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7" r:id="rId3"/>
    <p:sldId id="299" r:id="rId4"/>
    <p:sldId id="298" r:id="rId5"/>
    <p:sldId id="296" r:id="rId6"/>
    <p:sldId id="295" r:id="rId7"/>
    <p:sldId id="301" r:id="rId8"/>
    <p:sldId id="323" r:id="rId9"/>
    <p:sldId id="302" r:id="rId10"/>
    <p:sldId id="303" r:id="rId11"/>
    <p:sldId id="300" r:id="rId12"/>
    <p:sldId id="306" r:id="rId13"/>
    <p:sldId id="304" r:id="rId14"/>
    <p:sldId id="327" r:id="rId15"/>
    <p:sldId id="313" r:id="rId16"/>
    <p:sldId id="328" r:id="rId17"/>
    <p:sldId id="329" r:id="rId18"/>
    <p:sldId id="330" r:id="rId19"/>
    <p:sldId id="320" r:id="rId20"/>
    <p:sldId id="331" r:id="rId21"/>
    <p:sldId id="322" r:id="rId22"/>
    <p:sldId id="305" r:id="rId23"/>
    <p:sldId id="314" r:id="rId24"/>
    <p:sldId id="315" r:id="rId25"/>
    <p:sldId id="316" r:id="rId26"/>
    <p:sldId id="319" r:id="rId27"/>
    <p:sldId id="318" r:id="rId28"/>
    <p:sldId id="317" r:id="rId2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6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1-11-25T22:09:50.2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2759 12799 22,'-5'2'31,"0"0"5,-2-1 7,1 2 7,1-1 6,0 2 8,-1-1 7,0-1 8,2 1 9,-1-1-8,2 1-21,-1-1-18,0 0-13,0-2-8,1 3-5,-1-2-1,2 0 0,-1-1-1,0 2-1,0-2 2,0 1 0,0-1 2,0 1 0,0 0 2,0 0 2,-1 0 0,1-1 2,0 1 0,0-1 3,1 0 0,-1 0 0,0 0 2,0 0 0,0 0 1,0 0 1,-1 0-1,1 2 0,0-2-1,0 0 1,0 0-3,0 1 1,0 0-3,-1-1 1,1 0-2,-1 1 0,0 1-1,0-2 0,1 0-2,0 1 0,-1 0-1,0-1 0,1 1-1,-2 0 0,1 0 0,0 1 0,1-1-2,-1 0 2,0 1 0,1-1 0,-1 1 2,-1-2-1,1 2 0,1-1 1,-1 1-1,0 0 0,1-1-2,-1 0 0,0 1 0,0-1-1,0 1-1,0-1 0,0-1-3,1 2-2,0 0-1,0-1-1,0 1-2,0-1 1,-1 1-2,1-1 0,0 2 0,0-3-1,0 1 1,0 1-1,-1 0-1,1 1 2,0-1-1,-1 0 1,1 1-1,0-2 2,-1 1-3,1 0 1,-1 0-1,1 0 1,0 1-2,0-1 2,-2 1-2,2-1 1,-1 1 0,1 0 0,-1-2 0,1 4 0,-1-3-1,1 1 1,0-1 0,-1 2 0,1 0 2,-1-2-3,1 1 2,0 1-1,0-1 0,0 0 0,0 0 0,0 1-2,-1 0 1,1-1 1,0 0-2,0 1 0,1-1-2,-1 1 1,1 0 0,-1 0-1,1 2-1,-1-2 0,1 1 1,-1 1-1,-1-2 0,2 2 0,0-1-1,-1 1 1,1 0-2,0 0 2,-1 1-2,1-1 0,0 0 1,0 0-1,-1 1 0,1 1 0,1-3-1,-2 3 0,2-2 0,-1 2 1,1-1 0,-1 0-1,2 0-1,-1 0 1,0 1 0,0-3-1,1 4 0,-1-3 0,0 1-1,0 0 1,1 2 0,0-2-2,0 1 1,0-1 1,0 0 1,0 1 2,0 1 0,0-2 2,0 1 2,0-1 0,0 0 2,0 1 1,0 0 0,0-1 2,0-1 1,0 2 1,0-1 1,0-2-2,0 2-1,0 0 2,0 0-2,0-2 1,0 2 0,0 0-1,0-1 0,0 2 1,1-2 0,-1 1-2,0 1 2,1 0-1,-1-1 0,1 1 2,-1 0-1,0 0 1,0 1-1,1 1 0,-1-2-2,1 1 2,-1 0 0,1 0-2,-1 1 1,0-1 0,0 0-2,1 0 1,-1-1-1,1 1 0,-1 1 0,0-3-2,1 2 0,-1-1 0,1 1 0,0-1 0,-1-1-1,0 2 1,1-1 0,0-1-1,1 1 0,-2-3 0,1 3 0,0-2 0,0 2 0,-1-1 0,1 0 0,0 0-1,0-1 1,0 0-1,0 1 0,0-1 0,0 1-1,0-2 1,0-1-2,0 2 2,1-1 0,-1 0 0,0-1 0,1 1 0,-1-1 0,1 1 1,-1 1-2,2-1 2,-1-1-1,1 2 0,-1-1 0,1-1 1,-1 2-1,0-1 0,0 1 1,1-1-3,0 0 1,0-1 0,0 1-2,0-1 2,1 2-1,-1-1 0,0 0 1,0-1 1,0 1-2,0-1 2,-1-1-1,1 2 0,-1-1 0,0 1 0,1-2 0,1 0 1,-2 1-2,0-1 2,0 1-2,1-1 2,-1 1-3,0-1 2,0 1-2,0-1 1,1 0 1,0 1-2,-1-1 1,2-1 0,-2 2 0,0 0 1,1 0-1,-1-1 0,1 0 2,0 1-3,-1-1 3,0 1-1,1-1 0,0 1 0,-1-1 0,2 1 0,-1-1 0,0 0 0,0 1 0,0-1 1,0 1-2,0-1 1,0 0 0,0 1-1,0 0 1,1 0-1,-1-2 0,0 0 1,0 1-2,0 1 2,0-1-1,0 0-2,1 0 0,0 1 2,1-2-1,-2 1 1,1 1-1,0 1 1,-1-1-1,1 0 2,0 1-1,-1-1 0,1 1 1,-1 0-1,1 0 0,-1 0 2,1 0 0,-1-1 0,0 1 1,0-2-1,0 2 1,2-1 0,-2 0 1,0 0-1,1 1 1,-1-3 0,0 3 0,0-1-1,0-1 1,1 2 0,0-3 0,0 2-1,-1 0 0,0-1 0,1 1 0,-1-1 0,1-1 0,-1 2 0,0-1 0,1-1-1,0 1 1,-1 0-1,1 0 0,-1 0 1,0 0-1,0-1-1,1 1 1,1-1 0,-2 1 0,1-1 0,0 0 0,0 1 0,-1-1 0,1 1 0,0-1-1,2 0 1,-2 1-1,1 1-1,-1-2 1,1 1-1,1 0-1,0-1 1,-1 1-1,0-1-1,1 1 2,0 0 0,-1 0 2,2 0 0,-2-1 1,1 1 0,0-1 1,-1 1 0,2-2 2,-1 2 0,-1-2 2,1 1 0,-1 0 1,2 1 1,-2-1 0,0 0-1,0-1 0,1 1-1,-1 1 1,1-3-1,-1 2 0,0 0 1,0-1-1,0 0-1,0 1 1,1-1 0,0 1 2,-1-1-1,1-1 0,0 3 0,0-2 1,0 2-1,0-1 2,1 0-2,1 0 1,-2-1 1,1 2-1,0-2 1,-1 2-1,2-2 0,-1 2-1,-1-2-1,1 0 0,1 1 1,-2 0 0,0-1-2,0 0 1,0 0-1,1 1 0,-1 0 0,-1-2 0,0 1-1,1 0 1,-1 0-1,2 0 2,-1 0-3,-1-1 2,1 0-2,0 2 1,1-1 0,-1-1 0,0 1-1,-1 0 2,1-1-2,1 1 2,0 0-2,0 0 2,-1-1-1,2 0 0,-1 0 1,1 0 1,-1 0 0,2 0-2,-2 1 2,0-1-2,1 0 1,0 0-2,0 0 0,-1 0 1,1 0-1,0 0-2,-1 0 1,0 0 0,0 0-1,1 0 0,0 0 0,-2 0 0,1 0 0,1 0 1,-1 0-1,0 0 2,0 0-1,0 0-1,1 0 0,-1 0 0,-1 0 0,1 0 0,1-1 0,-2 1 0,1-1-1,0 0-1,0 0 0,0 1 1,0-1 0,0 0-1,-1 0-1,2-1 2,-1 1 0,-1 0 0,1-1-1,1 1-1,-2-1 2,1 0-1,0 1 0,-2 0-1,3 0 0,-2-1-1,1 2 1,-1-2-1,1 1 0,-1-1 0,1 0 0,-1 1 0,0 0 1,1-2-2,0 1 0,0 1-1,0-1 0,0 0 2,0-1-1,0 1-1,-1 0 0,1-1 1,1 2-1,-2-2-1,1 0 1,0 0-2,0 1 1,0-1 0,0 0 2,-1-1 0,1 1 1,1-1 1,-2 1 2,1-1 0,0 1 1,0 0 2,0-1-1,-1 0 3,0 1 0,0-2 2,1 1 0,-1 0 1,-1 0 0,0-1 0,0 2-2,1-3 1,0 1 0,-2 1-2,0-2 1,1 1-1,-1-1 1,3-1 0,-3 2-2,0-2 1,1 0-3,0 2 1,-1-4-1,1 2-1,0-1 0,0 0 1,-1-1 0,1 2 1,-1-2 2,1-1 1,0 2 1,0-1-1,-1-2 2,0 2 1,0 0 2,0-2 1,0 2 0,-1 0 2,2-2 2,-1 2 1,-1-2-2,0 1 0,0 0-1,0 0 1,0-1-2,0 1 1,0 0-2,1-2 1,-2 2 0,1-1-1,-1 0 0,0 0 0,0 0 0,0-1-2,1 3 1,-1-3-1,0 2 1,0-2 1,-1 1-3,1-1 1,-1 1 0,2-1 0,-2 0-2,0 0 1,0-2 0,-1 1-2,1 0 0,0 0-1,-1 0 1,1-1-2,0 2 0,-1-2-1,1 1-1,-1 0-1,0 0 2,0 1-3,0-1 0,0 1-1,0-1-1,0 0 0,0 1 1,0 0 0,0-1-1,0 1-1,0 1 1,-1 0 0,1-1-1,-1 0-1,1 0 0,-1 0-1,1 1 1,0-1-1,-1-1-2,0 2 1,1 0-2,0 0-1,-1-2 0,0 3 0,1-2 3,-1 0 1,1 0 3,-2 0 1,2 1 1,-1-2 3,0 1 3,1-1 1,-1 1 2,-1 0 1,1 0 2,-1-1 3,1 1 1,-1-2 0,0 2-1,0-2-1,0 2-1,0-1 1,-1 0-2,1 0 2,0 1-3,0-1 0,-2 0-2,2 1 0,0-1 1,0 1-2,-1 0 1,0 0-1,0 2 2,0-1-1,-1 0 1,0 1 0,0-1-1,0 3 1,0-3 0,-1 1 0,1 2 0,-1-2-1,0 1 1,-1-2 0,0 2-2,0 0 0,0-2-2,0 3-1,-1-2-2,1 1-2,-1 0-2,0 0-1,0 1 0,0-1 0,0 1-2,1 1-2,0-1-2,-2 0 0,1 1 1,1 0 0,0 1-1,-1 0 3,1 0-2,0 1 2,-1 1 1,1-1 1,-1 0-2,1 1 2,0 1 3,1 0 1,-1-1 3,-2 0 1,1 0 2,1 2 0,-1-1 2,-1 1 0,2-1 1,-1-1 0,0 2 1,-1 0 2,0-1 1,0 0-2,1 0 3,-2 0-3,1 2 1,0-2-1,0 1 2,-1 0-1,1 0-2,0 0 2,0 1 2,-1-1 0,2 1-1,-2-1 1,0 2-1,2 0 1,-1-1 2,0 0-2,-2 0 3,2 1-3,0 0 3,1 0-2,-3 0 1,3 0 0,-1 0-1,0 0-2,-1 0-1,2 0-1,0 0 1,-1 0-1,0 0-1,0 0 0,0 0-2,0 0-1,0 0-2,1 0 1,-1 0-2,-1 1 0,1 0-1,0 0-1,0-1 1,-1 0-3,1 2 0,-1-2 1,0 0-1,1 3-1,-1-3 0,0 1 0,-1 0 0,2 0-1,-1 1-2,-1-2-1,1 2 1,0-1 1,-1 0-2,1-1 0,0 2 0,0-1 0,-1 0-1,2 0 0,-1-1-2,0 2 3,1-1-1,0 0 1,0 1 1,-1-1 1,2 0-2,0 1 1,-1-1 2,0 0 0,2 0 1,-1 1 0,1-2 1,-1 2 2,1 0 2,0-1-3,0 1 2,1 0-1,0-2 1,-1 3-2,1-1 1,0-2-2,-1 2 1,2-1 0,-1 1-2,0 0 0,1-1 0,-1 1-2,1 0 0,-1 0 0,1-1-1,-2 1-2,2 0 1,-1 0 1,1 0 1,0 0-3,-1 0 1,1 0-1,-2 1 1,2-2-1,-1 2-3,1 0 2,0-1 0,0 1 0,-1 0 1,0 0-1,1 0 1,0 1-2,-1 0 1,1-2 0,0 2 1,0-1-2,-2 2 2,2-3-1,-1 3 0,1-1 0,-1 0-1,1 0 1,-2 1 2,1-2-1,0 2 4,0-1 0,0 1 1,0 0 1,0 0 0,0 0 3,0 0 0,1-1 1,-1 1 2,1 0 1,-2 0 2,2 0-1,0 0-1,0-1 0,0 1-3,0 0 1,1 0-1,-1 0 2,-1 0-3,2 0 1,-1 0-2,0 2 1,0-3 1,1 1-1,0 1-1,0 0 1,-2-1 0,2 1-1,0 0 3,0-1-3,0 0 1,0 1 1,1-1-1,-1 0 2,0 1-4,1-1 1,-1-1-1,0 1 0,0 0 0,0 1 0,1 0-1,-1-1-1,0 0 0,0 2 0,1-3 0,-1 2 0,0-1 0,0 1 0,0 0-1,0-1-1,0 2 0,1 0 0,-1-2 1,1 2 0,-1-1-1,0 0 1,1 0 0,-1 1 0,1 0-3,-2 0 1,2 0-1,-1 0-1,1 0 1,-1-1 0,0 2-1,1-1 1,-1 1-2,1-1-1,-1 1 0,1 1-1,0-1 0,-2 0 0,1 1-1,1-1 0,0 0 1,0 1 0,0-2-1,-1 2 0,0-1 2,1 1-1,0-1 1,0 1 2,0-2 2,-2 1 0,2-1 3,0 0 0,0 0 2,-1 0 0,1-1 2,1 1 2,-1-2 1,1 1 0,-1 0 2,1-1-2,-1 0 3,0-1-1,1 1-1,-1 0-2,1 0 2,-1-2-1,0 1-2,2 1 2,-2 0-2,1-3 1,1 2-1,-1 0 2,0-1-2,0 1 1,1-2-2,-1 1 0,0 1 1,0-1-1,1-1-1,0 0 1,-1 1-1,1 0 0,-1 0 0,1-1-1,0 1 0,-1 0-1,0 0 0,1 0 1,-1 1-1,1-1 0,0 1 3,0-1-3,-1 1 1,1-1-1,-1 0 2,1 1-2,-1 0 0,1 0 2,0-1-2,0 1-1,0 0 1,0-1 1,0 1-1,0 0 0,0 0 1,-1 0-1,1 0 3,0 1-1,0-1-2,0 0 2,0 1 1,0 0 0,0 0 0,0 0 0,0-1-2,0 0 1,0 1 0,0-1-2,0-1 2,0 2-2,0-1-1,0 1 0,0-2 1,0 0-1,0 1 0,0-1-1,0 1 0,1-1-2,-1 1 2,0 1-1,1-2 1,0 1-2,0 1 2,0 0 0,1-2-2,-1 2 2,0 2-2,1-3 2,-1 2-1,2-1 1,-2 2-3,1 0 3,2-2-2,-2 2 2,0-2-1,0 2 1,0 0 0,1-1-3,-1 0 2,0 1 0,0-1 0,1 1 0,-1-2-2,0 2 1,0-1 1,2 0-4,-2-1 4,0 0-2,0 2-1,0-2 1,1 0 1,0-1 1,-1 1-4,0 0 2,1 0-1,-1 0 3,0-1-1,2 2 1,-1-2-2,-1 1 0,1 0 0,-1 0-1,0-1 0,1 1-2,-1-1 2,1 0-1,-1 1 2,1-1-2,-1 1 1,1-1 1,0 0-3,-1 0 4,0 1-4,0 0 2,0 0 0,1 0 2,-1-1-1,0 1-1,0 0 1,1 2-1,-1-2 1,0 0 1,1 0-2,-1 0 1,1 1-2,-1-1 1,-1 1 1,2-2-1,-2 1 0,1 0-1,-1 0 0,1 0-3,-1 0 2,1-1-3,-1 1-1,0 0-4,1 0-7,-1 0-9,0 0-9,1-1-12,-1 1-14,2 0-18,-1 1-16,0 0-36,0-1-36,1 2-61,-1 0-56,1-2-3,0 2 23,0-1 31,-1-2 32,-1 1 30,-1-5 29,0 0 25,0 0 23,-3 3 20,3-3 18,0 0 16</inkml:trace>
  <inkml:trace contextRef="#ctx0" brushRef="#br0" timeOffset="7140.4084">1535 12842 3,'1'-2'24,"-1"2"9,2-2 7,-2 2 6,0 0 7,0 0 8,2 0 8,-2 0 9,2 0 10,-2 0 11,3 0-8,-3 0-22,3 0-18,-1 0-14,0 0-8,1 0-4,-1-1-1,0 1 0,-1-2 1,1 1 1,0 0 0,1-2 1,-2 3 0,1-3 0,-1 0 2,1 0 0,-1 0 0,1-1 0,0-1 1,-1 0 2,1-2 0,-1 1 0,1-1 1,-1-2 1,1 1 0,-1-1-1,1-1 0,-1 1 1,1-1-2,0-2 0,0 3-1,-2-2-2,1 1-1,0 0-1,0 1-1,-1-3 0,1 2 0,-1 0-3,1-1-1,-1 1 1,0 0-2,0 1-1,0-1-2,-1 0 0,0 1-2,1 1 0,0-1-1,-1 1 0,0 1 0,0 0-2,1 0 1,0 0 0,0 2 1,0 0 0,0 1-1,0 0 1,-1 0 1,1 2-2,0 2-1,0-1 2,0 1-2,0 0 0,0 0 0,0 0-1,0 0 0,0 0-1,0 0 0,0 0 1,0 0-2,0 0-1,0 0 1,0 0-1,0 0-1,0 0 1,0 0-2,0 0 0,0 1 0,0 1-1,0 1 0,1 1-3,-1-2 2,1 3-1,0 0 1,0 2-1,1-2 2,-1 2 0,1 2 0,-1-1 1,1 3 1,0-1-1,0 1 0,0 0 1,1 0-1,-1 1 1,0 0 1,0 2-1,2-2-1,-2 3-2,1-1 0,0 1-1,0-1 1,0 2-2,0-1 1,0 0-2,0 2 0,0-2-2,2-1 0,-1 3-1,-1-2-1,1-1 0,0 0-1,-1 0 0,1-2-2,0-1 1,0 0-2,-1 1 1,0-3-1,0 0-1,0 0 1,0-1 1,0 0 1,-1-1 0,0-1 0,0 0-1,0 0 1,2 1 0,-3-3 1,1 3 1,-1-2 0,1 0 0,-2 1 1,1-1 1,0 0 0,0-1 0,-1 0 0,0 1 0,0-2 2,0 1 2,0-2 2,0 2 0,0 0 2,0 0 1,0-1 1,-1-1 1,0 1 1,0-1 1,1 1 1,-2 0 0,1 0 1,-1 0 0,1 0 0,-3 0 0,2 1-2,0-2 0,0 1-1,0 0-1,-1 1 0,0-1-1,0 1-2,0-3 1,1 2-1,-1 1 0,-2-1 1,1 0-1,0-2 0,1 3 2,-1-1 3,0 0 2,1-1 1,-1 0 2,-1-1 1,2 1 3,0 0 0,0 1 1,0-2 1,1 1 0,0-1 0,0-1 1,-1 3 0,1-3-2,1 0 1,-1 2-3,0-2 0,0 0 0,2 0-1,-3 1 1,1 0-1,2-1 1,-2 0 1,2 0-2,-2 1 3,2-1 1,0 0 0,-3 0 0,3 0 0,0 0-1,0 0-1,0 0-1,0 0-3,0 0-4,0 0-1,0 0-2,0 0-4,0 0-3,0 0-2,0 0-4,0 0 0,0 0-6,0 0 1,0 0-2,0 0-1,0 0-1,0 0-1,0 0 0,0 0-1,0 0 2,0 0 2,0 0-2,3 0 1,-3 0 1,3-1 2,0 1-3,0-1 2,1 0 2,1 1-2,-1 0 1,1-2 2,0 2 2,1-3-1,1 3 0,-1 0 0,0 0-3,1-1 2,1 0-2,-2 0 2,1 0-2,0 1 1,1-1-2,0 1 0,0-2 2,-1 2-2,0 0-1,1 0 1,-1-1-1,0 0 0,0 1 0,1 0-1,-2 0 1,1-2-2,0 1 1,0 1 1,0 0 1,0 0 0,-2 0 1,1 0 0,1 0 4,-2 0-1,0 0 0,-1 0 3,1 0 0,-1 0 1,1 0 1,-1 0 3,-1 0-2,0 0 2,-1 0 1,-2 0-1,2 0-3,-2 0 1,0 0 2,0 0-1,0 0-2,0 0 1,0 0 0,0 0 1,0 0 1,0 0 4,0 0-1,0 0 5,0 0 1,0 0 6,0 0 7,0 0 8,0 0 4,0 0 6,0 0 2,-2 0 4,-1 0 0,0 0 0,-1 0-2,-1 0 2,0 0-1,-2 0-4,0 1-1,0 1-3,-2-2-7,1 0-7,-1 2-7,-1 0-6,1-1-1,0-1-2,-1 2-1,1-1 3,0 0 0,0-1 0,0 0-1,1 0-4,1 3 2,-1-3 0,0 0-3,0 2 1,2-2-1,-1 0 1,0 1-1,1 0-2,1-1 2,1 1-2,-1-1-2,1 0 2,0 0-3,1 0 0,1 0-2,2 0 0,0 0 0,0 0-2,0 0-2,0 0-1,0 0 0,0 0-3,0 0 1,0 0-3,0 0 0,0 0-2,0 0 1,0 0-1,0 0 2,0 0-1,0 0-1,0 0-1,0 0-2,0 0-4,0 0-10,0 0-12,0 0-14,0 0-14,0 0-16,0 0-17,0 0-16,2 0-16,1 0-15,2 0-23,0 2-23,0-1-25,0 0-20,1 2-42,0-1-35,1 1 12,-1-1 33,0 2 37,-1 0 36,-1 0 32,1 0 29,-2 1 25,-1-2 22,0 2 21,1 0 16,-2 0 14</inkml:trace>
  <inkml:trace contextRef="#ctx0" brushRef="#br0" timeOffset="17925.0253">3216 15268 16,'-2'-1'32,"-1"1"5,1 0 8,-1 1 6,1 0 7,-1 0 9,1-1 7,-1 1 10,3-1 6,-2 1 4,2-1-14,-2 0-27,2 0-16,0 0-10,0 0-6,-2 1-2,2-1-1,0 0 0,-2 1 0,2-1 2,0 0 1,0 0 1,0 0 0,-1 1 2,1-1 0,0 0 0,0 0 1,0 0 2,0 0-1,0 0 2,-2 0 1,2 0 1,0 0 1,0 0 0,-1 1 0,1-1 0,0 0-1,-2 0 2,2 0-1,0 0 1,-3 1-1,3-1 1,0 0-2,-2 2-2,2-2-2,0 0 0,0 0-1,0 0-3,-2 0 2,2 0-2,0 0-1,0 0-2,0 0-3,-2 0-2,2 0-1,0 0-3,0 0 0,0 0-1,-4 0-2,4 0 0,0 0-1,0 0-1,0 0 0,-2 0-2,2 0 1,0 0-3,0 0 2,0 0-1,-2 0 0,2 0-1,0 0-1,0 0 1,0 0 0,-1 0 1,1 0-2,0 0 1,-2-2-1,2 2 1,0 0-1,0 0 0,0 0 0,0 0 0,0 0-1,0-2 0,0 2 1,0 0-2,1-2 0,0 0 0,-1 0-1,2 0 0,-1 1 1,1 0-2,2-2 1,-1 3-1,0-3 1,0 3 0,1-2 0,0 1 2,1-1-1,0 1 0,1 0 1,-1-1 1,1 2 0,-1-2 0,1 2 0,1 0 0,-1 0 0,-1 0 1,1 0-1,-1 0 2,0 2-1,1-2 0,0 2-1,-2-1 1,0 1-1,1 0 0,-1 0 0,0 1 0,-1 0 0,-1-1-1,1 1 1,-1 0-1,0 0 0,0 0-1,-1 2 2,0-1-1,0 1 0,-1-2 0,0 2 0,0-1 1,0-1 0,0 2 0,-1-1 0,0 1 0,0-2 0,0 0 0,-1 1-1,1-2 1,-1 1-2,0 1 1,0-3 0,0 2-1,0-1 1,-2 0-1,1-1 1,0 0 1,0 2 0,0-3 0,-1 0-1,0 0 0,0 0 1,-2 0-1,2 0 0,0 0 0,-1-3 0,1 2-1,-1 0 0,1-2 2,-2 1-2,1-1 0,1-1-1,-2 1 1,2-1 0,0-1 1,-2 0 0,2 1 0,1-1 0,-1-1 1,1-1 0,1 2 0,0-2 0,-1 0 0,2 2 0,0-2-1,0 2-2,1-3 2,0 2-1,1-1 1,1 2-3,-1-3 2,1 2-2,0 0 1,0-1-1,1 2 1,0-1-1,1 0 1,-1 1-1,3 1 2,-1 0-1,0 0 1,1 1 0,1 1 2,0 0-1,0 1 1,1-1 0,-1 2-1,1 0 1,1 0 0,-2 0 0,0 2 0,2-1 0,-2 1 0,0 0 1,0 1-1,-2-2 0,2 2 0,-2 0 0,-1-1 0,0 1 0,0 0 1,-1 1 1,-1-1 1,1 1-1,-1-1 1,-1 1 1,0-1-1,0 1 1,-1 0 0,0 0 0,-1 0 3,0 1-1,0 0 1,-1-1 0,-1 0 0,1 1 1,-1 1 0,-1-1-1,0-1 0,0 0 1,-1 0-2,-2 0 1,2 1-1,-1-3 1,0 1-3,-1 1 1,-1-1-1,2-2 0,-1 1-1,0-1 1,1 1-1,-2-1 0,1-1-1,1-1 0,-1 1-1,-1-2 1,2 0-1,0 0 0,0 1-1,1-2 0,-2 0 1,2-1-1,0 0-1,0 0 1,0-1-1,1 0 0,-2-1-1,3 1 1,-1-1 1,1 0-1,0 0 0,1-1 0,0 0 0,-1 1 0,2-2-1,0 1 0,1-1 1,0 1-1,0 0-1,1 0 1,0 0 0,1 0-2,0 2 1,0-2 0,1 2 0,1 0 1,0 1-2,1-1 0,1 2 1,0 0 1,1 1 2,-1 0-1,2 1 1,-1 1 0,1 0 0,-1 0 1,2 1 0,-1 1 1,-1 0 0,1 1 0,0-1 0,-1 1 2,-1 2 0,0-1 0,0 1 0,1 0 1,-3 1 2,0 1-1,0-2 2,-1 1-1,-1 2 1,1-1 0,-2 0 1,0 0 0,-1 0 0,0 0 2,-1-1-1,0 1 0,0-2 1,-1 2 0,-1-2-2,1 2-1,-1-2 2,0 0-2,-1 0 0,0-1 0,-1 0 0,-1 0-2,1-1 0,-1 0 0,0-1-3,-1 1 2,0-2-3,0 2 0,-1-3 0,0 1-1,0-1-1,-1-1 0,1 1-1,-1-1-1,1-1 2,0-1-1,0 2 0,0-2-1,1 1 0,1-1-1,-1-1 1,0-1 1,2 1-1,0 0 0,1-1 0,0 0 0,1-2 1,1 3-2,0-1 1,-1-1 1,2-1 0,0 0 0,1 2-2,0-2 1,1 2 0,0-2 1,1 2-3,0-2 1,1 2 1,-1 0-2,1 0 2,0 1-2,1 0 2,1 0 1,0 1-2,1-1 0,0 2 2,0-1 1,0 2 0,0-1 1,2 2 2,-1-1 0,-1 1-1,1 1 2,0-1-2,-1 3 1,0-3 1,-1 3-1,0-1 2,0 1-2,0 1 2,-1-2-3,0 4 2,-1-2-2,0 1 1,-1 0 1,0 0-2,0 2 0,0-1 1,-2 0 0,1 2-2,-1-2 3,0 1-2,-1 0 0,1-1-1,-2 2-1,1-2 0,-1 0 0,-1 0 0,0 0 0,0 1-2,0-2 0,-1 1-1,-2-1 1,2 1-2,0-3-1,-2 1 0,1-1 1,0 1-2,-1-4 2,1 3-2,0-2 2,1 0 0,-1-1-2,0-1 3,1 1-2,-2-1 2,2-2-2,-1 0 3,1 0-2,0-1 2,0 0-1,1-2 0,-2 1 0,2-1 0,0-1-1,1-1 1,0 1-1,0-1 1,1-1-1,0 1 1,1 0-3,0-1 3,1 1-1,0 1 0,1-1 0,0 1 1,0 1-1,0-1 2,1 2-1,1 1 0,1-2 2,-2 3-1,2-1 1,-1 1 1,2 2 0,-1-2 1,1 2 0,-1-1 1,0 2 1,0 2 0,1-1-1,-1-1 2,0 3-2,0-2 2,-1 1 0,0 1 0,0 1-1,-1 0 0,0-1 1,-1 1-3,2 1 1,-1 0 1,-1-1-2,-1 1 1,1 1 0,-1-1-1,0 1 1,0 0 0,-1-2 0,0 1 0,-1 0-1,0 0 0,1-1-1,-1 2 0,0-3-1,0 1 0,-1-2-2,1 1-1,-1-1-3,1 1-5,-2-1-2,2 0-2,-1-2-1,0 1 0,0 0-2,2-1 2,-3 0 0,0-1-2,0 0 1,0 0-1,0-1 0,0 0 2,0 0 2,-1-3 3,1 1 4,0 0 0,0 0 1,0-2 0,1-1-1,0 2 1,0-2-2,0 0 2,1 0 0,1 0 1,0 2 0,0-2 1,0 1 1,1 0 0,1 1-1,0 1 2,0-1 0,0 1 0,1 0 1,0 1 1,0 0 0,1 0 0,1 1 1,-1 1 0,0-2 1,1 2 0,-1 1-1,2 0 1,0 1 1,-1 0 1,-1 1-1,1 1 2,-1-1-1,1 1 1,-1 1 1,2 0-2,-2 1 2,0 0-1,-1 1 1,0-1 0,0 1 1,0 1 0,-1-2-2,0 2 2,1-1-2,-3 1 1,0-2-1,0 2 1,0-1-1,0 0 1,-2 0-1,0 0 0,1-1 1,-1 0-2,1 1 1,-1-1-2,-1-1 1,1-1-1,0 1-1,-1-1-1,0-1 0,0 0-2,-1 1 0,0-2 0,0 0 0,0 0-3,1-1 1,-1 0-1,0-1-1,0 0 1,0 0 0,-1-2-1,2 1 0,-1-1 1,0-1-1,0-1-1,1 1 1,1-2-1,-1 1 2,-1-3-1,2 2 0,1-2 0,0 0 0,0 0 0,1 0 1,1 1 0,0 0 0,0-1 1,1 1 1,0 0-1,0 0 1,1 1 0,0 0 0,1 1 0,0-1 0,0 2 1,1 2 0,1-3 1,0 3 0,0 0 0,0 0 1,-1 0 0,2 2 0,0 0 0,-1 0 2,0 2-1,0-1 2,1 1 0,-2 0 1,0 1-1,0 0 2,0 1 1,-1 1 0,1 0 0,-1 1 1,-1 0 0,-1 0-1,0 0 1,0 1 0,0 0 0,-1 1 0,0 0 0,-1 0 0,0 0 0,-1-1-1,1 0-2,-1 1 0,-1-1-2,1 0 0,-1 0-1,-1-1-1,1 1 0,0-2-1,-1 0-1,-1 0-1,1-1-2,-1-1 0,1 0 0,-1 0 0,-1-1 0,1 0-1,0-1 2,-2-1-1,2 3 2,-2-3-1,2-3-1,-1 3 1,0-1 1,0-2 0,0 0 0,1 0 0,0-1 0,-1 0 0,1 0-2,1-2 1,-2 1-1,2-1 0,1-1-1,0 2 0,-1-1 1,2-1-1,0-1 0,0 2 1,1-1-1,0 0 1,1 1 0,0-2 0,0 1 0,1 1 1,-1-1 0,2 0 0,-1 3 1,1-2-2,1 2 2,-1-1 1,0 2-1,1-1 1,1 2 0,-1-1 1,0 2 1,3-1-1,-2 2 1,0 0 0,0 2 0,0-1 1,1 2 0,0-1 1,-1 2 1,0 0 0,0 0 1,-2 2-1,1 0 2,0 0 0,0 1 0,-2 0-1,0 0 1,0 0 1,-1 1 0,0-1 0,-1 0 0,0 0 0,-1 0 0,0 0-1,1-1 0,-2 0 0,1 0-2,-1 1 1,1-2-1,-1 1 1,-1-2-2,1 2 1,0-3-1,-1 2-1,1-2-1,-1 1-1,0-4 1,-1 3-2,1-1 0,-1 0 0,-1-2-1,0 1 0,1-1 1,-1 0-2,0-1 1,0 0-2,-1-1 2,0-1-2,1 2 1,0-3 0,1 0-1,-1-2 0,0 0 0,0 1 1,2-1-1,-1 0-1,1 0 0,0-2 0,1 1 1,0 0 0,0 0-1,1-1 0,0 0 1,1 1 0,0 1 2,1-1-2,-1 1 1,2-1 1,-1 2-1,1-2 2,1 2 0,-1 0-1,1 1 1,1 1 1,-1-1-1,2 1 0,1 1 2,-1-1-1,1 2 0,0 1 0,1 0 1,0 1 0,0 0-1,0 2 1,-1-1 0,2 0 0,-1 2 0,-1 0 1,0 0 1,-1 0-1,2 1-1,-3 0 2,0 1 0,0-1 1,-1 1-1,-1-2 0,0 3 1,-1-2 1,0 1 1,0-1-2,-1 1 1,0 0 0,-1-2 0,0 1 0,1 0 1,-2-1 0,1 1-1,-1-2-1,0 1 0,0 0 0,0-1-2,-1 0 0,0 0 0,0 0-1,-1-2 0,0 1 0,0-1 0,-1 0-1,1 0 0,-2-1 0,1 0-1,-2 0 0,2-1-1,-1 0 2,0-2-1,0 2-1,-1-2 0,2-1-1,0 0 1,0 0-2,0-1 0,1 0 1,-1-2-1,1 2-2,1 0 2,0-1-1,1 1 1,-1-1 0,2-1-1,-1 3 2,2-1 0,-1-1 0,1 0 2,0 1-2,1-1 2,-1 1 0,2-2 0,-1 3 1,2-1-1,-1 0 2,0 1-1,1 0 0,1 0 1,-1 1-1,3-2 0,-1 3-1,0 0 1,1 0 1,0-1-2,1 1 1,0 1 0,-1 0 1,1 0-1,0 1 0,0 0 1,-1 0 0,0 0 0,0 1 0,-1-1 0,2 1 0,-3 0 1,1 1 0,-2 1 0,0-2 1,0 1-1,0 0 2,-1-1-1,2 2 1,-2 0-1,-1-1 1,1 2 2,-1 0-1,-1 0 1,1 0 1,0 1-1,-1 0 0,0 0-1,0 1 2,-1-2-1,0 3 0,0-1 0,-1-1 0,0 2-1,0-3 1,-1 3 0,0-1-2,0-1 1,0 1-2,0-1 0,-2 0 0,1 2 0,-1-2-1,0 0 0,0 0 1,0-1-1,-1 2 1,2-3 0,-1 0 0,-1 0 0,2 0 0,-1-1 0,1 0 0,0 1 0,1-2 1,-1 0-1,-1-1 0,1 0 1,1-1-1,-1 0-1,0 0-1,1-2-2,-1 1 1,0 0-2,-1-3 0,2 2-1,0 0 1,0-3-2,0 0 0,1 1 1,-1-1 0,1-1-1,1 0 2,-1 0-1,2-1 1,-1 1 0,1 0 1,1-1 2,-1 1-1,2 0 1,0 0 0,0 0 0,1 2 0,1-2 0,0 2 0,1 0 1,1 1-1,0 0 0,1 0 0,-1 2 0,2-1 0,-1 3 0,1-1 0,-1 1 1,2 0 0,-2 1 0,0-1-1,0 3 2,0-1-2,0 1 2,-1 1 0,-1-2 2,-1 4 1,0-2-1,-1 1 2,0 0 0,-1 2 0,-1-2 0,0 3 0,-1-2-2,-1 2-2,0-1-3,-1 2-5,-1-1-10,1-1-7,-1 1-12,-1-2-9,0 2-10,-1-3-8,0 1-11,-2-2-27,0 1-32,1-4-15,-2 0-6,-1-2 7,0 0 15,0-2 16,-3-3 16,1 0 15,0-2 14,-2-1 13,1-2 10,-1 0 9</inkml:trace>
  <inkml:trace contextRef="#ctx0" brushRef="#br0" timeOffset="23265.3307">15793 10868 1,'3'-5'29,"0"0"7,0 0 8,-1 2 7,1-1 8,-1 1 9,0 2 9,0-2 11,0 1 10,-1 1 13,1 0-6,-1 0-23,1-1-21,-2 2-18,1-1-8,-1 1-5,0 0 1,0 0 2,0 0 3,0 0 4,0 0 3,0 0 4,0 0 2,0 0 2,0 0 3,0 0 0,0 0 3,0 0 1,0 0-1,0 0-1,0 0-1,0 0-2,0 0 0,0 0-3,0 0-2,0 0 1,0 0-4,0 0-1,0 0 0,0 0-2,0 0 0,0 0 1,0 0-2,0 0 1,0 0-2,-1 1-3,-2-1-4,1 1-2,0 0-3,0-1-2,-1 1-5,1 0-2,-1-1-3,-2 3-4,0-3-3,1 3-3,-1-2-2,0 0-4,-1 0-1,-1 2-1,2-1 1,-1-1-1,-1 1-2,0 0 1,-1 1 0,0 0-3,0-1 2,0 0-1,-2 1 1,1 1-3,0 0 1,0 0 1,-1-2-2,0 3-1,0-1 0,1-1 2,-1 2 0,0 1-1,1-1 3,0-1 0,-1 3 2,0-2 1,1 1 1,0 1 2,-1-2 3,2 2 1,-1-1 2,-1 1 1,2 0 0,-1 1 4,0-1-1,0 1 1,1-1 1,-1 2-2,-1-1 1,2 0 1,-1 1-2,-1 0 0,1 1 1,0 0-1,-1-1-1,1 1 0,0 1-1,-1 0 0,0 1 0,0-1 0,1 0-1,-1 3 0,1-2-2,0 0 0,-1 1 0,1-1-3,0 0 2,-1 0-2,2 1-1,-1-1-2,0 1 0,0-1-1,0 1 0,1-1 0,-2 0-2,2 1-1,0 0-1,0 0 1,-1-1-3,1 3-1,0-2 1,-1 0-2,2 0-1,-1-1-1,1 2 0,-2-2-1,2 3-3,0-1 0,1 1 0,-1-1-3,-1 1 3,2-1 1,-1 1 4,0 0 2,0 1 2,1-1 3,1 2 1,0-3 2,0 2 2,0 0 5,1-2 1,0 1 2,1 0 2,0 1 4,1-1 0,0-1-2,0 2 1,1-1-3,-1 0 1,1 0-1,1 0-1,-1 0-1,1 0 1,0 1-2,1-1-1,-1 0-1,1 0-1,1-2-2,-1 1-1,1 0 0,1-2-2,0 3 0,0-2 1,2 0-3,0 0 0,0 0 0,1 0 0,0-1 0,0 3 0,2-1 0,-1-2 0,0 1 1,1 0-1,1 0 0,-1 0 0,1 1-1,0-2-2,1 1 2,-1-1 0,0-1 0,1 1-2,-1 0 1,0 0-1,0-2-1,0 1 1,0 0-3,1-1 1,-1 0 0,-1 1 1,0-3 0,2 1 0,-2-1-1,0-1 0,0 0-1,0 0 2,0-2 1,-1 1-1,0 0 3,1-3 0,-2 2 1,0-1 1,0-1 1,-1-1 2,1 1-1,-1 0 3,-1-1-2,1 0 3,-1 0 0,-1 0 1,0-1 0,1 1 0,-1 0 1,-1-1-1,1 0 0,-1 1 0,0-1 1,-2-1-2,1 2 1,-1-2 0,0 0 0,0 0-2,0 0 2,0 0-1,0 0-1,0 0 0,0 0 0,0 0 0,0 0 1,0 0-1,0 0 2,0 0-2,0 0 0,0 0 1,0 0-1,0 0 0,0 0-2,0 0-4,0 0-5,0 0-8,0 0-7,0 0-10,0 0-9,0 0-8,0 0-12,0 0-10,0 0-11,0 0-11,0 0-13,0 0-17,0 0-18,3-2-14,0 2-11,0 0-12,-1-1-7,-2 1-15,0 0-15,6 0 12,-6 0 20,5 1 24,-1-1 23,-1 3 22,-1-1 19,0 2 18,0 0 17,-1 0 12,0 0 12</inkml:trace>
  <inkml:trace contextRef="#ctx0" brushRef="#br0" timeOffset="29988.7153">28327 12465 24,'-5'-2'40,"1"0"11,-1 1 11,1-1 11,-1-1 11,1 3 11,2-2 13,-1 1 11,0 0 14,3 1 17,0 0-19,-2 0-49,2 0-27,0 0-12,0 0-6,0 0-1,0 0 1,0 0 7,-2 0 8,2 0 11,-2 0 8,2 0 9,0 0 8,0 0 6,0 0 4,0 0 3,0 0-1,0 0-2,0 0-6,0 0-5,0 0-6,0 0-8,0 0-10,0 0-5,0 0-7,0 0-5,0 0-6,0 0-5,0 0-4,0 0-4,0 0-5,0 0-6,0 0 1,0 0-2,3 1 2,0 1-1,0-1 2,2-1 0,1 3 0,3-1 1,-1-1-1,2 1 1,1 0-1,0 1 3,1 0 3,2-1 3,0 1 1,2 0 0,-1 0 1,2 0-1,0-1 1,0 0 3,1 0 3,0 1 1,1-1 5,1 0 4,-1 0 4,1-1-3,1 2 4,0-1 0,1 0-2,0 0-2,1 1 1,1-2-3,0 1-3,0 0-1,1-2-5,0 3 1,0-3-5,0 0-5,1 1-2,-1-1-2,1 0-5,-2-1-1,2 1 4,0 0-2,0-3-2,0 3 1,1-3-3,-1 1-3,-1 0-2,2 0-3,0-1 3,0 2 6,0-1 4,0 0 3,0-1 7,0 1-3,0-2 5,-2 2 0,1-1 1,0 1-1,0-1 3,-1 0 3,0 0 0,-2-1 2,1 1-2,-1-1-3,0 1-4,-1-1-6,0 1-5,0-1-3,0 1-8,-2 1-3,0-3-1,0 3-2,-2-2 3,1 0-1,-3 1 5,2-1 2,-3-1 2,1 2 3,-2 1 0,1-2 4,-2 0 0,1 1 6,-2 0-1,1 0 3,-1 1 2,-1-1-4,1 1 3,-1-1-3,-1 1 3,1 0-4,-1-1-3,-1 2 0,1-1-2,-1 0 0,-1 0-5,1 0 3,0-1 0,-2 1-5,0 1 2,0-1 1,0 0-3,-1 0 0,0 1-3,-1-1 6,1 1-5,-1 0 2,-1 1-5,0-3 3,-1 3-3,0 0 0,0 0 5,0-3-2,0 3 3,0 0-3,-1-1 2,0 1-2,-2 0 3,2-1-5,-2 1 4,0 0-1,0 0 2,0 0-3,0 0 3,0 0-5,3 0 2,-3 0 0,0 0-2,0 0 0,0 0-4,0 0 1,0 0-3,0 0 0,0 0 3,0 0-6,0 0 0,0 0 3,0 0 2,0 0 4,0 0 6,0 0-3,0 0 5,0 0 4,0 0 3,0 0 3,0 0 1,0 0-1,0 0 4,0 0 4,0 0 3,0 0 7,0 0-6,0 0-2,0 0 0,0 0-7,0 0 1,0 0-10,0 0 3,0 0 1,0 0-7,0 0 3,0 0-3,0 0-11,0 0 1,0 0-1,0 0-4,0 0 5,0 0-8,0 0 3,0 0 1,0 0 0,0 0-4,0 0 3,0 0-3,0 0 0,0 0 0,0 0 4,0 0 0,0 0-1,0 0 5,0 0-1,0 0-3,0 0 0,0 0-1,0 0 5,0 0-1,0 0-7,0 0 4,0 0 0,0 0 0,0 0-1,0 0-3,0 0 4,0 0 0,0 0 0,0 0 3,0 0-3,0 0 0,0 0-4,0 0 4,0 0 3,0 0 1,0 0 7,0 0-7,0 0-4,0 0 0,0 0 7,0 0-7,0 0 0,0 0 0,0 0 0,0 0-4,0 0 4,0 0-4,0 0 0,0 0 0,0 0-4,0 0 4,0 0 0,0 0 4,0 0 0,0 0-4,0 0 0,0 0 0,0 0 0,0 0 0,0 0 0,0 0 0,0 0 0,0 0 0,0 0 4,0 0-4,0 0 0,0 0 0,0 0-4,0 0 4,0 0 0,0 0 0,0 0 0,0 0 0,0 0 0,0 0 0,0 0 0,0 0-4,0 0 4,0 0-4,0 0 0,0 0 4,0 0-4,0 0 0,0 0 0,0 0-3,0 0 7,0 0 0,0 0 0,0 0 7,0 0-3,0 0 0,0 0 0,0 0-4,0 0 4,0 0-4,0 0 0,0 0 0,0 0 0,0 0 0,0 0 0,0 0 0,0 0 0,0 0 0,0 0 0,0 0 0,0 0-4,0 0 4,0 0-4,0 0 4,0 0 0,0 0 4,0 0 0,0 0 0,0 0-4,0 0 0,0 0 0,0 0 0,0 0 0,0 0 0,0 0 0,0 0 0,0 0 4,0 0 0,0 0-4,0 0 0,0 0 0,0 0 0,0 0 0,0 0 0,0 0 0,0 0 8,0 0-4,0 0-4,0 0 0,0 0-4,0 0-4,0 0 4,0 0 4,0 0 0,0 0 0,0 0-4,0 0 4,0 0-4,0 0 4,0 0-4,0 0 0,0 0 4,0 0 0,0 0 0,0 0 4,0 0 0,0 0-4,0 0 0,0 0 0,0 0 4,0 0-4,0 0 0,0 0 0,0 0 0,0 0 0,0 0 0,0 0 4,0 0 0,0 0 4,0 0-4,0 0-1,0 0-3,0 0 0,0 0 0,0 0 4,0 0-4,0 0 0,0 0 0,0 0 0,0 0 4,0 0 0,0 0-4,0 0 0,0 0 0,0 0 4,0 0 0,0 0 4,0 0-4,0 0 4,0 0-4,0 0 4,0 0-4,0 0 5,0 0-9,0 0 0,0 0 0,0 0 0,0 0 0,0 0-9,0 0 5,0 0 4,0 0 0,0 0 0,0 0 0,0 0 4,0 0 5,0 0-5,0 0 0,0 0 0,0 0 0,0 0 0,0 0 0,0 0 0,0 0 4,0 0-4,0 0 0,0 0-4,0 0 5,0 0-1,0 0 0,0 0-4,0 0 4,0 0-4,0 0 0,0 0 0,0 0 4,0 0 4,0 0-8,0 0 0,0 0 0,0 0 0,0 0 0,0 0 0,0 0 5,0 0-5,0 0 4,0 0 0,0 0 0,0 0 0,0 0 1,0 0-1,0 0 4,0 0-4,0 0 1,0 0-1,0 0-4,0 0 0,0 0 0,0 0 0,0 0 0,0 0 0,0 0 4,0 0-4,0 0 4,0 0-4,0 0 0,0 0 0,0 0 5,0 0-5,0 0 4,0 0 5,0 0-5,0 0 0,0 0 0,0 0 1,0 0-1,0 0 0,0 0 1,0 0 3,0 0-3,0 0-1,0 0 1,0 0-5,0 0 4,0 0 0,0 0 1,0 0-5,0 0 0,0 0 0,0 0 0,0 0 0,0 0-5,0 0 1,0 0 4,0 0-4,0 0 4,0 0 0,0 0 0,0 0 0,0 0 0,0 0 4,0 0 0,0 0 5,0 0 0,0 0-5,0 0 1,0 0-1,0 0 1,0 0-1,0 0 1,0 0 8,0 0-8,0 0-1,0 0 1,0 0-1,0 0-4,0 0 0,0 0 5,0 0 4,0 0 0,0 0-5,0 0-4,0 0 5,0 0-5,0 0 5,0 0-5,0 0 4,0 0 1,0 0-1,0 0 1,0 0 4,0 0-4,0 0-5,0 0-5,0 0 5,0 0 0,0 0 0,0 0 0,0 0 0,0 0 0,0 0 0,0 0-9,0 0 4,0 0 1,0 0-1,0 0 5,0 0 0,0 0 5,0 0-1,0 0-4,0 0 5,0 0 4,0 0-9,0 0 0,0 0 0,0 0 0,0 0 5,0 0 0,0 0-5,0 0 0,0 0 0,0 0 0,0 0 0,0 0 0,0 0 0,0 0 0,0 0 0,0 0 0,0 0 0,0 0 4,0 0-4,0 0 0,0 0 0,0 0 0,0 0 0,0 0 0,0 0 0,0 0 0,0 0 0,0 0 0,0 0 5,0 0 0,0 0-1,0 0-4,0 0 0,0 0 0,0 0 0,0 0 0,0 0 0,0 0 0,0 0 0,0 0 0,0 0 5,0 0-5,0 0 0,0 0 0,0 0 9,0 0-4,0 0 0,0 0 0,0 0-1,0 0 1,0 0 5,0 0 4,0 0-4,0 0 0,0 0-1,0 0 11,0 0-5,0 0 4,0 0-4,0 0 1,0 0 4,0 0-5,0 0 1,0 0 4,0 0-4,0 0-6,0 0 6,0 0-11,0 0 1,0 0-6,0 0 0,0 0 5,0 0-5,0 0 0,0 0 5,0 0-5,0 0 0,0 0 0,0 0-5,0 0 5,0 0 0,0 0 0,0 0 0,0 0 0,0 0-5,0 0-22,0 0-9,0 0-36,0 0-21,0 0-39,0 0-28,0 0-35,0 0-38,0 0-39,0 0-40,0 0-30,0 0-29,0 0-34,-2-2-28,1 0-28,-1 0-17,2 2-26,-2-3-18,-1-2 51,-1 1 66,0-2 66,0 3 58,-2-1 53,-1 0 45,-2 1 38,0 2 32,0-1 27,-3 1 23,0 1 19</inkml:trace>
  <inkml:trace contextRef="#ctx0" brushRef="#br0" timeOffset="31735.8152">22612 12264 5,'0'0'31,"-1"2"10,0-1 10,0 0 12,1 2 11,0-3 12,0 2 13,-1 1 13,1-3 16,0 0 16,0 0-7,0 0-28,0 0-23,0 0-20,0 0-14,0 0-10,0 0-6,0 0-5,0 0 1,1 2-2,-1-2 0,0 0 0,0 0 0,0 0 0,0 0 0,1 1 0,-1-1 0,2 1 0,0 0 2,0-1-1,0 1 1,1 1-1,0-1 1,-1 0 0,3 1 2,-1-1 1,0 1 1,0 0-1,0-2 2,2 3 0,-1-2-4,1 1-3,0 0-4,0 0-3,0 0-4,1 1-1,0-1-2,0 0-1,0 1-2,-1 0 1,2 0 0,-1-2 0,-1 3-1,1-1 0,0 0-1,0 1-2,1-1-1,-1-1 0,0 1-1,1 0-2,-1 1 0,0-1-2,1-1-2,0 1-2,-1 0 0,1 0-2,0 0 0,1 0-1,0-1-1,0 1 1,1-1 1,0 0 2,-1 3 2,2-3 1,-1 0 2,1 1 1,0 0 2,-1-1 2,1 1 1,0-1 1,-1 0 2,-1 1 0,2-1 2,-1 0 2,-1 1-1,1-3 0,-1 3-1,0-2 1,0 0 1,-1 1 0,0-1-1,1 1 0,-1 0 1,0 0 1,0-1 1,0 0 1,1 0 0,-1 1 2,0-2-3,1 1-2,0 0 2,0 0-1,0-1 1,1 0-1,-1 0-3,0 0 1,1 0-3,-2-1 0,1 0 0,1 0-2,-1 1-1,0-1 0,-1-1-2,1 1 1,0 1 1,-2-3 0,1 3 0,0-2 1,-2 0 0,1 1 2,1-1 3,-2 0 1,0 1 2,0-1 2,-1 2 0,1-2 4,1 1 0,-1 0 4,0-1-2,0 1 0,1-1 0,-1 1 0,0-1-2,-1 1 1,0 0-2,0 1-1,1-3-1,-2 3-3,0-1-1,0 0-3,-1-1 0,0 2 0,0-1 0,-1 1-1,0-1 0,1 0 0,0 0-1,-1 0 1,-2 1 0,0 0-1,0 0 1,2 0 5,-2 0 0,0 0 5,0 0 2,0 0 2,0 0 1,0 0 4,0 0 7,0 0 2,0 0 4,0 0 2,0 0 7,0 0 0,0 0 5,0 0 1,0 0 2,0 0-6,0 0 4,0 0-1,0 0-3,0 0 2,0 0-8,0 0 2,0 0-2,0 0-6,0 0-5,0 0 0,-1-1-3,1 1-1,0 0-5,0 0-4,0 0-2,0 0-2,0 0-3,0 0-2,-3-2-16,3 2-15,-2 0-29,-2 0-36,0 0-35,0 0-39,-1 0-34,-1 0-31,-1 2-39,-1-2-33,0 0-35,1 1-30,0-1-45,-1 1-40,1 0 17,1 0 35,1 0 53,1-1 53,4 0 49,-5 1 43,5-1 36,-3 3 31,3-3 27,0 0 23,0 0 19,2 6 15</inkml:trace>
  <inkml:trace contextRef="#ctx0" brushRef="#br0" timeOffset="36060.0625">23895 12312 21,'-2'1'30,"2"-1"5,-2 1 6,2-1 6,0 0 5,0 0 6,-2 1 7,2-1 8,0 0 2,0 0-2,0 0-11,0 0-16,0 0-8,0 0-5,0 0 1,0 0 2,1 3 2,-1-3 4,0 0 1,1 1 4,-1-1 1,0 0 2,0 0-1,1 2-1,-1-2-4,0 0-3,0 0-4,0 0-6,0 0-4,0 0-4,0 0-2,2 1-5,-2-1-1,0 0-1,0 0-3,2 0 1,0 0 0,0 1 2,1 1 1,0-1-1,0 1 1,1-1 0,0 0 1,1 2 1,0-1 0,1 0 1,1 0 2,0 0 0,0 0 1,-1 1 2,3-1-1,-2 1-2,1 0-1,-1-1-2,1 0 0,1 1 0,-1-1-1,0 1 1,0-1-1,0-1-2,0 1 0,-1 0 0,2 1-2,-2-1 0,0 0-1,1-2 0,0 3-1,-1-1 1,0-2-1,-1 2 0,2-1 1,-1 1-3,0 0 1,0-1 0,1 1 2,0-1-1,-1 0 1,0-1 0,2 1 1,-2 1 0,1-2-1,1 0 2,0 1-2,0 0 2,0-1-2,2 1 1,-2 0-1,2-1-2,0 1 0,0 0-1,-1-1 0,2 1-2,-2-1 1,3 0-3,-2 1 1,0 0-1,0-1-1,0 1-1,-1-1 1,1 0 1,0 0 0,-1 0-2,1 0 2,-1 0-1,0 0-1,1 0 1,-1 0-2,-1 0 0,2 0-1,-1 0 0,-1 0-1,3 0-1,-3-1-1,2 0 0,0 1-2,-1-1 3,1 1-1,0 0 2,0-1-1,1 1 1,-1-1 0,0 0 0,1 1 0,-1 0 0,0 0 1,1-1 0,0 1 1,0-1 1,-1 1 2,0 0 1,2 0 1,-1 0 3,1 0-1,-2-1 2,1 0 3,1 1-1,0 0 3,0-2 2,1 1 0,0 0 2,-1 0 2,1-1 0,1 1 0,0-2 0,0 1-2,0 0-1,1 0 1,0-1-1,0 2 1,1-1 0,-2 0-1,2-1 0,-1 0 0,2 2 1,-2-2-4,1 1 0,-1-1-2,1 1 0,-1-1-2,0 2 0,1-2 1,-2 0-4,2 2 0,-2-1-2,0 0 0,0 0-3,1 0-2,-1 0 0,0 0-1,-1 0 0,1 1 0,-1-2 0,0 2-1,1-1-1,0 1 0,0-1-2,-1 1 1,1 1-1,-1-2-1,1 0-1,-1 0-2,1 1 1,-1-1-2,1 1 0,0-1-1,0 2 0,0-2 0,1 1 0,-1-1 4,1 2-1,-2-1 4,2 0 1,-2 1 2,1-2 3,-1 2 0,2-1 4,-3 1 2,1 0 1,0-1 0,-2 0 3,2 1 0,-2-1 2,2 1-1,-1 0 0,0-1-1,0 1-1,-1 0 0,2-3-1,-1 3 0,0 0 0,1 0-1,0-2 1,-2 2-2,2-1 0,-1 0-1,0 1 1,1 0-4,-2-1 3,1 1-1,-1 0-3,1-2 2,-1 2-2,-1-1-1,1 0 2,-1 1-2,-1-1-1,2 0 0,-2 0 2,1 1-3,0-1 0,-1 0 0,2 0 2,-2-1 0,0 1 0,2-1 0,-2 0 5,1 0 0,-1 0 1,0 0 1,-1 1 5,2-3 0,-2 1 3,0 1 1,1-1 2,-2 1 3,0-2 2,0 0 1,1 0 3,0 1 0,-1-2 1,0 2 0,1-1 0,-1-1-3,1 1 2,1-2-4,-2 2 1,1-2-3,1 0 0,-1 1-5,-1 0 1,1-1-4,1 1-1,-1-1-2,0 1-3,0-2-4,0 1 0,1 0-3,1-1 1,-2 1 0,1-1-1,0 0 0,1-1 3,-1 0 0,1 1 1,-1 1-1,-1-1 2,2 0-1,-2 0 2,1-1 2,0 3 2,-1-2 1,0 2-1,-1-2 1,1 1 0,-1-1 0,0 1-4,2 1 4,-3-2 0,0 0 0,0 1 1,0 0 3,0 0 1,0-1 5,-1 2-1,0-2 1,1 0 1,-2 0-3,0-1 3,0 1-1,1 0 2,0-2 0,0 1-4,-1-1 0,0 1-3,0 0-3,0-2-2,2 1-5,-2 2-2,-1-3-4,1 1-1,0 1 0,-1-2-1,1 3-1,1-2-1,-1-1-3,0 0 1,0 2-4,0 0 1,-1-1-1,3 0-1,-3 2-3,1-3 1,0 0-2,-1 1 1,1 1 3,1-1-2,-2 0-2,1 0-2,0 1 4,-1-2-4,1 0 1,0 2 1,0-1 4,-1 0 1,1 0 6,-2 1 1,1-2 1,0 1 3,-1 1 2,1 0 3,-1-1 2,0 1 3,-1 0 1,0 1 2,0-1 5,0 1 2,1-1 2,-1 1-1,0-2 3,0 1 2,-1 0 0,1-1-1,-2 0-1,2 0 1,-1 0-1,0-1-2,-1 0 2,0 1-1,0-1-2,-1 0-2,0 1 2,-1 0-3,2-2-4,-2 3-3,1-2-1,-1 1-2,0 0 2,0 0 0,-1 0 1,1 0-3,-1 0 2,0-1 0,0 2-1,-1-1-3,-1 0 0,1 2-3,-1-2-1,1 1 0,-1 1-2,0-1 0,-1 1-2,1-1-2,-1-1-2,0 2-2,0-1-2,-2 1-2,2 0-1,-2-1-1,1 1 2,-2-1-3,1 0 1,-1 1-2,0-1-2,-1 0-1,0 1 3,1 0-4,-3 0 2,2 0-2,-1 0 1,0 0-1,1 0-2,-2 1 0,0-2 1,1 3-4,-1-2 0,1 0-2,-1 0-4,-1 0-1,2 1-2,-2-1-1,1 0-2,0 1 1,-2-2 0,2 1 0,-2-1 2,1 1 0,-2 0 1,2 1 2,-1 0 5,1-2 0,0 1 3,-1 0 4,2 0 4,-2 1 2,1 0 1,0 0 2,0-1-1,1 3 2,-2-3 0,1 2-1,0 0 1,-1 1 0,0-1-2,1 1 4,-2 0-2,1 0-1,-2 0 2,1 0 1,-1 0-2,1 1 2,-3-1-2,2 0 2,-1 2-2,0-2 1,0 1-1,1 1-2,-2-1 3,1 0-3,2 1 1,-2 0-2,1-1 2,1 1-4,0 0 2,-1-1-3,1 0 0,0 2 3,1-2-2,-1 0-3,2 0 1,-2 1 1,2-1 2,-1-1-2,0 1 1,1-1 0,-1 1 1,2 0 0,-2-1 0,1 0 2,1 0-2,-2 1-2,2-1 4,-2 0-2,1 1-1,0 0 1,0 0-2,1 0 1,-2 1 3,1-1-2,0 0 5,1 0-1,-1 1 4,1-1 1,0 1 1,-1 0 4,2 0 0,-2 0 6,2-1 0,0 0 3,0 2-1,0-2 2,1 0 0,-1 1 1,0-1-1,1 0 3,-2 0-2,1 0-1,-1 0 0,1 1 1,0-1-1,-1-1-1,0 1 0,-1 1 1,1-2-1,1 1-2,-3-1 1,1 2-2,0-1-1,0 0 1,-1 0-1,1 0-4,0 1 2,-1 0-3,0 1 2,1-1-4,-1 1 0,1-1-1,0 1 0,0 0-2,0 1 0,0 0 0,0 0 0,1 0-4,-1 0 1,1 0 0,1 0-2,-1 0 2,1 0-2,0 0-2,-2 0 2,2 0 1,-1 0-4,1 0 1,0 0-2,-1 0-1,1 0 2,-2 1-2,1-1-1,0 0 2,-1 0-4,1 1 1,0 0-2,-1 0 0,0 0-2,1-1 1,-1 1-2,0 0 0,0 0 0,2-1 1,-2 2-2,1-1 4,-1 0 4,2 1 1,0 0 2,-1 0 2,1 0 4,0 0 1,1 0 3,1-1 0,-2 1 4,2 1-1,0-1 4,0 0 2,0-1 0,1 1-1,0 0-4,-1 1 4,2-1-2,0 0-1,-1 0-1,0 0-2,1-1-2,0 2 3,1 0-1,-1 0-2,-1 0 1,2 0-1,1-1 0,-1 1-1,0 0-1,-1 0-1,1 0 0,1 0-1,-1-1-1,1 1 1,-1 1-1,1 0-1,0 0-1,0-1-1,-1-1-4,1 2 0,-1-1-4,1 2 0,0-1-1,0 0 1,0 0-1,-1 0 1,1 1-1,0 0 0,0 1 0,0-2 1,0 1 2,-1 0 2,1 2 4,0-2 3,0 0 2,0 2 1,0-2 2,-1 2 1,1-2 4,-1 2-1,1-1 2,0 1 1,0-1 0,-2-1-1,2 2 1,-1-2 1,1 2-4,0 1 2,-1-3-1,1 2-2,-1-2 1,1 2-2,0-1-2,1 1 3,-2-2-3,2 1 0,-1 1 0,1-2 1,0 1-2,0-1-1,1-1 1,-1 1 0,-1 0-1,2-1-1,-1 2 2,0-2 2,1 1-1,-1 0 0,0 0-1,-1 0-1,2-1 1,-1 2 2,0-1-1,1 2-1,-1-3 0,0 1-1,1 1 4,-2 0-2,2-1-2,-1 0 1,1 1-1,-1 0 1,1-1-1,0 1-1,-1-1 0,0 1 0,0 0 0,0 0-1,0-1-1,0 2 1,1-2-2,-1 2 0,0-2-2,1 0 2,-2 2 0,1-3 0,1 1-2,-1 0 2,0 0 0,0 1 0,1-2-1,-1 2-1,-1-1 2,2-1-2,-1 2 2,0-1 0,0-1 0,1 2-1,-1-1 1,0 0-2,0 0-1,0-1 3,1 2-1,-1-2-2,1 1 1,0 0 1,0 0-2,0 0 1,-2-1-2,2 1 1,-1 0 1,1 0-2,0 1 3,0-1-2,0 1 0,0-2 0,1 1 0,-1 1-1,-1-2 1,1 1-1,0 0 1,0 0-1,0 2 1,0-2-1,0-1-1,0 1 0,0 1 1,0-1-3,0 1 1,0 0-1,0-2 2,1 1-1,0 1-1,0 0 2,0-1-2,-1 1-1,1 0 1,0-1 0,0 0 1,-1 2-2,1-2 0,-1 1 1,1 0 0,0 0 2,-1 0-1,1 0-2,0 1 1,0-2 1,-1 1 1,1-1-3,0 0 2,1 2 0,-2-2 1,2-1-2,-1 1 1,0 0 0,0-1 1,1 2-2,0-1-1,0-1 2,1 1-1,-1 0-1,0 1 1,0-1 1,1-1 0,-1 3-1,0-2 0,0 1 0,1 1 1,-1-1 3,0 0-1,1 0 4,-1 0 0,0 1 2,0 0 1,1 0 0,-1-2 1,0 2 2,0 0 0,1-1 4,-1 0-1,0 2 1,1-3 1,-1 2-2,1-2 3,-1 2-1,1-1 0,-1 0-1,1 1 0,-1-1-2,1 0 1,0 0-1,0-1 2,-1 1-2,0 0-1,1 0 1,0 0 0,-1-1 1,1 1-2,0 1-1,0 0 3,0-1-2,0 0 1,0 0 0,0 0-1,0 1 1,0 0-1,0-1 2,1 1-2,0 0 0,0-1 1,-1 1-1,1 1 0,0-3 1,0 1-1,0 1-1,1 0 2,-1-1-2,1 2 1,-1-1 1,1-1-2,0 2 0,0-2 1,0 0-2,0 1 3,1-1-3,-1 1 4,0-1-2,1 0 1,-1 0-2,0-1 0,0 1-1,0 0 2,0-1-1,0 1 0,0-2 1,1 1 2,-2 0-2,1 0-2,0-1 3,0 2-4,1-2 0,-2 1 1,1 0-1,0-1 0,-1 1 1,1 0 2,0-1-1,-1 2-1,1-1 1,-1-1 0,1 0-2,-1 2 2,1-3 0,-1 2 0,1-1 1,-2 0-1,1 1 1,0-2 0,0 1-1,-1 0 0,0-2-2,0 1-1,0 0 2,0-2-2,0 2 0,1 0 0,-1-1 0,0 1 0,1 1 0,-1-1-2,1-1 1,-1 1-2,0-1 0,0 1 0,2 0 2,-1-2 0,-1 2-2,1-1 0,-1 0-1,1 0 2,0 1 1,-1 0 0,1-1-2,-1 1 1,1-1 1,0 0 1,0 1 0,-1 0 0,1-1-3,0 0 3,-1 0 0,1 0 0,-1 1 3,0-3-3,0 1 0,0-1 0,0 3 0,0-3 0,1 1 1,-1-1 1,0 0-2,0 0 0,0 0 1,0 0 1,0 0-1,0 0 0,0 0-1,0 0 0,0 0 2,0 0 1,0 0-2,0 0 0,0 0 1,0 0-2,0 0 0,0 0 0,0 0 0,0 0-2,0 0 2,0 0-1,0 0 0,0 0-2,0 0 1,0 0 1,0 0-2,-1-1 0,-2-2-1,1 2 1,0-3 1,-1 1-1,-2-1-1,1 0 1,0-1-1,0 0 1,-2-1-1,1 1 3,0-2-2,0 2 0,0 0-1,1-1 1,-1 0 1,1 1-1,-1 1 1,0-2 0,0 2 0,1-1 0,-1 0-1,0 0 0,-1 1-1,0-2 0,1 2 0,-1-1-1,0 0 0,0 0-1,-1 1 0,1-2-2,-1 1-1,0-1-3,0 0 0,0 1-1,0-1 1,1 1 0,0-1 0,0 0 2,0 1 2,0 0-1,2-1 1,-1 2 3,2-1-2,-2 0 2,1 1 0,1 0 4,0 0 1,1 0 4,0 1-2,0 0 1,0 1-1,0 0 2,1-1-1,-1 2-1,2 1 0,0 0 0,0 0 2,0 0-1,0 0-2,0 0 0,0 0-1,0 0 2,0 0-2,0 0 1,0 0 2,0 0-3,0 0 0,0 0-4,0 0 0,0 0-4,0 0 0,0 0-2,0 0 0,2 2-2,-1 1 1,1 0-1,1 0 0,-1 2-1,2 2-2,0 0 1,0 1 1,3-1 1,-2 3 4,1 0 4,0 0 4,1 1 0,1-2 3,-2 1 0,1 0 3,0 0-1,1-1 3,0 1 1,-1-2-2,0 1 3,2-1 0,-2 0 0,1 0-2,-1 0-3,1-1 1,0 0-2,-1-2 0,0 0-1,1 0 0,-2-1 0,1-1-2,0 0 0,0 1 2,0-4-2,0 2 1,0-1 0,0-1-1,2 0 0,-1-1 3,0-1-1,2 2 1,0-4 2,0-1 0,1 0 3,1 0 0,-1-2 2,2-1 1,-1 1-1,1-2 1,-1 0 1,-1 0 1,1 0-1,-2-2-1,0 2 0,0 0 0,-2-1-1,-1 2-3,-1 0-3,0 2 2,-2 0-4,-1 1 0,0 1-5,-1 2-5,-1-2-6,0 2-10,-1 2-17,0 0-21,0 0-27,-1-2-30,-2 1-29,1 1-26,0-2-24,0 1-17,2 1-48,0 0-46,-6 0 7,6 0 27,-6 0 34,0 0 35,0 1 33,1 1 32,0-1 27,0 1 24,-1 0 20,0 0 17,2 0 13</inkml:trace>
  <inkml:trace contextRef="#ctx0" brushRef="#br0" timeOffset="52127.9816">14269 4262 13,'2'-4'34,"-2"1"8,0 0 9,0 0 8,0 3 10,0 0 10,0 0 11,0 0 13,0 0 15,0 0 19,0 0-10,0 0-31,0 0-21,0 0-13,0 0-7,0 0-1,0 0-1,0 0 3,0 0 1,0 0 3,0 0 1,0 0 1,0 0-1,0 0-4,0 0-3,0 0-4,0 0-3,0 0-4,0 0-4,0 1-2,-1 2-2,0-1-3,0 0-2,-1 1-1,0 0-1,0 1-3,0 1-1,-1 2-4,0-2 0,-2 3-2,1 0-2,1 3-2,-1-1 0,-1 1 0,2-1 0,-2 3 0,1-1 0,-1 2-1,1 0 0,-1 0 0,2 1-2,-2 0-1,1 0-2,-2 1 1,2 0-2,-1 0 0,1 0-2,0 0 0,0 0 0,0-1-1,-1 0-2,2-2-1,-1 1 0,1-1-1,0-2 0,1 0 0,-1 0-1,1-3-1,1 1 0,-1-3-1,2 1-1,-1-2 1,1 0-3,0 0 0,0-3 0,1 3-1,-1-3 0,2 1 1,-1 0 0,1 0 0,0-2 0,0 3 1,1-1-2,0 0 0,1 0 0,0-1 2,2 1 0,0 0 2,0 0 1,0-1 0,1 1 2,1 0 0,0-2 2,-1 2-2,1-2 0,1 2 1,0-2 1,-1 1 0,2-1 2,-1-1-1,-1 0 0,2 0 1,-2 0-1,0 0 2,0 0-2,1-1 0,-1 0 0,0 0 0,-1 0 0,2 0 1,-3-1-2,1 1 0,0-1 1,0 0-2,-2-1-1,0 3-5,-1-3-6,0 1-8,0 0-16,-1 0-18,1 1-20,-2-1-17,0 2-18,0-2-13,0 2-12,-1-1-9,1-1-22,-2 2-23,0 0-8,0 0 3,0-5 15,-1 1 22,0-2 24,-2 0 23,0 1 20,0 0 17,-2-2 14,1 2 12,-2 0 10</inkml:trace>
  <inkml:trace contextRef="#ctx0" brushRef="#br0" timeOffset="52474.0013">13945 4471 22,'-2'-1'34,"1"-1"8,1 2 8,0-2 9,0 2 10,0 0 10,0 0 13,0 0 14,0 0 13,0 0 12,1 0-13,1-3-30,1 3-17,1 0-8,-1 0-4,2 0 0,0 0 1,1-2 3,1 2 2,2-2 0,0 1 1,1-1 0,1 0-1,0 0 0,2 0-3,-1 1-2,0-2-2,1 0-3,-1 1-3,1 0-1,-1-1-5,0 1-2,1-2-3,-1 2-5,0-2-3,-1 1-6,-1 0-2,1 1-5,-2-1-3,-1 0-2,0 0-5,1 1-1,-3 0-5,1-1-2,-1 3-10,0-3-8,-1 1-20,1 0-21,-1 1-20,0 1-23,2-1-18,-1 1-15,0 1-28,0 0-27,1 2-20,1 1-10,-2 1 10,1 0 21,0 2 25,-1 1 23,1 1 25,-1 0 21,0 3 20,1-1 16,1 1 12,-2-1 11</inkml:trace>
  <inkml:trace contextRef="#ctx0" brushRef="#br0" timeOffset="52859.0234">14615 4838 18,'0'0'37,"0"0"9,0 0 10,0 0 11,0 0 10,3 0 13,-3 0 13,3 0 16,0 0 19,0 0 21,0-2-12,0 1-39,1 0-25,1-1-16,1 1-8,0-1-3,0 0 0,1 0 3,0 1 1,3-2 3,-2 1 2,1-1-1,1-1-1,1 1-3,-1 1-1,1-2-1,0 0-5,-1 1-3,2 0-6,-3 0-1,1 0-4,0-1-5,-1 1-2,-1 1-5,2-1-3,-3 1-3,0-1-4,0 1-4,1 0-2,-2-1-2,-1 1-5,-1 1-6,1-1-10,-1 0-11,-2-1-13,2 1-13,-1 1-20,-1 0-20,-2 1-20,0 0-17,0 0-10,0 0-9,0 0-29,0 0-32,0 0-2,0 0 10,0 0 22,0 0 22,-3-3 24,-2 0 21,2 0 20,-1-1 19,-1 0 14,0 1 13,0-2 9</inkml:trace>
  <inkml:trace contextRef="#ctx0" brushRef="#br0" timeOffset="53074.0357">14659 4599 16,'-3'-3'36,"1"3"9,-1-3 10,2 2 10,1 1 11,0 0 12,0 0 14,0 0 17,1-1 19,-1-2 21,2 1-9,0 0-36,0 0-24,1 0-17,1-1-7,0 0-4,2 0-3,1 0 1,-1 0-2,2 0 0,-1-1-3,2 1-3,0-2-6,0 3-5,1-1-5,-1 0-6,0 0-8,0 2-11,1-1-16,-2 0-17,1 1-25,1 0-25,-1 0-24,0 0-21,0 1-40,0 0-39,0 1-6,0 0 12,1 0 17,-1 2 20,0-1 21,0-1 20,1 1 19,0 0 18,2 1 17,-1-2 14,0 0 12</inkml:trace>
  <inkml:trace contextRef="#ctx0" brushRef="#br0" timeOffset="53585.0649">15271 4442 24,'2'-3'33,"1"1"7,-2 0 6,1 1 10,-2 1 7,0 0 11,0 0 11,0 0 11,0 0 7,0 0 0,0 0-12,0 0-22,-3 0-14,1-2-7,0 2-5,-1 0-2,0 0 0,0 2 1,0-2 0,0 0 1,-1 1 1,1 0 2,-1-1 0,1 1-1,0 1 0,0 0 0,0-1 0,0 0-1,0 1 1,-1-1 0,0 2-2,1-2 0,0 1-4,0 0-3,1 0-3,0 1-3,0-1-3,-1 0-2,1 1-2,1-2-2,-1 1-4,1 1-2,-1 0-2,2 0-3,-2-1-1,1 1-1,0 1-2,1 0-1,0 0-2,0-2-2,1 3 0,0-2-1,1 1-1,-1-2 0,1 2-2,0-1 0,1 0 2,0 1-2,0 0 0,1 0 0,0 1 0,0-2 1,2 1 0,-2 1 1,1-2 0,0 1 1,1-1 2,0 0 0,1 1 1,0-1 1,0 1 0,-1-1 0,3 1 1,-2-1 0,1-1 0,0 1 1,1-1 1,-1 0 1,0 1 0,0-1 0,1-1 0,0 0 1,-1 0 1,2-1 1,-2-1-1,1 0 1,-1 1 2,1-3-1,0 0 1,-1 1-1,2-2 1,-2-1-1,0 0 1,0-1-1,2 0 1,-2-1-3,0-1 0,0 0-1,0-1 0,-2 0-1,1 0-1,1 0-3,-2-1 0,-1 0-2,0 1 0,-1-1 0,0 1 1,-1 1 0,0-1 3,0 2 3,-2 0 4,0 1 3,-2-1 5,0 2 6,-2-1 1,-1 2 4,1-2 1,-2 1 4,0 1 1,-1 0 5,-1 0-2,-1-1 2,0 1-3,-2 0-1,0 0-3,-1 1-4,1-1-2,-2 1-5,1 0-1,0 0-5,-2 2 0,2-2-4,-2 1-4,2 1-8,-1-1-9,-1 1-11,2 0-21,-1-1-22,0 2-27,2-2-22,-1 1-23,1-1-20,1 2-14,0 0-13,2 0-26,-1 0-28,2 0-14,-2 0-3,1 3 19,1-1 28,0-2 32,0 3 28,-1 0 27,2 0 23,-1 0 18,0 1 16,0 0 13,0 1 11</inkml:trace>
  <inkml:trace contextRef="#ctx0" brushRef="#br0" timeOffset="57879.3105">18633 3842 11,'4'-5'35,"0"-2"10,-1 1 10,-1 2 12,0 1 11,1 0 14,1 1 15,-2 0 17,0 1 21,-1-1 24,-1 2-3,2-2-27,-2 2-22,0 0-20,0 0-10,0 0-5,0 0 0,0 0 3,0 0 2,0 0 4,0 0 2,0 0 1,0 0-2,0 0 2,0 0-3,0 0-3,0 0 0,0 0-6,0 0 0,0 0-1,0 0 0,0 0 1,-2 2-1,2-2 0,-1 2-2,-1 0-4,0 0-5,-1-1-6,1 2-6,-1 1-2,-1 0-5,0 1-3,-2 0-4,0 2-4,0-1-4,-1 1-5,0 0-4,1-1-2,-1 1-2,-1 2 1,1-1-3,-1 0 2,1 1-3,-1-1-3,-1 0-2,1 2-5,-1 0-2,1 0-3,-1-1-2,0 2-1,-1-1-2,1 1-2,0-1-3,0 0-3,1 1 0,0-1-6,0-1 1,-1 2-2,1-2 0,1 0 0,-2 0 1,2 0-4,0 0-2,1 0 4,-1 0 0,-1-1 2,2 1 0,-1-1 0,1 0 3,-1-1 3,1 1 5,1-1 3,0 0 1,0 0 4,1-1 3,-1-1 0,1 0 1,1 0 2,0-1-1,0 0 1,0-1 0,1 1 0,-1 0 0,1 0 1,0-2-3,0 1-2,0 1-2,-2-1-5,2 0-3,0-1-4,0 1-6,-1 0-6,2 0-8,-1 0-10,1-1-5,0 1-8,-1 0-10,1-2-9,-1 0-9,1 1-10,1-2-10,-2 1-10,2-1-15,0 0-19,0 0-16,0 0-12,0 0-11,-2-1-4,0 1-4,-1-2-1,2 1-3,-1 0 1,2 1-14,-1-6-13,1 2 13,-1-1 24,1-1 27,0-1 26,0 1 24,1 0 19,-1 0 17,2-2 14,-1 1 12,1 1 9</inkml:trace>
  <inkml:trace contextRef="#ctx0" brushRef="#br0" timeOffset="58401.3404">18220 3810 7,'-3'-7'31,"0"2"8,0-2 9,0 1 9,1 2 11,0-1 11,-1 3 13,2-2 16,-2 0 17,2 0 21,0 1-3,0-1-25,1 1-18,-1-1-11,0 2-5,1-2-1,0 3-1,0 1 1,0 0 2,0 0 1,0 0 1,0 0 0,0 0-3,0 0-3,0 0-5,0 0-5,0 0-4,0 0-5,0 0-6,0 0-4,0 0-6,0 0-2,0 0-6,0 0-6,2 1-3,-1 3-2,1 0-4,2 1 0,-1 0-3,0 2-3,2 0 0,0 3-3,1-1 2,1 3 1,0-3 0,0 4 4,0-1 3,2 0 2,0 1 2,-1 1-3,1-1 0,0 0 1,0 0 0,1 1 1,1 0 2,-2 0 1,1-1-2,1 2-1,-2-1 1,0 1-4,2-1 0,-2 1 0,0-1 0,-1 0-1,2 0 2,-2-1 2,1 0 1,-1 1 3,-1-2-2,1-1 3,-1 2 4,2-2 2,-2 0 1,1 0 5,-1-1 1,1 0 1,0 0 1,-1 0 4,1 0-3,-1-1-3,0 0-2,0 0-1,-1 0-5,0-1 1,1 0-3,-1-1-2,-1 1 0,0-1 0,1 0-3,-1-1 1,0 0-2,-2 0 1,1-1-6,0 0-1,-1-1 2,0 0-3,-1-1 0,0-2 1,0 2-6,0-2 1,-2-1-6,0 0 0,0 0-1,0 0-3,0 0 2,0 0-2,0 0 2,0 0-2,0 0 4,0 0-2,0 0 3,0 0-1,0 0-2,0 0 2,0 0-5,0 0-5,0 0-9,0 0-15,0 0-23,0 0-20,0 0-29,0 0-21,0 0-28,0 0-23,0 0-27,0 0-28,0 0-35,0 0-34,0 0-33,0 0-27,0 0-14,0 0-1,0 0 35,0 0 45,1-4 43,-1 4 41,1-5 37,0 2 30,0-2 27,1 1 24,0 0 21,0 0 16</inkml:trace>
  <inkml:trace contextRef="#ctx0" brushRef="#br0" timeOffset="59860.4238">19631 3759 27,'-2'4'44,"-1"1"14,-2 0 14,0-2 13,1 2 17,0 2 17,-2-3 21,0 0 24,0 0 26,0-2 30,-1 1-9,0-2-51,0 2-34,-1-2-28,1 0-16,-1 1-10,-2-1-4,2-1 3,-1 3-1,-1-3 1,2 0 1,-1 0-1,0 1-1,-1-1-1,1 0-3,-1 0-2,0 0-3,0 0-1,0 0-2,-1 0-1,1 0-4,-1-1-1,0 1-4,1 0-4,-1 0-2,-1 0-5,2 0-1,-2 0-1,3 0 0,-1 0-2,1 0 1,-1 0 0,2 0-1,1 0 0,-1 0 3,1 0 1,1 1-1,1 1 2,0-2 0,1 1 2,-1-1 0,1 1-2,0 0-3,2 0 3,-1 0-6,0 1-5,0 0-2,0 0-5,0 1-5,-1 0-4,1 0-6,0 3-2,0-2-6,1 3-5,-1-1-4,1 2-1,0 1-1,0 0-2,0 1-2,1 0-3,0 2 2,0-2 0,1 2-1,0 0 1,1 0 1,0 0-2,0 0 1,1 1-1,-1 0 1,1 0-4,-1 0 1,1 1 0,-1 0 0,1 0 1,-1 1 2,1-1 5,0 1 2,-1-1 5,1 2 1,0-1 3,0 0 3,1 0 2,-1-1 4,0 2 2,0 0 4,0-2 2,0 3 4,0-2-2,1 2 0,-2 0-1,0 0-2,1 0 0,-1 0 1,1 2-2,-1-2-2,1 2 1,-1-1-4,2 2 1,-2-2-2,1 2-3,-1 0 0,0 0-1,1-1-2,-2 1 0,2-1-5,-2 1 1,1-2-3,0 2 0,0-2 1,-1 1-3,0-2-2,0 0-1,0 0-1,1 0-1,-1-2 1,1 2-2,-1-1 1,1-1-2,-1-1-3,1 2 1,0 0 1,0-2-3,-1 1 2,1 1 3,0-1 4,0 0 4,0 1 4,0-1 3,0 2 2,0 0 5,0-1 1,0 1 3,0 0 4,0 1 3,2-1 2,-2 0 5,0 0-2,1 2-1,-2 0-1,2-2-1,-1 3-2,-1-2-1,1 2-2,0 0-2,0-2 1,-1 1-2,1-1-1,0 2-2,0-3-3,-1 2 1,0-1-6,1 0-1,0-3 0,0 2-1,0-2-4,1 1-1,-1-1-2,0-1 2,1 1-3,0-1 1,0 1-3,2-1 2,-2 1-1,0-1 1,0 1-2,0-1-1,-1 3 0,1-2-1,-1-1-2,1 3-1,-1 0 1,1 0 2,-2 0 3,1 0 3,0 1 2,0-1 2,1 1 2,-1-2 2,0 2 2,0-2 6,0 0 0,1 0 4,0 0 4,-2-1 4,1 0 3,1 0-3,-2 0-2,1 1-1,0-1 1,-1 0-4,1 1 0,0-1 1,0 0-2,-1 1 0,1 0-2,0 0 1,0-2-5,-1 3 0,0-2-4,0 2 3,0 0-4,0-1-2,0 1 1,1 0-2,-1 0 0,0-1-2,1 0-1,-1 1 0,1-2-5,-1 1-1,0-1 1,1 2 0,0-2 2,0 0-4,-1 1-1,1-2 1,0 1-3,0-1 1,-1 1-2,0-1-1,1 1-1,-1-1-2,1 0 2,0 0 1,-1 0 0,0 1 0,0-2 2,0 2 2,0-1 4,1-1 4,-1 1 2,1 0 1,-1-1 1,0-1 6,0 2 1,0 0 4,1-1 2,-1-1 4,1 0 0,-1 0-1,2 1-1,-2 0 1,0-1-2,0 1 1,0-1-1,0 0 1,0 1-1,0 1-1,0-1 1,0 0-3,0 0-1,-2 1 0,1 0-3,0 0 4,1 0-3,-1 0-2,0 0 1,-1-1-4,1 1-2,1 0 0,-2 0-2,1-1 0,1 0 0,-1 0-2,0 0-1,0 0-4,1 0 3,-1 1-1,0-1-3,0-1 1,1 0-2,-1 1-1,1-1 2,-1-1 0,1 1 0,0-1-1,-1 0 0,1 0 1,0-1-2,-1-1 2,0 1-1,0-2 0,1 1 1,-1-2 0,0-1 2,1 2-3,-1-1 0,0-2 1,0 1-2,1 0-1,-1-1 2,0 0-2,1-1 1,-2 2 1,2-3 1,0 1-1,0-1 2,0-1-4,0 1 3,0 0 2,0-3-2,0 1 1,0-1 0,0 0 2,0 0-2,0 0 1,0 0-3,0 0-1,3 2 1,-2-1-1,2 0 2,-1-1 3,1 2 0,0-1 2,3-1 3,0 0 0,1 3 1,1-3 4,0 0 0,1 1 5,1-1 3,-2 0 2,2-1 4,1 1 3,-2 0 1,1-3-2,1 3 3,-1-1 2,0-1-2,0 1 2,0 0 1,0-1-3,0 1 3,0 0 0,-1-2 0,2 3-1,-2-2-3,0 1 1,0 1-4,-1-1 0,0 1-2,-1-1-1,1 0-2,-2 0-2,0 1-1,-1-1-3,-1 0 1,0 0-5,-1 1 2,1 0-2,-4 0-2,2-1-1,-2 1-2,0 0 0,0 0-7,0 0-12,2-1-13,-2 1-18,0 0-19,0 0-21,2-1-16,-1 0-17,1-1-20,-1 1-19,1-2-37,1-1-39,1-1-39,0 0-31,1-3-21,0-1-9,-1-1 30,1-1 38,1-2 40,-2-1 38,0-1 32,2-3 28,-2 0 26,1-2 23,-1-1 19,1-2 19</inkml:trace>
  <inkml:trace contextRef="#ctx0" brushRef="#br0" timeOffset="61662.5269">20330 3791 23,'-5'0'39,"-1"-3"10,2 3 10,0-3 12,0 2 11,1 1 14,1 0 16,2 0 19,0 0 20,0 0 25,0 0-15,0 0-48,0 0-28,0 0-16,0 0-11,0 0-8,0 0-3,0 0-2,2 1 0,1-1 2,1 3-2,1-3-3,1 3-3,3-2 0,-1 1-4,3 0-1,2 2 0,-1-2 3,3 1 2,0 1 3,3-2 3,-1 1-1,1 0 3,2 0-3,-1 0-2,2-1 0,0 1-5,0-1-2,1-1-1,-1 2-3,0-3-1,1 1-5,-1 1 2,-2-2-4,1 0-2,-1 0-3,-2 0-2,0 0-2,-1 0-2,-1 0-2,-1 0 0,-1 0-1,-1 0-1,0 0 1,-1 0-2,-2 1 0,1 0-2,-2-1 0,0 0-2,-1 1 0,1 0 0,-2 0-2,0-1 0,-1 1 0,0 2-1,0-3 0,1 2 0,-2-1 0,1 1 1,-2 0 2,1 0 0,0 1-1,-1 1 2,2 0 1,-1-1 2,-1 1 2,0 1-1,0 1 2,0-1 2,0 2 1,-1 0 1,0 2 1,0-1-1,2 0-1,-2 2 0,-1 1 1,0 0-2,0 0-2,0 2-1,-1-1-5,1 1 0,-1 1 0,0 1-4,0 0-2,0 0 0,0 2 4,0 1 2,-1-1 3,1 2 2,-1 1 2,0-1 6,0 0 2,0 2 4,-1 2 5,0 0 4,0 1 3,-1-1 2,1 3 4,0 0-1,-1 0 0,0 2-4,0 1-3,0-1-2,0 1-3,0 1-4,-1-1-7,1 1-4,0-1-6,0 2-6,1-2-2,0 2-6,0-3-5,-1 1-3,2 0-5,-1-1-1,1 1 0,0-2 4,0-1 1,1 0 4,-1-1 4,-1 1 4,2-3 4,-3 1 3,3 0 2,-2-1 7,1 0 5,-1 0 2,1 0 6,-1-1 6,0 0 0,0 0-1,-1 1 1,1-1-2,1 0 1,-1 0-2,-1-1-1,2 1-2,-1-2 0,0 1-4,0-2-3,0-1-1,1 1-3,-1-1-3,1 0-6,-1-1-4,1 0-1,0 0-3,0 0-3,1 1-3,-1 0-2,0-1 2,0 0-4,1-2-1,-2 2 1,1 0-3,1-1-3,-2-1 1,1 1-2,0 0 5,-1 0 2,1-1 4,0 0 2,0 0 4,0 0 3,-2 0 0,2 0 3,0-1 4,0 1 2,0-1 4,0 0 5,0 0 2,-1 0 2,2 0 1,-1-1 0,-1 1-1,2 0-2,-1 0-2,0 0 3,0 0-2,1-1-2,-1 2 1,0-1-2,0 1-2,1-1 1,-1 1-2,0 0-3,0 0-1,1 2 1,0-1-3,0-1-2,0 2 0,0-2-5,0 0 0,0 0 0,0 0 0,0 0-2,0 0-1,0-1-1,0 0 1,0 0-2,0-1-1,0 1 1,0-1-3,0-1 1,0 1-3,0 0 2,0-1-3,0 1-2,0-1-1,0 2-1,0-2 1,1 2-4,0-1 0,0-1-1,-1 1-1,1 0-4,0 0 1,0-1 3,-1 1-1,1 0 5,0-1 1,0 0 3,-1 1 3,1-1 4,0 0 2,0-1 3,-1 0 2,1 1 2,0-1 5,0 0 3,-1 0 2,1-1 1,-1 2 1,1-1 1,-1 0 1,1 0-2,0 0-2,0 0 0,-1 0-2,2 1 1,-1 1-2,0-2 0,-1 2 0,1-2-2,0 0 1,0 1-1,-1 0 1,1-1-4,0 1-1,0 0 1,-1 0-1,1 0-2,0-1 2,0 0-2,-1 2-1,1-2-2,0-1 0,0 2 0,-1-1 0,0-1-2,1 1 1,0-2-1,0 0-3,-1 1 2,2-1 0,-2 0 0,2 0-4,-1-1 3,1 0-1,-1 0 0,1 1 0,-1-1 0,2 0-3,-2 2-1,2-2 1,-1 1-1,0 0 1,0 1-2,0-1-1,1-1 0,0 3 1,0-3-3,0 2 1,0 0-1,1-3 1,-2 2 0,1-1 0,0 0 0,0-1-2,-1-1 1,0 2-1,0-1 4,1-2-1,-1 2 1,0-2 0,-1 2 2,1-1 0,0-1-1,0 0 2,-1 0-1,-1-1 2,2 1-1,-1-1 3,-1 1-1,2-2 0,-1 1-1,0 0-3,0-1 1,0 3 1,1-3-2,-2 2-1,2-2 2,-1 1-1,0 0 1,0 0 1,0-1-2,-1 0 2,1-1-3,0 2 1,0-3 4,-1 2 1,1-2 3,0 2 1,-1-3 0,0 3 1,0-2 6,0-1-1,0 0 4,0 0-1,0 0 3,0 0 2,0 0 3,0 0 3,0 0 0,0 0 3,0 0 1,-2 1 1,2-1 0,-2 1 1,0 0-4,-1-1 1,-1 1 0,0 0-3,-1-1 1,-2 0-2,0 0-1,-1 0 0,-1 0-4,-1 0-3,0 0 0,0 0 0,-1-1-1,0 0-1,0 0 4,-1-1 2,1 1 1,-1-2 5,0 3 0,1-3 6,-2 2 1,1-2 3,-1 2 1,1-1 2,1 0 6,-2 1 1,2 0 3,-1-1-1,1 1-3,0 1 3,0-1-4,0-1-1,2 2 2,-1 0-3,2-1 1,1 0-3,0 1 1,0 0-1,2 0-4,0 0 0,1 0 0,0 0-2,1 0 3,1 0 0,0 0-1,2 0-1,0 0-3,0 0-3,0 0-1,0 0-3,0 0-2,0 0 0,0 0-2,0 0-2,0 0-5,0 0-2,0 0 0,0 0-2,0 0-3,0 0 1,0 0-3,0 0 0,0 0 0,0 0-3,0 0 3,0 0-2,0 0-3,0 0-9,0 0-6,0 0-5,0 0-14,0 0-6,0 0-12,0 0-10,0 0-5,0 0-13,0 0-6,0 0-8,0 0-8,0 0-4,0 0-6,0 0-5,0 0-1,0 0-5,-2-1-3,2 1-2,0 0-3,-3-1-2,3 1-3,-2-1-8,1-1-7,1 2-1,-2-2 1,1 0 0,-1-1 5,1 3 2,-1-4 4,1 1 1,-1-2 2,0 1-3,-1-2-4,0 2-15,0-3-13,-2 2 9,2-2 17,-2 1 21,1-1 18,-1 0 17,-1-1 14,-1 1 15,0-1 11,0-3 11,1 1 9</inkml:trace>
  <inkml:trace contextRef="#ctx0" brushRef="#br0" timeOffset="72082.1229">19800 4400 11,'-6'3'31,"2"-1"6,-1-2 8,0 2 7,0-2 9,0 2 8,2-1 11,0 0 10,0 0 13,1-1 13,-1 1-12,3-1-36,0 0-18,0 0-8,0 0-6,0 0-3,0 0 0,0 0 0,0 0-1,0 0-2,0 0-1,0 0-3,0 0-2,0 0-2,3 0-3,-1 0-2,1 0-2,0 0-1,1-1-3,1 1-2,1-1-2,0 0-2,0-1-1,0 1 1,0-1-1,2 0 0,-1-1 1,2 2-1,0-2-1,-1 0-1,1 1-2,0-1 0,1-1 0,-2 0-1,1 0-1,1 2-1,-1-1 0,0 0 0,-1 1-3,1 0 1,-1 0-1,1 0-1,-1 1 0,0 1-1,0 0 0,0 1 0,1 0-1,-1 0-1,0 0 1,0 1-2,2-1 0,-2 1-2,0 1-1,1-1-1,-1-1-1,0 0-3,1 0 1,0 1-1,-1-2 0,1 1-1,0 0 0,-1-1 0,0 0 2,0-1 1,2 0 2,-2-1 2,1 0 2,1 1 3,-1-1 1,0-1 1,1 1 1,-2 0 0,1 0-1,-1-1-2,1 3-2,-1-2-3,-1 1-4,0 0-4,0 1-4,0 0-2,-1 0-8,-1 0-8,0 0-20,0 1-22,-5-1-6,4 1 4,0 1 7,-4-2 7,4 1 9,-4-1 9,2 3 7,-2-3 8,1 4 6,-1-4 5</inkml:trace>
  <inkml:trace contextRef="#ctx0" brushRef="#br0" timeOffset="72517.1478">19835 4927 1,'2'1'24,"-2"-1"5,3 0 5,-3 0 4,2 2 6,1-2 4,-1 0 5,0 0 5,1 0 6,-1 0 5,1 0-13,0 0-26,1 0-16,1 0-10,-1 0-4,0 0-3,1 0-2,0 0 0,0 1-1,2 1 1,-2-2 0,1 2 0,1 0-1,0-1 2,0 0-1,0 1 1,0-1 1,-1-1-1,1 0 1,1 3 0,-2-3 1,1 0-1,0 0 1,0 0 0,0 0 0,-1 0 0,0-3 1,0 3-1,2 0 1,-3-2 0,1 1-1,0 0 1,2 0 1,-2-1-2,1 2 1,-1-1 0,1 0-1,1 1 0,-2 0-1,1 0 0,0 0-1,2 0 0,-2 0 0,1 0 0,-1 0 0,2 0 1,-1 0 0,-1 1 0,0 0-1,2-1 0,-2 0-1,-1 0 0,1 0-4,0 0-5,-1 0-11,-1 0-13,-5 0-4,5 0-1,-5 0 1,5 0 3,-5 0 3,0 0 3,0 0 3,4 2 4,-4-2 3</inkml:trace>
  <inkml:trace contextRef="#ctx0" brushRef="#br0" timeOffset="72969.1736">19890 5513 9,'0'0'25,"2"0"4,-2 0 5,2 0 5,1-2 4,1 2 5,-1 0 6,1 0 5,1-1 1,-1 0-1,1 1-12,0-1-19,2 0-10,-1 0-7,0 1-4,0-2-1,2 1 0,-2 0 0,1 0 0,0 0 0,-1 0 0,2 1 1,-1-1 1,-1-1-1,0 2 0,0-1-1,1 0 0,-2-1-2,1 2-1,0-1 0,-1 1-1,0-1-2,0 1 0,-1 0 0,1 0-1,-2 0 0,1 0-2,0 0 0,1 1 0,-1-1 0,0 1-2,0 1 0,0-1-3,1 0 0,-1 1-2,2-1-1,-2 0-1,0 0-2,0 1 0,-1-2-1,1 2-2,0-1 0,-1-1-4,2 1-3,-2 0-4,0 0-6,-3-1-8,0 0-5,0 0-2,5 0 3,-5 0 3,3 2 4,-3-2 5,4 2 3,-4-2 4,3 0 4,-3 0 4</inkml:trace>
  <inkml:trace contextRef="#ctx0" brushRef="#br0" timeOffset="73441.2006">19954 5934 21,'-3'0'31,"1"0"5,2 0 7,-2 0 7,2 0 6,0 0 8,-2 0 7,2 0 9,0 0 8,0 0-6,0 0-21,0 0-14,0 0-13,0 0-7,0 0-4,0 0-2,0 0-1,0 0 0,0 0 0,0 0 1,3 2 1,-1-2 0,0 0 0,0 0-2,1 0-2,2 0-1,-1 0-4,-1 0-1,2-2-2,-1 2-1,1 0 0,0 0-3,1 0 0,-1 0-1,1 0-2,-1 0 1,0 0-3,1 0 0,-1 0 0,1 0-1,0 0 0,0 0-1,1 0 0,-1 0 0,1-2-2,-1 2 1,1 0-1,0 0-1,0 0-1,-2-1 1,1-1-3,0 2-2,1 0-3,-1 0-2,-1-2-2,1 2-2,-2-1-3,0 0-1,2 1-4,-2-1-2,0 0-2,0 0-2,-1 1-3,0 0-1,0 0-3,-1-1-3,1 1-5,-3 0-12,0 0-16,0 0-2,0 0 2,0 0 6,4 1 7,-4-1 7,0 0 8,1 3 5,-1-3 7,0 0 6,0 4 4</inkml:trace>
  <inkml:trace contextRef="#ctx0" brushRef="#br0" timeOffset="73860.2246">19892 6411 7,'-2'0'27,"2"0"6,-1 0 6,1 0 7,-2 2 5,2-2 7,0 0 6,0 0 8,0 0 8,1 3-3,-1-3-9,1 0-15,2 1-15,-1 0-10,0 0-6,2 0-4,-1-1-1,1 0 1,0 0 1,1 0 2,0 0 0,1-1 1,1 0 1,-1 0-2,0 0 0,1 1-2,1-3-2,-1 1-3,0 2-1,1-2-2,0 1-2,-1 1-2,0-2-3,0 2 0,0-1-1,0 0-3,0 1 0,-1 0-2,0 0-1,1 0-2,-2 0-3,0 0-5,0 0-3,0 0-4,-1 1-3,2 0-4,-3-1-3,1 2-3,0-2-5,-1 1-5,0-1-7,-3 0-15,3 2-19,-3-2-4,5 0 2,-5 0 7,5 2 8,-5-2 9,0 0 8,2 3 8,-2-3 6,1 3 6,-1-3 7</inkml:trace>
  <inkml:trace contextRef="#ctx0" brushRef="#br0" timeOffset="74324.2511">19932 6817 12,'2'0'28,"1"0"5,-1 0 6,1 1 7,0 1 7,0-2 8,2 0 8,-1 1 9,3-1 12,-2 0-3,0 1-12,1-1-14,0 0-12,1 0-7,-1 1-4,0 0-3,1-1-2,0 1 0,1-1-2,-1 1-2,2 0-2,0 0-1,-1 0-5,0-1-2,1 3-4,0-3-4,-1 2-2,0 0-3,2-1-3,-2 1-2,-1-1-1,1 0 0,0 1 0,-1-1 0,-1 0 0,1 0-1,-1 0-2,0 1-2,-1-2 0,0 1-3,-1 1-1,0-2-5,0 1-1,-1 0-5,0-1-3,-1 1-4,-2-1-3,0 0-5,2 1-3,-2-1-5,0 0-5,0 0-17,0 0-19,0 0-8,0 0-2,0 0 6,0 0 8,-3 3 9,3-3 10,-4 2 8,4-2 7,-4 0 7,4 0 7,-5 0 6</inkml:trace>
  <inkml:trace contextRef="#ctx0" brushRef="#br0" timeOffset="75981.3459">18643 3438 7,'-1'-2'26,"-1"0"7,1 1 5,1 1 7,0 0 6,-3-1 6,3 1 6,-2-1 7,0 0 6,0 1-3,-1 0-12,1 0-17,-1-3-18,1 3-13,0 0-7,-1-2-5,0 2-3,1-2-2,0 1-1,0-1-1,-1 0 0,1 0-1,0-1 0,1 0-1,-1 1 0,1-1 0,-2 1-2,2-1-2,1-1-2,0 4-17,-2-2-21,2 2-8,-2-4-5,-1 1 4,0 1 3,0 1 5,-1-2 6,0 3 4,-1-2 6,0 1 4,1-1 5,-1 0 4</inkml:trace>
  <inkml:trace contextRef="#ctx0" brushRef="#br0" timeOffset="76715.3879">18711 2862 9,'5'-11'16,"-2"2"13,0-1 6,-1 0 6,0 1 6,1 1 8,-1-1 6,0 3 10,1 0 10,-1-1 11,-1 1-8,1 2-22,-1-1-12,1 2-6,0-1-1,-2 4-1,1-3 3,-1 3-1,0 0 2,0 0 1,0 0 1,0 0 1,0 0-1,0 0-3,0 0 0,0 0-3,0 0-2,-1 0-3,-2 3-4,2-1-4,0 1-3,-1 1-3,0-1-4,0 3-2,0 0-3,0 1-2,-1 2-3,0 0-2,0 2-3,0 1 0,-1 0-3,-1 1 0,2 1-1,-1 1 0,0 0 0,0 1 0,0 0-1,0 0 0,-2 0-2,2 1 1,0 0-1,0-1 0,0 1-2,0-1-1,0 0 0,0 0-1,0 0 0,0-1 0,1 0 0,0 0-2,0 0 0,0-1 0,0 0 0,1-1-2,0 0 1,0-1 1,-1 0-1,0-2 1,2 0 0,-1-1 1,1 0-1,-1-2 2,2-1-1,-1-1 3,0-1-1,0-1 1,1-1 0,0-2 3,0 0-2,0 0 3,0 0-2,0 0 2,0 0-1,0 0 1,0 0 0,0 0 1,0 0 0,0 0 0,0-3 1,-2-1 0,1-1 1,-1 0 1,0-1 0,-1-2 2,0 1 1,-2-1 0,1-1 0,-1 0 0,0 0 1,-1 0 0,0-1 0,-1 3 1,0 0 1,0-1 0,1 1 1,-1 2 1,1-1 1,0 0 1,0 1 0,1 0 2,0 1 2,-1 0 2,2 1 0,0 0 2,0 1 0,1 0 1,0 1 0,0-1 1,0 2-2,-1-2 1,2 1 1,0 0-2,0 0 0,2 1-1,0 0-2,-2 0 1,2 0-3,0 0 1,0 0 0,-3 0-2,3 0-1,0 0-2,-1 1-2,1-1-1,-2 2-2,2 0-3,-1 0 0,1 2-4,0 1-1,0 1-2,1-1-2,-1 4-1,2-1-1,-1 1 0,2 1-2,-1-1 1,0-1-2,1 2 0,2-1 1,-2-2-2,2-1 2,-1 1 1,2 0 1,-1-2 0,2 0 1,-1-1 1,0-1 2,1 1-1,0-1 3,2 0 0,-1-1 1,0 0 2,2 1 2,-1-3 1,0 1 0,1-1 1,1 0 0,-2-1 2,1 1 0,1-2 0,-2 1 0,1-1 1,0 1-2,-1-1 1,-1 0-1,0 0-1,0 1-2,-2 0-6,0-2-5,-1 3-8,2-1-7,-3-1-8,1 2-13,-1 0-15,0 2-11,-1-1-8,1-1-8,1 3-7,-1-2-4,0 1-4,0 1-3,1 0-2,-1-1-17,1 2-18,0-1 4,0 0 11,1-1 16,-1 1 17,0-1 14,1 1 13,-1 0 11,1-1 9,-1 1 8,1 1 7</inkml:trace>
  <inkml:trace contextRef="#ctx0" brushRef="#br0" timeOffset="87146.9845">3231 15190 13,'-4'-3'31,"1"0"7,0 1 8,0-1 6,0-1 9,0 1 8,1 1 11,0 0 12,0 0 11,-2-1 12,2 1-11,1-1-31,-1 0-18,1 1-9,-1-1-6,1 0-4,1 1 1,-1-2 0,1 3 0,0-2-1,0 0-1,0 1-3,1-1-3,-1 1-3,1 0-4,1 1-3,-1-2-4,1 1-1,0 0-3,1 1 0,-1 0-2,1-2 1,0 3-1,1-1 0,0-1 1,0 2 0,1 0 0,1 0 0,0 0 2,0 0-1,0 0 1,-1 0 0,2 3 1,-1-3 1,-1 3 0,0-1-1,-1 0 0,1 0 2,0 1-1,-2-2 0,0 1 3,0 0-1,-1 1 3,1-2 3,-2 1 3,1-1 1,-2 1 4,0-2 0,1 3 3,-1 0 2,0-1 1,0 2 1,-1 0-1,1 0 2,-1 0 0,0 0-1,0 0-1,-1 1-1,1-1-2,-2-1-3,1 1-2,0 0-4,0-2 0,0 2-2,-2-1-3,1-1 0,0 1-1,0 1-2,0-2 0,0 0-3,-1 1-1,0-2-3,1 2 0,-2-2-1,1 0 0,1 1 0,-1-2-1,1 1 1,0 0-2,0-1-1,0 0-1,0 0 1,0 0-2,3 0 2,-3 0-2,1-1-1,2 1 0,-3-1 0,3 1-1,-2 0-1,2 0 0,-1-2-1,1 2-1,-2-1 2,2 1-1,-1-1 0,1-2-1,-1 0-1,1 1-2,0-1 2,0-1-1,0 1 1,1-1 0,-1 0-2,1 1 1,1-3-1,-1 2 1,1-1-2,1 2 1,-1-1-1,1 0 1,1 1 1,-1 0 1,1 2 0,0-2 1,0 2 0,1 0 1,0 0 0,1 1 1,-1 1 0,0 0 0,1 0 2,-1 2 0,0-2 0,1 2 2,-1 1-2,-1-1 1,1 1 1,-2-1-1,0 2-1,0-1 2,-1-1-1,2 1 0,-2 1 1,-1-2-1,1 2 0,-1-2 1,-1 0-1,0 0 1,0 0-1,0 1-1,0 0 0,-1-1 1,-1 0-2,1 0 1,-1 0 0,-2-1 4,2 1-2,-1-1 1,0 0-1,0 3 2,-2-3-1,1 0 1,-1 0-1,-1 0 0,1-1 2,-1 2-3,0-3 2,0 1-1,-1 1-1,1-2-2,0 0-1,0 0-1,0 0 0,-1-2-1,2 1 0,-1 0 0,1-1-1,1 0-1,-1 0 0,0 0 1,1-1 0,0 3-1,1-3 1,1 1 0,-1-2-2,0 0 1,1 0 1,1 1-1,-1-2-1,1 0 1,0 1 1,0-3-2,1 2 1,0-1 0,1-1-1,0 2 1,1-2-1,0 0 1,0 3 0,1-2-2,0 1 1,1-1-1,0 0 1,2 2 0,0-1 1,0 1 1,0 1 0,1 0-2,1 1 2,-2 0 0,1 1 1,0 0 0,2 1 1,-2 1 0,0-1 1,0 2 1,-1 0 0,2 0 3,-2 1-2,-1 1 0,0-1 1,0 1 0,-2 0 1,2 1-1,-2-1 3,0 0-3,-1 1 2,1 0 0,-2-1 0,1 1 0,-2 0-1,1 0 1,0-1 1,-1 2-3,0-2 1,-1 0 1,0 1 1,0 0 2,-1-1 0,0 0 2,0 1 2,-1 0 1,0-1-1,-1 0 1,-1 0 1,1 1 1,0-3 0,-1 2 1,0-1 0,0 0-3,-1 0 0,0-1-2,0 0-1,1 0-4,-1 0 0,-1 0-4,1-1 1,1-1-3,-1 1 0,1-1-1,0-1 0,-1 1-2,1-1-2,-1 0 1,1-1-1,1 0-2,-2 0 3,2 0-3,0-1 3,1 1-2,0-1 2,0-1 0,1 0-1,0 2 0,0-3 1,0 1-1,1 1 0,1-3-2,0 3 3,0-1-1,0 0-2,1 0 1,0-1 1,0 2-1,2 0 0,-1-1 0,0 1-1,1 0 1,0 0 0,1 2 1,-1-2 0,2 0 1,-1 2-1,-1-2 0,2 2 2,-1-1 0,0 1 1,0 0 0,-1 1 1,2 0 0,-1 0 0,-1 0 0,0 0 1,0 0 0,-1 0 1,-2 0-1,2 0 1,-2 0 1,0 0-1,0 0 1,0 0-1,0 0 1,0 0-1,2 0 2,-2 0 0,0 0-2,0 0 1,0 0-1,0 0 2,0 0 0,0 0-2,0 0 1,0 0 0,0 0-1,0 0 0,0 0 3,0 0-2,0 0 0,0 0 2,0 0-1,0 0 2,0 0-1,0 0 1,0 0-1,0 0 2,0 0-2,0 0 1,0 0 1,0 0-1,0 0 0,0 0-3,0 0 2,0 0-3,0 0 0,0 0 1,0 0-1,0 0-2,0 0 0,0 0 0,0 0 0,0 0 0,0 0 0,0 0-2,0 0 2,0 0 0,0 0 0,0 0 2,0 0-1,0 0-1,0 0 2,0 0 1,0 0 1,0 0 1,0 0 1,0 0 0,0 0 0,0 0-1,0 0 1,0 0-1,0 0 1,0 0 0,0 0 0,0 0 1,0 0-2,0 0-2,0 0 2,0 0-3,0 0 1,0 0 0,0 0 0,0 0-1,0 0 1,0 0-2,0 0 1,0 0-1,0 0 2,0 0-2,0 0 0,0 0 2,0 0 0,0 0 1,0 0 2,0 0-1,0 0 2,0 0 3,0 0-2,0 0 3,0 0 1,0 0-1,0 0 0,0 0 0,0 0 0,0 0 1,0 0-2,0 0-2,0 0 0,0 0-2,0 0 1,0 0-3,0 0 1,0 0-3,0 0 1,0 0-1,0 0 2,0 0-3,0 0 1,0 0-1,0 0-1,0 0 0,0 0 0,0 0 1,0 0 1,0 0-2,0 0 0,0 0 0,0 0 0,0 0 0,0 0-2,0 0 1,0 0 1,0 0 0,0 0 0,0 0 0,0 0 0,0 0 0,0 0 0,0 0 0,0 0 1,0 0 1,0 0-2,0 0 0,0 0 1,0 0 0,0 0 2,0 0-1,0 0 1,0 0-2,0 0 0,0 0 1,0 0 0,0 0 0,0 0 0,0 0-1,0 0 1,0 0-1,0 0 0,0 0-1,0 0 3,0 0-2,0 0-1,0 0 0,0 0 1,0 0-1,0 0 0,0 0 2,0 0-2,0 0 0,0 0 0,0 0 0,0 0 0,0 0 0,0 0 0,0 0 0,0 0-2,0 0 2,0 0 0,0 0 0,0 0-1,0 0 1,0 0 0,0 0 0,0 0 0,0 0 0,0 0 0,0 0 0,0 0 1,0 0-1,0 0 0,0 0 0,0 0 2,0 0-2,0 0 1,0 0-1,0 0 0,0 0 1,0 0-1,0 0 0,0 0 0,0 0 2,0 0-2,0 0 0,0 0 0,0 0 0,0 0 0,0 0 0,0 0 0,0 0 0,0 0 0,0 0 0,0 0 0,0 0 0,0 0 0,0 0 0,0 0 0,0 0 0,0 0 0,0 0 0,0 0 1,0 0-1,0 0 3,0 0-3,0 0 0,0 0 0,0 0 1,0 0-1,0 0 0,0 0 0,0 0 0,0 0 1,0 0-1,0 0 0,0 0 0,0 0 0,0 0 0,0 0 0,0 0 0,0 0 0,0 0 0,0 0 0,0 0 0,0 0 0,0 0 0,0 0-1,0 0 1,0 0 0,0 0 0,0 0 0,0 0-1,2-3 1,-2 3 0,0 0 0,0 0 0,0 0 0,0 0 0,0 0 0,0 0 0,0 0 0,0 0 1,0 0 0,0 0 0,0 0 1,0 0-2,0 0 0,0 0 0,0 0 0,0 0 0,0 0 0,0 0 0,0 0 0,0 0 0,0 0 0,0 0 0,0 0 0,0 0-2,0 0 2,0 0 0,0 0 0,0 0 0,0 0 2,0 0-1,0 0 0,0 0 1,0 0 0,0 0 1,0 0 0,0 0-1,0 0 2,0 0-1,0 0 1,0 0 1,0 0-1,0 0-2,0 0 4,0 0-4,0 0 1,0 0 0,0 0 1,0 0-3,0 0 2,0 0-2,0 0 2,0 0-2,0 0 2,0 0-2,0 0 2,0 0-1,0 0 0,0 0-1,0 0 2,0 0-2,0 0 0,0 0 1,0 0-1,0 0 0,0 0 1,0 0-1,0 0-1,0 0 0,0 0 0,0 0 0,0 0 0,0 0 0,0 0 3,0 0-3,0 0 0,0 0 1,0 0-1,0 0 1,0 0-1,0 0 2,0 0-1,0 0-1,0 0 0,0 0 0,0 0 0,0 0 0,0 0 0,0 0 0,0 0 0,0 0 0,0 0-1,0 0 1,0 0-2,0 0 2,0 0-1,0 0 0,0 0-2,0 0 2,0 0-1,0 0 1,0 0 0,0 0-1,0 0 1,0 0-3,0 0 1,0 0 1,0 0 0,0 0 1,0 0 0,0 0 1,0 0 0,0 0-3,0 0 2,0 0-2,0 0-2,0 0-3,0 0-3,0 0-2,0 0-3,0 0-2,0 0-3,0 0-2,0 0-2,0 0-2,0 0-1,0 0-1,0 0 0,0 0 1,0 0 2,0 0 4,0 0 0,0 0 3,0 0 4,0 0 0,0 0 3,0 0 2,0 0 1,0 0 2,0 0 1,0 0 1,0 0 1,0 0 2,0 0-1,0 0 2,0 0-1,0 0 1,0 0 0,0 0 1,0 0-2,0 0 2,0 0 0,0 0 0,0 0 0,0 0 2,0 0-2,0 0 1,0 0 0,0 0-1,0 0 0,0 0 0,0 0 0,0 0 0,0 0 0,0 0 0,0 0 0,0 0-1,0 0 0,0 0-1,0 0 1,0 0 0,0 0 0,0 0 1,0 0-1,0 0 1,0 0 0,0 0 0,0 0 0,0 0 0,0 0 0,0 0 0,0 0 0,0 0 0,0 0 0,0 0 0,0 0 0,0 0 0,0 0 0,0 0 0,0 0 0,0 0 0,0 0 0,0 0 0,0 0 0,0 0 0,0 0 0,0 0-2,0 0 1,0 0-1,0 0 2,0 0-1,0 0 0,0 0 1,0 0 0,0 0 0,0 0 0,0 0 0,0 0 1,0 0-1,0 0 0,0 0 0,0 0 1,0 0-1,0 0 2,0 0-2,0 0 0,0 0 0,1-2 0,-1 2-2,0 0 1,0 0 0,0 0 0,0 0 0,0 0 1,0 0 0,0 0-1,0 0-2,0 0 2,0 0 0,0 0 0,0 0 0,0 0 0,0 0 0,0 0 0,0 0-2,0 0 3,0 0-1,0 0 0,0 0 0,0 0 0,0 0 1,0 0 0,0 0 0,0 0 0,0 0 0,0 0 1,0 0 0,0 0 0,0 0 0,0 0 2,0 0-2,0 0 0,0 0 0,0 0 0,0 0 0,0 0-1,0 0 0,0 0 0,0 0 0,0 0 1,0 0-1,0 0 0,0 0 0,0 0 0,0 0 0,0 0 0,0 0 1,0 0-1,0 0 3,0 0-2,0 0 0,0 0-1,0 0 0,0 0 0,0 0 0,0 0 0,0 0 0,0 0 1,0 0 0,0 0 0,0 0-1,0 0 0,0 0 0,0 0 0,0 0 0,0 0 2,0 0-1,0 0 1,0 0-2,0 0 1,0 0-1,0 0 0,0 0 0,0 0 0,0 0 0,0 0 0,0 0 1,0 0-1,0 0 0,0 0 0,0 0 0,0 0 0,0 0 0,0 0-1,0 0 1,0 0-1,0 0 1,0 0-2,0 0 2,0 0 0,0 0 0,0 0 0,0 0 0,0 0 0,0 0 0,0 0 0,0 0 0,0 0 0,0 0 0,0 0 0,0 0 0,0 0 2,0 0-2,0 0 0,0 0 0,0 0-2,0 0 1,0 0-1,0 0 1,0 0 0,0 0 0,0 0 1,0 0-1,0 0 0,0 0-2,0 0 3,0 0-1,0 0 0,0 0 1,0 0-1,0 0 1,0 0 0,0 0 0,0 0 1,0 0-1,0 0 0,0 0 0,0 0 1,0 0 0,0 0-1,0 0 3,0 0-2,0 0 0,0 0 0,0 0-1,0 0 0,0 0 0,0 0 0,0 0 0,0 0 0,0 0 1,0 0-1,0 0 0,0 0 0,0 0 0,0 0-1,0 0 0,0 0 1,0 0 0,0 0 0,0 0 0,0 0 1,0 0-1,0 0 0,0 0-1,0 0 0,0 0 0,0 0 1,0 0 0,0 0 0,0 0 0,0 0 0,0 0-3,0 0 2,0 0 0,0 0 0,0 0 1,0 0 0,0 0 1,0 0 0,0 0-1,0 0 1,0 0-1,0 0 0,0 0 0,0 0 0,0 0 3,0 0-2,0 0-1,0 0 0,0 0 0,0 0-1,0 0-2,0 0 2,0 0 0,0 0 0,0 0 1,0 0 0,0 0 0,0 0-1,0 0 0,0 0 1,0 0 0,0 0-1,0 0 1,0 0 0,0 0 1,0 0-1,0 0 0,0 0 0,0 0 0,0 0-1,0 0 0,0 0 1,0 0 0,0 0 0,0 0 0,0 0 0,0 0 0,0 0 0,0 0 0,0 0 1,0 0 0,0 0 0,0 0 0,0 0 1,0 0-1,0 0 2,0 0-2,0 0-1,0 0-7,0 0-10,0 0-11,0 0-14,0 0-24,3 2-33,-2 1-35,2-2-35,-3-1-60,1 6-52,1-1-3,-1-1 20,1 3 29,-2-1 29,1 2 31,-2-1 27,1 1 27,0-2 22,-1 2 22,0-1 18,0-1 17</inkml:trace>
  <inkml:trace contextRef="#ctx0" brushRef="#br0" timeOffset="93892.3703">14441 5167 2,'5'-3'25,"-1"2"5,1 0 6,-1-1 5,1 2 7,1 2 6,0-2 7,-1 1 9,0-1 8,0 1 0,1 0-8,0 0-12,0 0-16,-1-1-9,1 0-5,1 0-4,-1 0-1,0 0 1,0-1-1,0 0-1,0 0 1,-1 0-1,1 1-2,-1-1-1,0 1-1,-1-2-2,2 2-2,-2-1-1,-1 0-1,0 1-3,0 0-1,-1 0-3,-2 0 0,3 0-2,-3 0-3,0 0-2,0 0-3,0 0-2,2 0-3,-2 0-3,0 0-2,0 0-3,1 2-3,-1-2-3,2 2-5,-1-1-5,-1 0-7,1 2-15,1-3-16,-2 0-12,0 0-7,2 4 3,-2-4 6,2 4 9,-2-4 8,0 0 7,0 0 9,0 4 8,0-4 5,-2 5 8</inkml:trace>
  <inkml:trace contextRef="#ctx0" brushRef="#br0" timeOffset="103324.9099">5103 12701 3,'-4'1'29,"1"-1"6,-1 1 7,0 0 8,-1 0 8,0-1 8,1 1 10,0-1 9,0 0 9,0 0 2,0 0-6,1 0-16,-2-1-24,1 1-15,0 0-8,1-1-3,-1 0-2,0 0 1,1 1 0,-2-2 1,1 2 2,0-2 0,1 1 4,0 0 2,0 0 3,0-1 0,0 0 1,0 1-1,-1-2-2,2 1-1,0 0-2,-1-1 0,1 3-2,0-3 0,0 1-3,-1-1-1,0 0 0,1 2-1,0-3-3,0 0-1,0 0 0,-2 2-3,2-3-1,0 1-2,0-2-2,-1 1 0,2 1-2,-1-1 0,1 1-1,-1-1-1,2-1-1,-1 1-3,0 0 1,1 1-2,0-1-1,0-1 1,0 1-2,0 1 0,0 1 0,1-1 0,0 1 0,-1 1-2,0 0 1,0 2 1,1 0-2,1-2 1,-2 2 1,0 0-1,2-1-1,0 1 2,0 0-2,1 1 1,0 0 1,1 0 0,-1 1 0,0-1 1,1 1 1,0 1 0,-1 0-1,1 0 0,-1 1 1,0 0 2,1 1 0,-1-1 0,-1 1 2,0 0-3,1 0 2,-2 0 0,1 0-1,-2-1 2,1 1-1,-1 0 1,0 0 1,-1 0 0,1 0 0,-1-1 0,-1 1-1,1 0 1,-1-1 0,1-1 0,-1 1 0,-1 0 1,1-1-1,-1-2 0,1 2 1,0-1-2,-1 0-1,0 0 1,0-1-1,0 0 1,0 0-1,-1-1 0,0 0-1,0 0 0,0-1-1,0 0-1,0 0 1,1-1 1,-1 0-2,0 0 2,1-1-2,-2 1 0,1-1-1,1-1 2,-1-1-2,1 0 0,0 0-1,0 0 0,1 0 0,-1-1-1,2 0-1,-1 1 0,2-2-1,-2 2 1,2-2-2,2 2 1,-2 0-2,2 1 0,-1-1 1,1-1-1,0 2 1,0 1-1,1-1 1,0 2 1,1-1 1,0 1-1,1 1 1,1 0 0,-1 1 2,1 0 0,1 1 0,0 0 1,0 1 2,0 1 0,0 1 0,0 0 1,1 0 0,-2 3 1,1-2-1,0 1 2,0 0-1,-2 0 1,-1 2-1,1-2 1,-2 0 0,1 2 1,-1-1-1,-1-1 0,2 0 0,-3 1 2,0-2-1,-1 2 3,0-2-1,-1 1 0,0-1 1,-1-1 1,0 1 0,-1-1 1,0 2 0,0-1 1,-1-1 2,0 1 0,-2-2 0,0 1-1,0-1 0,0 1 1,0-1-4,-1-3 2,-1 3-1,2-2 0,0 0-2,0-1 0,0 0 0,-1-1-2,1 1-1,0-2-1,1 0-2,0 2 0,-2-3-3,2 0 1,1 1-1,-1-2 1,1 0-2,0 0 0,0-1-2,1 0 0,0-2 1,0 2-2,0-2-2,1 2 1,1-3 0,0 1 0,0-2-1,1 2 0,1-1 0,0-1-1,0-1 2,1 3-3,1-2 2,-1 1-2,1 1 3,1 0-2,-1 1 2,0 0-2,1 1 1,0 0 1,0 2 0,1-1 2,-1 2 0,2 1 1,-1-1 1,0 2 0,0 0 2,0 0 1,1 2 1,1-1 2,-1 2 3,-1 1 0,1 0 1,-1 1 0,2 2 0,-2-2 1,0 3 1,0-1 1,-2 1-1,1-1 2,-1 2-1,1-2-1,-2 1-2,0 0 0,0-1 0,-1-1-1,0 1-1,-1-2 1,0 2 1,0-2 0,-1 0 0,1-2 0,-2 2 1,1-1 0,-2-1 4,1-1 1,-2 1 1,1-1 2,0 0 3,0 1-1,-1-2-2,-1 0 1,1-1 0,-1 2-2,-1-2-2,1 0-2,0-2-2,0 2-2,0-2-3,-2 0-1,2 0-5,0-1-1,0 1-5,0-2 1,1 0-1,-2-1-1,3 0-3,-1-2 1,1 1 0,0-1 2,1-1-3,0 0 1,0 0-2,1-2 0,1 1 1,0 0-1,1 0 0,1 0-1,-1 0 0,1 1 0,1-1 2,-1 2 0,1-1-1,0 3 1,0-1 0,1 1 0,-1 2 3,1-1-1,0 1 1,0 1 2,1 0-1,0 1 2,1 2 2,0 1 1,0 0 1,1 1 3,-1 1 2,2-1 1,-2 2 2,0 2 0,0-1 1,1 2 0,-2-1 2,0 1 1,-1 0 0,0 1-1,0-2 1,-1 0-3,0 1 1,0-1-2,-1 0 0,0 0-3,-1-2 2,0 1-2,0 0 0,-1-2 0,0 1-1,0-2 0,-1 1 0,0 0-1,0 0 3,-1-1-3,0-1 3,-1 1-3,1-2 2,-1 1-2,0 0 0,-1 0 0,0 0-2,0-2-1,-1 0 1,0 0-2,0 0 0,0 0-2,-1-1-1,1-2-2,0 1 0,-1 0 1,1-1-3,0 0-1,1-1 0,-1 0-1,1 0 2,-2-2-1,3 0-1,-1 1 1,1-2-1,0 2 1,1-2-1,0-1 2,0 2-1,1-2 0,1 3-1,0-3 1,0 1 1,0 1 1,2 0-3,-1 0 2,1 0 0,1 1-1,-1 1 1,1-1 0,0 2 1,1 1 1,1-1-1,-1 1 2,2 0 0,-1 1 1,1 1 2,1 0 0,-1 1 1,1 1 1,0 0 2,-1 1 2,3 1 0,-3 2 2,1-2 1,0 3 1,0 1 1,-1-1 0,-1 0 1,-1 3 0,0 0 1,0-2-1,-1 1 0,0 0 0,-1-1-2,0 1 1,-2-2 0,1 1-1,-1-1 0,0 0-2,-1-2 0,0 2 1,-1-2-2,-1 1 2,1-1-2,-1 0 2,-1-1 0,1 0-3,-2-1 3,0 2-2,-1-4 0,-1 2 1,1 0-2,-1-1-1,1-2-2,-2 2-1,1-2 0,0 0-1,0-2-1,1 2 0,-2-2-1,1 0-1,1 0-1,0-1 1,0 0-3,0 0 0,2-1-1,-1 0 0,2 1 2,0-2-3,0 1 0,1-1 2,0-1-3,0 2 1,1-1 0,1 1-1,1-1-1,1 0 2,0-1-1,1 1 3,0-1-2,0 1 1,2-2 2,0 1-2,1 1 1,1-1 1,-1 0 0,1 2 0,0-1 0,0 2 2,1-1-1,-1 2 2,1-1 0,1 2 0,-2-1-2,1 2 3,0 0 1,0 0 0,0 2 1,-2-1 2,1 0-1,0 2 0,-2-2 1,0 2 2,-1-1-1,0 0 2,-1 2 3,-1-1 1,0-1 6,0 1 2,-2-1 5,0 1 4,0-1 2,0 1 5,-2 0 3,1 0 0,-2-1 4,1 1 3,-1 0 0,0 0 1,-2 1 0,0-1-3,-2-1-5,1 1-4,-1 1-6,1-1-5,-2-2-4,-1 1-10,1 0-11,0 0-19,-1 0-18,0-1-37,1 1-42,-1-1-40,0 0-32,1-1-41,0 1-32,0 1-26,1-2-14,1 2 20,0 1 30,1 0 34,-1 0 33,0 1 32,2 0 28,0 2 28,1 0 24,0 1 18,0 1 16</inkml:trace>
  <inkml:trace contextRef="#ctx0" brushRef="#br0" timeOffset="128930.3744">20316 12356 27,'0'0'42,"0"0"11,0 0 11,0 0 11,0 0 12,0 0 13,0 0 15,0 0 15,0 0 18,2 0 22,0 2-20,-2-2-50,4 0-31,0 0-19,-1 0-9,2 0-4,-1 0-1,1 0 1,1 0 3,2 0 2,-1-2 3,2 2 4,1-1 1,1 1 0,0-1-1,2 1-1,-2-1-2,4-1-2,-2 2-1,1 0-2,2 0-3,-1-3 0,1 3-4,-1 0-2,1 0-4,0 0-4,-1 0-4,1 0-4,-2 0-2,0 3-4,2-3-2,-3 0 0,0 0-4,0 2 0,0-1-3,-1-1-1,-1 0-4,0 0-5,0 0-4,-1 0-10,-1 0-7,0 0-10,-1 0-9,1-1-9,0 1-18,-2 0-17,0 0-15,1 0-13,-1 0-9,-1 1-5,-1-1-10,-1 1-6,1 0-9,-2 1-8,-1 1 11,0 1 16,0-1 19,-2 2 18,-1 0 19,0 0 16,0 0 14,-1 2 12,0-1 8,0 0 8</inkml:trace>
  <inkml:trace contextRef="#ctx0" brushRef="#br0" timeOffset="129133.386">20725 12485 14,'-10'1'31,"3"0"5,0-1 8,1 0 6,2 0 9,-1 0 9,1 0 11,1 0 12,1 0 11,2 0 11,0 0-9,0 0-24,0 0-13,0 0-7,0 0-4,0 0-3,0 0 1,0 0 1,0 0 2,0 0-1,3 0 0,1 0-3,2-1-5,-1 0-4,1 0-6,0-1-4,2 0-5,1 2-2,-1-1-2,1 0-2,1 0-5,-1 1-1,1 0-4,0 0-5,0 0-3,-1 0-7,0 1-5,1 0-6,-1 0-12,0-1-14,1 1-13,-2 0-11,0 0-13,1-1-13,-1 1-9,-1-1-8,0 1-23,-1-1-23,1 0-2,-3 1 11,-4-1 16,4 1 15,-4-1 19,0 0 15,0 0 14,0 0 13,0 0 10,0 0 9</inkml:trace>
  <inkml:trace contextRef="#ctx0" brushRef="#br0" timeOffset="131370.514">1691 15066 13,'-1'3'33,"1"-3"8,-1 1 9,1-1 7,0 0 9,0 0 9,0 2 11,0-2 12,0 0 14,0 0 5,0 0-3,0 0-19,0 0-28,0 0-15,0 0-7,0 0-3,0 0-4,0 0 1,0 0 0,0 0 1,0 0 0,0 0-2,0 0-4,0 0-3,0 0-3,0 0-5,1-2-4,0 1-2,0-2-1,-1 0-2,1 1 1,0-2 1,0-1 0,1 0 1,-1-1-1,1-1 0,-1 1 0,1-2-1,0 0-1,0 0-1,0-1 0,1-1-1,-1 1 1,2-1-2,-1-1-2,0 1 2,0-1 0,0 0 1,1-1 2,0 1 1,0-2 1,2 1 1,-2-2 1,1 1 1,-1-1 0,1 1 1,0-1 2,2 0 1,-1 0 0,1 0-1,0-1-1,-1 1-1,3-2-2,-2 3 1,1-3-2,0 2 1,2-1-1,-2 3-1,0-4 0,2 3-1,-2-1 0,0 0-1,2 0 0,-2 1 1,0 0 0,0-1-1,2 1 1,-2 1-3,0-1 1,0 2-3,1-1-1,-1 0 0,-1 1 0,2 0-1,-1 1-1,0-1-1,-1 1 0,2 1-2,-1-2-1,-1 2 0,1 0 1,1-1-2,-1 2 0,-1-2 0,1 2 0,1-1-1,-2 2 0,1 0 0,-1-1-1,1 1 0,0 0 0,-1 0-1,1 1 1,0 0-1,-1 1 1,-1-1 0,1 0-1,1 1 1,-2 0 0,1 0 0,-1 1-2,-1 0 2,1 0-1,0 0 0,-2 1 0,1 0 0,-2 0 0,0 1 0,0 0-2,1 0 2,-2 1 0,1-1 0,-1 2 0,0-2 0,0 0 0,0 1 0,0 0 1,-2 1 0,2-1 0,-2 1 0,2-1 0,-2 1 1,0 0 0,0 0 0,0 0 1,0 0 0,0 0 1,0 0 0,0 0 3,0 0-1,0 0 2,0 0 1,0 0 2,0 0 0,0 0 2,0 0 3,0 0 3,0 0 0,0 0 2,0 0 2,0 0 3,0 0 3,0 0 0,0 0 1,-3 1-1,1 0-1,0 1-1,-1-1-4,0 0 1,-1 1-2,-1 0-3,0-1-2,0 1-3,-1 1-2,0 0-3,-1 0-3,0-1-4,0 0-1,1 1 0,-1 0 0,-1 0 0,2 0 0,-2-1 0,1 0 0,-2 2-1,1 0-2,-1-1 1,0 1 0,0-1-1,0 1 1,-1 1 1,-1 0 0,2-1-3,-1 1 2,0 0-1,0 0 1,0 1-3,-1 1 3,1-1-1,1-1-2,-2 2 0,1-2-1,1 2 1,-2-1-2,1 1-1,1-1-2,-1 0 4,1 0-4,1 1 1,-1-2-1,1 2 1,0-1 0,1-1 0,-1 1 2,1-1 1,1 1 2,1-1 1,-1 0 3,-1-1 0,3 1 0,-1-2 1,1 1 2,0-1 1,1 0-1,0 0 3,1-2-2,-1 2 2,1-2-3,1 1 1,1-2-3,0 0-1,0 0 0,0 0-4,0 0 1,0 0-2,0 0 0,0 0-2,0 0 1,0 0-1,0 0-1,0 0-1,0 0 2,0 0 0,1-3-1,-1 1 0,1 0 2,2 1-2,-2-2 1,1 1 2,1-1-2,0-1 0,1 1 0,0-1 1,1-1 1,0 0 0,2 1 2,0-2 0,-1 1 1,1-1 1,1 0 1,1 2 0,-1-1 1,0 0 1,2-1 3,-1 0 1,0 1 1,2 0 2,-1 0-1,0-2 1,1 3 0,0-3 0,-1 1-2,2-1 1,-1 2 0,2-2 0,-2 2 0,0-2-2,1 1 0,-1-1-1,0 1 0,1 0-2,-1-1-1,1 0 2,-1 2-1,-1-1-1,1 0-1,-1 2 2,-2-1-1,2 2-2,-2-2 0,1 2 0,-2-1 0,1 1 0,-1 1 0,0-1 0,-1 3 0,0-3 1,1 2 0,-2-1 0,0 1 0,-1 1-1,0-1 1,0 1 0,0 0 3,-1 0-3,0 1 1,-1-1 0,1 1 2,0 0-1,0 0 1,0 1 1,0 0 0,0 1 2,1 1 2,0 0 1,0 0 2,0 1 1,-1 1 4,0 0 1,0 1 1,0 0 1,0 0 3,0 1 4,0 0 0,-2 1 4,1-2 1,-1 1 1,0 1 0,-1-1-1,1 1-1,-1-1 0,0 1-2,0 0 0,0-1-2,-1 2-1,1-2-3,-1 3-2,0-2-6,1 1-3,-1 0-2,0 2-4,0-2-5,-1 2-7,1-1-8,-2 0-9,2 0-13,0-1-11,0 1-12,0-1-11,0-1-12,0 1-15,0-2-19,1 0-22,-1-2-22,1 1-18,0-1-12,0-1-8,0 1-34,-1-2-40,0 1 7,1 0 25,-1-1 29,0-1 31,-2 0 28,1-1 26,-1 0 24,0 0 20,3-2 18,-6 1 16,1-1 11</inkml:trace>
  <inkml:trace contextRef="#ctx0" brushRef="#br0" timeOffset="132583.5834">939 15132 26,'-3'-6'43,"1"3"11,0-1 12,0 0 14,-1 1 15,1 0 17,0 2 21,1 0 25,0-1 28,-1 2 32,1-1-10,1 0-50,-1 1-33,0 1-23,0 0-14,1 0-8,-1 1-4,0-1-4,0 2-4,1 1-5,-1-1-8,1 2-8,0 0-9,0 0-5,1 1-5,-1 0-3,1 3 0,1 4 2,0-1 0,0 2 3,1 0 3,0 0 2,1 0 2,-1 0 0,0-2-1,0 1 3,-1 0 0,0 0 1,1-1 0,-2 0-2,0 0 0,1-1-2,-1 0-2,0 0-3,0-1-2,0 0-4,-1 0-1,1-1-3,0 1 0,-1-3-4,2 2-3,-2 0 0,0-4-1,0 3-1,0-2 0,0-1-1,0 0-3,0-1 1,0-1 0,-2 0 2,2 0 0,0-3 1,0 1 0,0-1 0,0 0 0,0 0 2,0 0-1,0 0-1,0 0-1,0 0-1,0 0 1,0 0-1,0 0 0,0 0-5,0 0-1,0 0-2,0 0-2,0 0-2,0 0-3,0 0-2,0 0-2,0 0 0,0 0-1,-1 0 0,1 0-1,0 0 0,0-3 0,0 3 0,0-2 0,1-1 0,1 1 3,-2 0-2,2-1 4,-1 1 0,2-2 1,0 0 1,0 0 0,1 1 0,0-1 1,2-1 2,0 3 1,1-4 0,1 3 1,0 0 2,2 0 4,-1 0-2,2 1 3,1 1-1,0 0-2,1-1 2,0 2-2,-1 0 2,3 1-3,-2 0-1,1 1-2,-1 0 1,1-1 0,-2 2-2,0 0 0,0 1 0,-1 0-2,1-1 2,-3 0 2,0 1 0,-1 0-1,1-1 2,-2 2 0,-2-1 2,1-1-2,-2 2 0,2-2 2,-3 1-1,0 0 0,-1 0 3,1-1-1,-2 1 1,1-1-2,-2 1 5,1-1 1,-1 1 2,0-2 1,-1 3 6,1-2 3,-1 1 7,-1 0 3,0 0 6,0-1 4,-1 0 7,-1 1 3,1-2 5,-3 3 2,1-3 5,-1 2 0,-1-1-1,0 0-1,-2 1-3,0-1-5,-1-1-10,-1 1-3,0 0-8,0-1-10,-2-2-7,1 3-8,-2-3-7,2 2-7,0-2-10,0 1-12,1 0-8,-2-1-11,3 0-8,1 0-10,0 0-9,2 0-8,-1 0-15,2 0-16,-1 0-16,1 0-27,2 0-30,0 0-21,1 0-16,1 0-11,2 0-5,0 0 2,0 0 6,2-2-11,2 0-14,0 0 4,2-1 13,1 1 27,0-1 31,0 0 31,1-1 29,1 1 24,-1-1 20,0 1 16,0-1 13,2 1 10</inkml:trace>
  <inkml:trace contextRef="#ctx0" brushRef="#br0" timeOffset="157997.0369">15768 12990 9,'-7'-1'28,"-1"0"7,1 1 6,-2-1 7,1 1 6,0 1 7,1-1 7,-2 1 8,1 0 9,0-1 9,0 0-13,0 0-33,-1 0-16,1 0-10,-1 0-3,1 0-2,0 0-1,0 0 0,-2 0 2,2 0 2,0 0 0,1 0 1,-2 0-1,2 0 0,0 0 0,0 0-2,-1 0 1,1 0-1,1 0 0,-1 2 0,0-2-1,1 0 1,0 1-1,0-1-1,0 1-1,0 0-1,0 0 1,0 0-1,0-1 0,1 3-1,-2-3-1,1 3-2,0-1-1,0 0-1,1 0-2,-2 1 0,2-1 0,-1 1 0,1 0 0,0 0 0,1 0 0,-2 0 0,2 0 0,-1 0 0,1 0-1,0 0 1,0 0-1,1 0-1,0 0-2,-1 0-2,1-1-2,1 1-6,0-1-3,0 1-4,0 1-3,-1-1-3,2-1-2,-1 1-1,1-1-1,-1 0 0,1 1 0,-1-1 0,1 1 1,-1-1 1,1 1 3,-1 1 2,0-1 4,1-1 2,-1 1 2,1-1 2,0 2 1,0 0 2,0 0 0,-1-1 1,1 1 1,-1 1 0,1-1 1,-1 2-1,1-1 2,-1 0 1,1 2 0,-1 0 1,1-2 1,-1 2 0,1-2 1,-2 3 1,2-1 1,-1 0 0,2-1 1,-2 2 3,1 0 3,1 0 1,-2 0 1,1 1 0,1-1 2,-2 0 2,2 0-1,-1 1 2,0 0-1,0-1-1,1 1 1,-1 0 0,0 2 0,0-2-2,1 1-1,-1 0-1,0 2-1,0-2 0,1 2-2,-1 0 0,0 0 0,0 0-2,1 0 1,0 0 0,-1 0 0,0 0 1,1 2-2,-1-2 1,1 1-2,0 0 0,0 0-1,0 0 0,-1 1-1,1 1 0,-1-1-1,1 1 0,-1-1 0,1 1-3,0 1 1,-2-1-1,1 0 0,0-1 0,1-1-2,-1 0 0,0 0 0,1 0 0,-1 0 0,0 0 0,0-1-2,0 1 0,0-1 0,0 1 0,0 0-1,-1 0 0,1 0 0,-1-1-1,1 1 1,-1 0 1,1-2 0,-1 1 2,1 0 0,0-1 0,-1 0 0,1-1 3,-2 1 0,2-1 1,-1 0 0,0 0 1,0-1 2,-1 1 2,1 1 2,0-1 1,0 0 3,0 1 1,-1-1 2,2 1 2,-1-3 1,0 0 1,1 0-1,-1-1 1,0-2 0,1 0-2,0-2-1,1 0-1,0-3-3,0 3-3,0-3-3,0 0-4,0 0-2,1 1-3,0 0 0,2 1-1,-1-1-2,1-1 3,0 3-2,1-3 1,0 2-2,1 0 3,1-1-1,1 1 0,-1-1 0,2 0 1,-1 1 0,2-1 0,0-1-1,1 0 0,0 2 1,1-2-2,-1 0 2,2 1 0,-1 0 2,1-1-1,1 1 0,-1-1-1,2 1 0,-2-1 0,2 1 1,-2-1-1,1 0 0,1 0 0,0 0-1,0 0 1,-1 0 0,2 0 0,-1 0 2,1-1 2,-1 0 2,2 0 2,-1 1 2,1-1 2,0 0 1,0 1 0,0-2 3,0 2 0,1 0 3,-1-1 2,1 0 0,-1 1-1,1 0 0,-1-1-1,1 1-2,-1 0 1,1 0 0,-1 0-2,2 0 0,-2 0-1,1 0 0,0 0-1,2 0 1,-1 0 0,-1 0 0,1 0 0,0 0-1,1 0-1,-1 1 0,0-1-2,0 0-1,-1 1-1,1 0 1,-1-1-2,0 0-1,-1 0 0,0 0-2,0 2-2,-2-2-1,1 0 0,0 1-2,0 0-2,-1-1 0,0 1-1,0 0-1,-1 0 1,2-1-2,-2 1 0,2 1-1,-2-2-1,1 1 0,0 1 0,0-1-1,-1-1 0,2 0 1,-2 2 0,0-1 3,2-1 1,-1 0 2,1 1 2,-1 0 2,0 0 3,0 0 1,1-1 2,-2 1 2,1 1 2,0-1 2,1 0 2,-1 0 0,1 1 1,-1-2 0,1 0-1,-1 2 0,0-1-1,1 1 1,0-2-2,0 2 0,0-1-1,0 1-1,-1-1 0,1 0 0,0 1-1,1-2 1,-1 2-1,1-1 1,-2 1-1,2-2-2,-1 2 0,1-2-1,-1 1-1,1 0-1,-2 0-1,1 0 0,-2 0 0,1-1-1,-1 1-2,1 0-2,-2 0-1,2-1 0,-2 1 0,0-1-1,0 0 0,1 0 0,0 0-2,-1 0-2,0 1 1,0-1-1,0 1 1,1 1-3,-1-2 0,0 1-1,1 0 2,-1 1-3,0-1 1,0 1-1,-1-1-1,2 1 1,-2 0 0,1 0 0,-1 0 0,0-1 0,1 2-1,-1-2 3,0 0 0,-1 2 3,0-2-1,-1 1 3,1-1 0,-2-1 2,-1 2 1,1 0 0,-1-1 1,-1 0 2,0 0 0,-1-1 2,-1 0-2,1 0 1,-1 0 0,-1 0-1,-3 0-1,2 0 1,-2 0-2,3 0 0,-3 0 0,0 0-1,0 0 1,0 0-1,1-2-1,-1 2 0,0 0 1,1-2 0,0-1 1,-1 3-1,0-4 0,0 1-1,1-2 0,0 2 0,0-3-1,-1 0 0,1 0-1,0-1 0,0 0-2,-1-2 0,1 1-2,0-2-2,0 1-1,-1 0 0,2-3-1,-1 2 0,2 0 0,-2-2 0,1 0 2,-1 0 3,1-1 2,-1 0 3,1 0 1,-1-1 3,1 1 0,-1-1 3,1 0 1,0-1 1,-1 1 3,1 0 3,-1-1 3,1 1-3,-1-1 0,1 1-1,-1-1-1,1 1-2,0-1 0,0 0 1,-1 0-2,1-1 0,-1 0-1,1 0 0,-1 1-2,1-1 1,-1-1-2,1 0-2,-1 1 2,0-1-3,2 1 1,-1-1-2,0 0-1,0 0 0,1 1 0,0-1-1,0 0-1,0 2-1,-1-2-2,1 0 1,0 1-2,-1-1-1,1 0-1,0 0-3,0 0 0,1 0 0,-1 0-3,0-1 0,0 1-2,0-1 1,0 1 2,0-3 2,0 3 1,0-2 2,0 0 3,1 2 1,-1-2 3,0 0 3,0 0 2,-1 1 3,1-1 1,0 1 4,0-3 3,0 4 1,0-3-1,1 1-1,0 0 0,0-1-1,-1 1-1,1 0-1,0 1-1,0-1-1,-1 0-2,2 0 0,-1 1-3,0-1 1,0 1-3,0 0-1,0-1 1,0 2-3,2 2 0,-2-2-3,0 1 2,0 1-1,1 0 0,-1 2-2,1 0-1,0-1 0,0 2 0,-1 1-1,1-1 0,-1 3 0,0-2 0,-1 2 1,2 2-1,-2 0 0,0 1 1,-1 1 1,1 1 0,-2-1 0,0 1 2,1 1-1,-1 1 2,-1 2 1,0 0 0,0 0 0,0 0 3,0 0-1,0 0-1,0 0 0,-2 0 1,1-2-1,-1 1-1,-1 0 0,0 0 1,-2 1-1,-1-2 0,0 1 0,-1 1 0,-2-1-1,0 0-2,-1 0 1,0 1 0,-2 0-1,1 0 2,0 1-1,-2 0 1,1 0-1,-1 0-3,1 1 3,1 0 0,-1 0 1,0-1-1,0 2 1,0 0 1,1 0 0,-2 0 1,2 1 3,-1-1-1,1 0 3,0 1-2,-1-1 1,1 2 1,0-3-1,-2 2-1,2-1 2,-1 0-1,1-1 2,0 1 1,-1 1-1,1-3 2,0 2-1,-1-2 0,0 2 1,-1-3 1,1 2 1,0 0 2,-2-1 1,2 0 0,-1 0 1,0 0-2,1 0 2,0-1-3,0 2 1,-1-1-2,1 1 1,0-2-1,1 1 0,0 1-1,-1-1 1,1 1-1,-1-1-1,1 0 0,1 1-1,-2-1 1,1 0 1,0-1-2,-1 2 3,1-1-1,0-1 0,-2 0 0,0 1 1,0 0-1,-1-1-2,0 1 1,0-1-3,-1 0 3,0 0-2,-1 0-2,1 0-1,-2 0-1,1-1-1,0 1-1,0-1 0,0 0-1,0 1 0,0 0 0,1-1-1,-1-1 1,1 1 0,0-1 1,1 1 0,-1 0-1,1-1 0,-1 0 0,2 0-1,-1 1 0,2-1-2,-1-1 0,0 1 0,2 0 2,-2 0-2,2-1-1,-1 3 0,0-3-1,0 1 0,-1-1 4,1-1 1,0 1 2,-1 1 3,1-1 1,-1 1 2,0-1 2,0 0 1,-1 0 0,1 0 3,-1 2 3,-1-1 1,0-2 1,1 3-1,-1-2 0,0 2-1,0-2 0,1 1-1,-2 0 1,2 0-1,-1 0 0,1 0 0,0 0-2,0 0 0,1-1-1,0 1 0,1-1 0,-1 1 1,1 0 0,-1-1 2,1 3 3,1-2 0,-1 0 1,1 1 1,-1-1-2,1 1 1,0 0-3,0-1 2,1 1-1,-1 1-1,0 0 1,1-2-3,0 2-2,-2 0-2,3 0-5,-1 0-3,-1 0-2,1 0-1,0 0-1,0 0-1,0 0-1,1 0 0,-1 0-1,1 0-1,0 0 2,-1 0-3,2 0 2,0 0-1,0 0-2,0 0 1,0-1 0,2 1 3,0 0 0,-1 0 0,2 0 0,0 0 2,1 0-1,0 0 1,0-2-1,1 2 2,0 0 0,-1 0 0,4 0 2,-3 0-2,3 0 0,-2 0 0,2 0 0,0 0-2,-2 0 2,2 0 0,0 0-1,-2 0-1,2 0 1,-2 0-2,2 0 2,-3 0-1,3 0-1,-3 0 0,3 0 2,-2 0 1,2 0-3,0 0 3,0 0 0,0 0 0,-2 0 0,2 0 3,0 0-2,-2 0-1,2 0 0,-2 2-4,-2-1 1,2 1-9,0-2-7,0 2-14,-1 0-16,-1 1-20,0 0-18,1-1-20,-1 3-17,0 0-29,-1 0-29,2 2-23,0 0-18,0 0-32,0 3-32,1 0-1,-1 0 14,1 2 29,0 2 34,0 2 34,-2 0 29,3 3 28,0 0 21,0 0 23,0-1 17,2 3 15,0-1 12</inkml:trace>
  <inkml:trace contextRef="#ctx0" brushRef="#br0" timeOffset="165048.4402">3189 11887 6,'-1'-3'25,"1"0"4,-1 1 7,1-1 4,0 3 7,1-1 5,-1-2 8,1 0 6,0 2 4,1-1 0,-1 0-10,1 0-17,0 0-11,0 0-10,1 2-6,1-3-4,-1 3-3,-1-2-1,2 2-1,0 0-1,0 0 0,-1 0-1,1 2 0,1-2 1,-1 3-1,0-1 1,0 0 0,-1 1 2,1 0 1,0 1 1,-1-1 1,1 0 0,-1 0 1,0 2 1,-1-2-1,0 2 0,0-1 0,0 2 0,0-2-1,-1 1 1,1 0-1,-1 1-1,-1 0 1,0-1-1,0 1-1,0-1 0,0 0 0,-1 1 1,-1-1 0,1 0 2,-1 0 1,0 2 1,0-3 1,0 2 0,-1-1 2,0 1 1,-2-1 0,1 1 2,0 0 1,0-1 3,-2-1-1,1 1 1,-2 0 1,1 0 1,0-1 0,0-1 0,-1 3 2,-1-4-1,1 2 1,0-1-1,-1 0-1,0-1 0,1 1 0,0-2-3,1 0-1,-2 1-1,2-1-2,0-1-1,1 0-2,0 0-1,0 0-3,-1-1-1,2 1-1,-1-2-3,2 1-1,-1 0-2,0-2-1,0 0-2,0-1-1,1 0 0,1 1 0,-1-3-1,0 2-2,0-1 0,0-2 0,0 1-1,1-1 0,0 1 2,1-2 0,-1 2 0,1 0 0,-2-1 1,2 0-1,-1 0-1,1-1 1,1 3 0,-1-2-1,1 2 1,0-1-1,0 0 1,0 1 0,1 0-2,-1 1 2,2 1-2,-1-2 2,1 1 1,1 1 0,-1 2-1,1-1 2,1 0 0,0 2 0,1-3 2,0 3-1,3 0 1,-2 3-1,2-3 2,0 3 0,3-1 1,-2 1-1,2 2 0,0-1 0,-1 2 1,1 0-1,0-1 2,-1 3-2,0-1 0,1 0 0,-2 0 1,-1 1-2,0-1 1,0 2-1,-2-1 1,0-1 0,-1 0-2,1 1 0,-2 0 0,0 0 1,-1-2-2,-1 1 2,0 0-1,-2 0 1,1 0 1,-1-3-1,0 2 1,-1-1-1,0 0 1,-1 0 1,1-1 1,-1 1-2,0-1 2,-1 0 0,0 0 0,-1-2 2,-2 1 0,2 0 2,0-2-2,-2 2 1,1-3 0,-2 3-1,1-2 1,0-1-1,-1 1 1,0-1-1,0 0-1,-1-1 0,2 1-3,-1-1 0,-2 0-2,3-1-1,-1-1-1,0 2 0,1-2-1,-1-1 0,1 1-1,0-2-1,0 0 0,1 0 0,-1-2 1,0 2-1,2-2 1,0 0-1,0-1 2,0-1-1,1 1 1,-1 1 1,2-2-1,0 1 0,0-1 0,1 1 1,0 0 0,1 1 0,0-1 0,1 2 0,0-2 0,1 2 0,-1 0 0,1 0 0,1 0-1,2 2 1,0-1 0,-1 2 1,1-1 1,1 1 1,2 1 1,-1 0-1,1 0 1,1 1-1,0 2 2,1 1-1,0-2 2,0 2-1,0 1 1,0 1-1,0-1 0,-1 1 0,0 1-1,1 0 1,-2-1-1,0 2 1,0-1 0,-1 1 0,-1-1-1,0 1 1,-1-1 0,0 1 0,-1 0 1,0-1 0,-1-1 2,-1 2-1,-1-1 1,0 0 1,0 0 0,-1-1 1,0 1 0,-1-1-1,-1 1-1,1-1 2,-1 1-1,0-1-1,-2 0 2,1 1-2,-1 0 1,-1-2-1,1 1-1,0 1 1,-2-3-2,0 1 1,1 0-1,-1-1-1,0-1 0,0 2-1,-1-3 0,1 1-2,-1-1-1,0-1-1,0 1-1,1 0 0,-1-3-2,1 2-1,-1-2-1,0-1 0,2 1 2,-1-1-2,0-1 0,0-1 1,0 1-1,1-2 0,1 1 0,-1-2 2,1 1 0,0-2 1,1 1-1,0 0 1,0-1 0,1-1 0,1 2 2,-1-2-1,2 2-1,0 0 2,0 1-1,0-2 1,2 1-2,-1 0 1,1 1 0,1 2-1,0-2 0,0 2 1,1 1-2,0 0 3,1 0-1,1 2 0,1 0 1,-1 1 0,2 1 1,-1 0 0,2 1 1,-1 1 1,1 0 2,0 1 0,1 2 1,-1-1 0,0 1 0,0 2 0,-1 1 1,0-2 1,0 2-1,0 0 0,-1 0-1,-1 1 1,0 0 0,-1-2 0,0 3-2,0-2 1,-2 1 0,0-1 0,0 0 0,-1 0-1,-1 0 0,0-2 0,0 1 1,-1-1 0,-1 1-1,0-2 1,0 1 2,-1-2-3,0 2 2,0-2 0,-1 1 0,-1-2-1,1 3 1,-2-2-1,0-1-1,1 0 2,-1-1-3,0 0 1,-1 0-3,-1 0 0,1-1-1,0 0 0,-1-1 0,0 0-1,0-1-1,0 0-2,0-1 2,0 0-2,-1 0 1,1 0-2,0-2 2,1 0-2,-2-1 2,2 1-2,0-2 2,0 1-1,1-2 1,1 0-1,-2 0 0,2 0 1,0-1-2,0-1 2,1 1-1,1 0 1,1-1-1,-1 2 0,1-2 0,0 1 1,1 0 0,1 0 0,-1 0 1,2 2-2,-1-1 3,1 0-1,0 1 0,0 0 0,1 0 1,1 1 0,0 0 0,0 2 1,1-1 0,1 0 0,0 3 1,0-2 0,0 3 1,2 0 0,-1 0 1,1 0-2,-1 3 2,2-1 0,-1 2-1,0 0 2,1 1-3,-2 1 2,1-1 0,-1 2 0,2 0-1,-3 1 2,1 0-1,-1 0 1,-1 0-2,1 1 1,-1-1 0,-1 2 0,0-1 0,0-2 1,-1 2 0,-1-1-1,-1-1 0,1 1 1,-1-2-1,0 1 1,-1-3-1,0 2 2,-1-2-1,0 1 2,0-2 1,0 1-1,-2 0 0,1-1 1,-1 0 0,0-1 0,-1 0-2,1 0-1,-2 1 1,0-2-2,0 1-2,-1-2 2,1 0-2,-1 0-1,-1 0-1,1 0-2,0 0 0,0-2-2,0 1 2,0-2-2,1 1 1,-1-1-2,1-1 1,0 1 1,1-1-2,-2 0 2,2 0-2,-1-2 1,2 1 1,0-1-1,0 0 2,0-2-1,0 2 1,2-2-1,-1 1 2,2-1 0,-2-1 0,2 1 0,2 1 2,-2 0-2,1-1 1,1 1 0,-1 0 0,1 0 0,1 1 0,0 0-1,0 2 0,1 0 1,0 0 0,0 1 0,2 1 0,-2-1 0,1 2 0,0 0 0,1 1 0,-1 1 0,2 0 1,-1-1 0,0 3 0,0-1 1,0 3 1,1-1 0,-1 2-1,0-2 1,0 3 0,-1 0 0,1 0-1,-1 0 1,0 1 0,-1-1 0,0 1 1,0-1 0,-1 0-1,0 1 1,-1-1-1,0-1 0,-2 0-1,1 1 2,-1-2-1,0 1-1,-1-2 2,1 1 1,-1 0 0,-1-1 0,1-1 0,-2 1 0,0 0 0,1 0 1,-1-3 1,0 2-2,-1 0 1,-1-1-3,1 1 2,0-2-3,-2 1 0,1-2-1,0 0 0,0 0-2,-1 0-1,-1 0 0,1-2-2,1 1 1,-1-1-2,0 0 0,0-1 2,1 1-2,0-1 3,0-2-2,-1 0 0,2 1 1,-1-1-2,0-2 2,1 0 0,1 0 0,0 1 1,0-2 0,1 0-1,-1 0 1,2 0 0,-1-1-1,2 1 2,0 0-2,0 1 2,0-1 1,2 1 0,-1-1 1,1 2-1,-1-1-1,2 0 0,-1 2 2,1 1 0,0-2 0,0 2 0,1 0 0,1 1 0,-1 1 0,0-1 1,0 2 2,1 0-1,-1 1-2,1 0 2,1 1 0,-1 0 1,0 2-1,0-1 1,0 1-1,-1-1 1,2 3 1,-2 0 0,1-1 0,-2 2-1,1 1-1,-1-1 2,-1 2-1,1-3 1,-1 2-1,0 0 2,0 1-3,-1-2 1,-1 1 1,0-1-2,0-1 0,0-1-1,-1 0 1,0 0-2,0 1 0,-2-2 0,2 1 0,-2-2-2,1 0 0,0 1 0,-1-1-2,0-2 0,0 3-1,-1-3 1,1 3-2,-1-3 0,-1 0-1,1 0-1,1 0 0,-2 0 0,2 0 0,-2 0 0,1-3-1,-1 3 1,1-3-1,0 2 1,0-1 0,0-1 1,1 0 0,-1-1 0,-1 0-1,2-1 3,0 1-1,0-2 0,0 0 1,1 1 1,-1-2 1,2 0-2,-1 1 2,2 0 1,-1-2-2,1 1-1,0 2 1,1-2-1,0 2 1,1-1 0,-1 0 1,1 1 0,0 0 0,1 1 1,0 1-1,1-2 1,1 1 1,-1 1 0,1 1 1,0-1 0,1 0 1,0 2 1,1 0 0,1-1 2,-1 2-1,1 0 0,1 0 0,-1 0 1,0 2-2,1-1 0,-2 0 2,0 2-2,1 0 0,0 1 0,-1-1 1,-1 2-1,-1-2 1,0 1 0,0 1-1,-1 0 0,-1 0 1,0 0-1,-1 2 1,0-1 0,-1 0-1,-1 1 2,0 0-2,-1 0 1,-1 0 0,0 0-1,0 0 1,-1-1-1,-2 1 0,2 1 1,-2-3 0,0 2-1,0-2 2,0 0-2,-2-1 1,1 1 0,-1-1 0,0 0-2,1-2 2,-2 0-2,1 1 0,1-2-1,-1 0 0,-1 0 0,2 0 0,0-1-2,0 0-1,0-1 0,-1-1 1,1 1-3,0 1 0,1-3 1,0 1 0,-1 0 1,2-1-2,-1 0 1,2-1-1,-1 1 0,1 0 1,1-2-1,0 1 1,0 0-1,1 0 0,1 0 2,0-1 0,0 1 1,0-1 0,1 0-2,1 1 2,-1-2-1,1 1 1,1 0 1,0 0 1,1 1 0,0-2 0,0 2 1,2-1 1,0 2-1,0-1 1,1 1 0,0 1 2,2 0-2,-1 0 2,1 1-1,1 1 1,-2 1-2,2 1 1,1-1 1,-2 1-2,0 1 0,-1 0 0,2 0-2,-2 1 1,-1 1 0,2-1-1,-3 0 1,-1 0 0,1 0-1,-2 0 1,0 1 1,0-2-1,-2 2 0,-1-1-1,1 0 2,-1 1-1,0 0 0,-1 0 0,-1 0 0,1 0 0,-1-1 1,-1 1-1,1 0-1,-1 0 0,-2 0 0,1-1 0,-1-1 0,0 2 0,0-2-1,0 1 0,-1-1 1,-1-1-1,1 0 0,0 1 0,-1-1 0,0-1 1,-1 0-1,0-1 0,0 0 1,1 0-1,-1 0 0,-1-1 1,2 0-1,-1-1-2,0 0 2,0-1-1,1 1 0,1-1 0,-1-2-1,1 1 1,1 1-1,-2-2-1,3 0 1,0 1 0,0-2 0,1 1 0,1 1 1,-1-1-2,1 0 2,1 1-1,0-2 0,1 2 0,0-1 0,0 0 0,1-1 2,-1 1-1,2 1 0,0 0 2,0-1 0,3 0 0,-2 2 0,1 1 3,1-1-1,2 0 2,0 2 0,0 1 0,1 0-2,0 0 1,2 1 1,-2 1-1,1 0 0,1 1 0,-2 1-2,0-1 0,1 1 1,-2 1-2,0 0 0,-2 0 0,2 2 0,-3-2 0,0 0 1,0 1-1,-2-1 0,0 1 0,1-1 0,-2 1 1,-1-1 0,1 1 0,-1-1 0,-1 0 1,0-1-1,-1 1 0,0 0-1,0-1 1,-1-1-1,-1 2 2,1-1 1,-1-1 0,0 1-1,-1-1 2,0 0 0,0 0 0,-1-1-2,0 0 2,0 0-2,0 1 2,-1-1 1,0-1-1,-1 0-2,-1 2 1,2-3-1,-1 0-1,0 0 0,-1 0 0,1 0-1,1-3 0,-2 2-1,1-1 0,0 0 0,0-1 1,1 0-3,0 0 1,-1-2 1,2 1-1,0-2-1,1 2 2,-1-1-2,1-2 1,0 1-1,1 0 2,1-1-1,-1-1-1,2 2 2,0 0-1,0-2 0,1 2 0,1-2 1,1 2 0,-1 0 0,1-1 0,1 2 1,2 0 0,-1 0 0,0 1 1,1 0 0,0 0 1,1 1 0,1 1 0,0 0 1,0 2 0,1 0-1,0 0 0,0 2 1,0 0 0,-1-1-1,2 2 1,-1 0-1,-1 1-1,0-2-1,1 2 0,-2 0 0,-1 0 0,-1-1 0,1 0 0,-2 1 0,0-2 0,0 3 0,-1-2 0,-1 1 1,1-2 0,-1 2-1,-1 0 1,0-1 1,-1 1-2,0-1 1,0 1 0,-1-1 0,1 1 0,-2 1-1,0-2 0,0 1 0,-1 0 0,0 0 0,0-1 0,-1 0-1,1-1 0,-2 2-1,0-1 0,1-1 0,-1-2 1,0 2 0,-1-1-1,2 0-1,-1-1 2,-1 0-1,1-1 0,-1 0 0,1 1 0,0-2 1,0 2 0,1-2 0,0-1-1,0 1 1,1-1 0,0 0-1,1-1-1,0 2 0,1-1 1,0-1-2,0 0 1,1 0-1,1 1 1,0-2-1,0 1 1,1 0 1,1 0-2,0 0 2,1-1-1,0 2 2,1-1 1,1 1 1,1-1 0,1 1 0,1 1 1,-1 0 0,2 0 1,1 1 0,0 0-1,0 1 0,1 1 0,0 0-1,0 1 0,-1 0 0,0 0 0,-1 1-1,0-1 0,-1 0-1,-2 1 0,0-1 0,0 0 2,-2 1 3,-1-2 1,-1 2 6,0-2 5,-1 0 6,-1-1 4,0 0 8,0 0 2,-1 2 7,0 0 2,-1 1 3,0-1 2,-1 0 1,-1 1 2,-2 0-2,1 0-2,0 0-3,-1 0-5,-1 1-8,0-1-6,-1 0-8,1 1-4,-1-1-6,-1-2-10,1 2-15,-1-2-24,1 1-28,-1-1-29,1 0-25,0-1-21,-1 0-19,2 0-46,-1-1-50,2 0-3,-2-1 19,2 0 25,1 0 27,1 1 29,0-2 27,1 1 26,3 2 23,0 0 19,0 0 15,0 0 13</inkml:trace>
  <inkml:trace contextRef="#ctx0" brushRef="#br0" timeOffset="167873.6018">1559 11647 10,'-2'4'32,"0"0"8,-1 2 8,0-2 7,0 1 10,0 0 9,1 0 9,0-1 14,0 0 12,0-2 16,-1 1-7,2 0-29,-1-1-18,1 0-13,-1 1-4,1-2-2,-1 0 2,1 1 2,-1-1 3,2-1 3,-1 2 3,1-2 0,0 0-1,0 0-1,0 0-4,-2 0-5,2 0-4,0 0-4,0 0-3,0 0-5,0 0-1,0 0-2,0 0-4,0 0 0,0 0-3,0 0 0,-1 0-1,1 0-3,0 0 0,-2-2 0,2 2-4,0 0 0,0 0-3,-1-3-1,1 3-2,0 0-2,-1-1-1,1 1-1,0-2-1,0 0 0,1-1 0,0 0-2,-1-1-3,2 2-1,-1-3-3,1 1 0,-1-2-3,1 0-1,1-1-2,0-1-1,0-1 1,1 1-1,0-3 1,0 0 2,1-1 0,-1 0 2,2-1 2,0 0 1,-1-1 1,1 0 3,0-2 2,0 1 2,2 0 3,-1-1 3,0 0 0,1 1 1,0-2 1,-1 2 0,1-2-2,0 0-2,1 2 0,-1-2-2,0 1-2,1 1 0,0-1-3,-1 1 0,0 0-4,1 0-2,-1 1-2,0-1-1,0 2-3,0 0-1,1 1 1,-2 0-2,0 0-1,2 2 1,-1-2-1,-1 2-1,1 0-1,2-1 0,-2 1 1,0 0 4,1 0 0,-1 0 0,0 0 3,1-1 1,1 2 0,-1-1 0,0 0 2,1 0 2,0 1 0,-2-1 1,2 0 2,-1 0-1,0 2 1,0-1-1,1 0 0,-1 1-2,0-1 0,0 0 1,-1-1 0,0 2-2,0-2 0,1 1-1,0 2 0,-2-1 0,1-1 0,0 1 0,-1 0-1,0 1 1,1 0-1,-2 0 1,0 0-2,0 0 1,0 1 0,1 0-1,-2 0 2,0-1 2,1 1 2,-1 0 0,0 0 1,0 1 0,0-1 2,-1 1 1,1-1 0,-1 1 1,0 0 2,0 2 0,0-2 0,-1 1 2,0 1-2,-1 1-1,1-1-1,-1 1 0,-1 0-1,1 0-1,-1 1 0,1-1 1,-2 2-3,0 0 1,0 0 1,0 0-1,0 0 4,0 0 4,0 0 1,0 0 4,0 0 2,0 0 5,0 0 3,0 0 3,0 0 3,0 0 6,0 0 5,0 0 2,0 0 4,0 0 4,0 0 1,0 0 2,0 0 1,0 0 1,0 0 2,0 0-2,0 0 0,0 0 2,0 0-4,0 0-2,-2 0-2,2 0-1,0 0 0,0 0-4,0 0-1,0 0-4,0 0-5,0 0 1,0 0-5,0 0-2,0 0-6,0 0 1,0 0-4,0 0-4,0 0-3,0 0-1,0 0-3,0 0-3,0 0-2,0 0 0,0 0-3,-2 0 1,2 0-1,0 0 0,0 0-1,0 0-1,-2 0 0,2 0-1,-2 2-1,-1-2-2,1 2-2,0-1-1,-1 1-3,-1 0-3,0-1 1,0 2-3,-1-2-4,0 2-1,0 0 0,-2 1-1,0-1-1,1 1-2,-2-1 1,1 2-2,-2-1 3,1 1 2,-1 0 0,-1 0 1,1 0-1,-1 1 1,0 0 3,0-1 1,0 2 1,-2-2 3,2 2-1,-1-2 1,-1 1 0,1 1 4,-2-3-2,2 3-2,0 0 2,-2-1 2,2 0-4,-1 0 1,-1 1-3,2-1 6,-1-1 1,0 1 4,1 1 1,-1-3 6,1 1-1,1 1 4,-1 0-1,2-1 5,0 1-1,0-2 0,2 1 4,0-2 2,0 1 1,0-1-1,2 0-3,1 1-2,0-4-4,0 3-1,1-1-4,1 0 2,0-1-6,-1 0-1,2 1 0,1-2-2,0 0-2,0 0-2,0 0-3,0 0-2,0 0-5,0 0-2,0 0-1,0 0-3,0 0-4,0 0-2,0 0 0,0 0-2,0 0-3,0 0 0,0 0-1,0 0 0,1-1 1,3 0 2,-2-1 0,1 1 3,0-1 2,1-2-1,0 1 2,0 1 2,2-3-1,1 1 4,-1 0 2,1-1-2,0-1 1,0 1 0,1-1-2,-1 0 0,1 1-2,0 0 2,-1-2 1,0 3 2,0-1 2,1-1 1,0 2 0,-1-2 2,0 2 4,1-1-1,-1 1 4,-1-2-1,1 3 5,0-1 0,0 0 2,-1 1 2,0-1-1,-1 1 0,1 2-1,0-2 3,-2 2-3,1-2 3,-1 3 0,1-2-2,-1 2 0,0-1 0,0 0 1,0 1-3,0 0 2,0 0 0,-1 0 1,0 1-1,1 0 1,-1-1 2,2 2 0,-2-1 1,1 1-2,0 2 5,-1-1 1,0-1-1,1 1 3,-1 2 0,2 0 3,-2-1-2,0 3 3,0-1 0,0 0 1,0 1-1,0-1-1,-1 2-1,0-1 1,0 1 2,0 0-3,-1-1 1,2-1-2,-2 1 0,1 0-2,-2 0 1,1 0-4,0 0 2,0 0-1,-1-1-2,1 1 1,-1 0 1,0 0-2,0-1-2,0 1-6,0 0-6,0 1-9,0 0-13,0-1-15,0 1-17,-1-1-17,1 1-15,0-1-18,0 0-23,0 0-24,0-1-25,0-1-21,1 1-15,0-1-7,0-2 2,-1 2 2,1-1 1,-1-4-11,2 3-13,-2-3 15,1 2 27,-1-2 30,0 0 28,0 0 27,0 0 22,3 3 21,-3-3 15,0 0 13,0 0 10</inkml:trace>
  <inkml:trace contextRef="#ctx0" brushRef="#br0" timeOffset="178123.1881">1193 11748 2,'3'-2'30,"1"-1"7,-1 0 8,-1 2 10,1-1 11,0 1 11,1 0 13,-1 1 15,-1-1 16,1 0 19,-3 1-3,2 0-23,-2 0-18,2 0-16,-2 0-9,0 0-4,0 0-3,0 0-1,0 0-2,0 0-2,0 0-1,0 0-1,0 0-2,0 0-1,0 0-3,0 0 0,0 0-2,0 0-1,0 0 2,0 0-1,0 0 3,0 0-1,0 0 5,0 0 0,0 0 4,0 0 2,0 0 2,0 0 2,0 0 2,0 0 5,0 0-1,0 0 2,0 0-1,-1-1-4,-2 1-7,0 0-2,0 0-7,-2 1-8,0 1-3,-1-1-9,-2 2-2,1-2-8,0 2-8,-2 1-6,0 0-6,0-1-4,0 1-2,-1 0-4,1 1 2,0 0-4,0-1 4,0 2-2,1 0 2,0 0-3,-1 1 0,0 1 1,1-3-1,1 4 0,-2-2 0,2 2-1,0-1-2,0 0 0,-1 2 1,2-2-1,0 3 0,1-3-1,1 1-1,-2 2 0,2-2 0,0 0 0,0 1 2,1 0-2,1 0 2,0-1 0,1 1-1,-1-1 2,1 1 2,1 0-1,0-1 1,0 1 2,0 0 1,2-1-1,-1 1 2,2-1-2,-1 0 3,0 0 0,1-2 2,0 0-3,1 0 2,0 0-1,1-2 1,0 1-1,0-2 2,0 1-1,1-1-1,2 0 2,-1-2 1,0 0 0,1 1 0,1-2 1,0 0 2,0 0 0,1-1 2,0-1 0,0 1 3,0-2 0,2 2 0,-2-3 3,2 1 0,-2 0 3,0 0-1,2-1 1,-2-1 4,0 0-2,1 1 5,-1 0 1,-1-1 2,1 2 2,-2-2 2,1 0 3,-2 1 1,1 0-1,-1 0 2,-1 0-1,-1 0 1,0 1 0,0 0-2,-1 0 3,-1 2-2,-1-2 1,0 1 2,0-1 1,-2 2 2,0 0-3,0 0 4,0 0 2,0 0 1,0 0 1,0 0 2,0 0 1,0 0 2,0 0-2,0 0 1,0 0-2,0 0 0,0 0-5,0 0-4,0 0-1,0 0-3,0 0-2,0 0-3,-1 0-4,1 0-6,-1-2-1,1 2-16,-1-2-18,1 2-28,-2-1-25,1 0-37,-1-1-30,1 1-34,-1 1-24,1-3-21,-1 0-16,1 1-10,-2-2-8,2 0-6,-1 0-1,1 1-6,-1-2-3,0 1-3,1 1-1,1 3 28,0 0 34,0 0 34,0 0 31,0 0 26,0 0 21,1 3 19,1 2 17,0 2 13,-1-2 11</inkml:trace>
  <inkml:trace contextRef="#ctx0" brushRef="#br0" timeOffset="186610.6735">20565 12472 1,'-2'-2'29,"0"0"10,-1 0 11,1 1 10,0-1 12,1 1 12,1 1 12,0 0 15,0 0 16,0 0 17,0 0-1,0 0-19,0 0-22,0 0-25,0 0-18,0 0-10,0 0-6,0 0-4,1-2-1,1 0 3,-1-1-1,1 3 4,1-4 0,2 1 1,-1 1-2,2-3 0,-1 2 0,1-2 0,1 1 1,1-1 3,0 0 0,-1 0-1,1 1-1,0-1-3,0 1-2,-1 0 0,2 0-2,-1 0-2,0 0 0,1 2-1,0-1-3,-1 2-4,0-1-3,0 0-3,1 0-4,0 1-1,-1 0-1,1-1-4,-1 1-1,0-1 0,0 2-2,1-2-1,-2 1-2,1-1-3,-1 1-1,1 0 1,0 1-2,-1-1 0,1-1-1,-1 2-1,0-1-1,-1 1-2,0-1-4,0 1-5,0-1-7,-2-1-9,1 2-10,-1 0-11,0 0-9,0-3-13,-1 3-17,1 0-17,-1 0-17,-1 0-10,-2 0-5,2 0-2,-2 0 4,1 0 6,-1 0 7,0 3 9,-1 0 10,-1-1 11,-2 2 12,-1 1 11,-1-1 15,-2 3 14,0-1 13,-2 0 11,0 3 9,-1-2 7,-2 3 8,0-2 6,-1 0 7,1 2 6,-2-2 6,0 2 5,1-3 6,-1 1 3,1 0 3,-1 0 4,1-1 3,0 0 2,1-1 3,0 0 2,2 0 3,1-1 3,0-1 1,2 1 2,0-1 0,2 0 1,0-1-2,2-2-2,0 2-4,1-3-2,2 2-5,1-2-4,0 0-5,0 0-5,0 0-3,0 0-8,0 0-6,0 0-4,0 0-6,0 0-4,0 0-5,0 0-2,0 0 1,3 1 1,1-1 2,0 0 0,3 0 1,0 0 1,0-1 1,2 0 2,0 0 1,1 1 1,0-2 2,2 1 2,-2 1 2,1-2 1,0 0-1,-1 1-2,-1-1-2,1 1 0,-1 0-1,-1-1 1,1 1 0,-2-1 1,0 2 0,-1 0 0,0-1 0,0-1 1,-2 2-2,1 0 2,-2 0-1,0 0-2,0 0-1,-1 0 1,-2 0 0,0 0 1,2 0 0,-2 0 1,0 0 2,0 0 0,0 0 3,0 0 1,0 0 0,0 0 2,0 0 0,0 0 2,0 0-1,0 0 1,0 0 0,0 0-2,0 0-1,0 0-4,0 0-1,0 0-3,0 0-2,0 0-3,0 0 0,0 0-2,0 0-2,0 0 0,0 0-4,0 0 1,0 0-3,0 0 0,0 0 0,0 0 0,0 0 3,0 0-3,0 0 0,0 0 3,0 0-3,0 0 3,0 0-3,0 0 3,0 0-1,0 0 1,0 0-2,0 0 2,0 0-1,0 0 1,0 0-3,0 0 0,0 0 2,0 0-4,0 0 1,0 0 3,0 0-3,0 0 1,0 0-1,0 0 1,0 0-1,0 0-1,0 0 0,0 0-1,0 0 2,0 0-1,0 0-1,0 0 0,0 0-1,0 0 2,0 0-2,0 0 0,0 0 0,0 0 0,0 0 0,0 0 0,0 0 0,0 0 1,0 0 1,0 0-2,0 0 1,0 0 2,0 0-2,0 0 1,0 0-1,0 0 1,0 0-1,0 0 0,0 0-1,0 0 2,0 0-2,0 0 0,0 0 0,0 0 0,0 0 0,0 0 0,0 0-2,0 0 2,0 0-1,0 0 1,0 0 0,0 0 0,0 0 1,0 0 1,0 0 2,0 0-2,0 0 0,0 0 3,0 0-1,0 0-1,0 0 0,0 0 0,0 0 1,0 0-1,0 0 0,0 0 0,0 0 1,0 0-3,0 0 1,0 0-1,0 0 1,0 0-2,0 0 1,0 0-1,0 0 0,0 0 2,0 0-2,0 0 3,0 0-3,0 0 0,0 0 0,0 0 0,0 0 0,0 0 0,0 0 0,0 0-3,0 0 3,0 0 0,0 0 0,0 0 0,0 0 0,0 0 0,0 0 3,0 0-3,0 0 0,0 0 1,0 0 0,0 0 1,0 0-1,0 0 1,0 0 1,0 0 0,0 0 0,0 0-1,0 0 1,0 0 2,0 0-2,0 0 1,0 0-1,0 0 0,0 0 0,0 0 0,0 0-2,0 0 2,0 0 2,0 0-4,0 0 2,0 0 0,0 0-1,0 0 0,0 0-2,0 0 0,0 0 0,0 0 0,0 0 2,0 0-2,0 0 0,0 0 0,0 0 0,0 0 0,0 0 0,0 0-2,0 0 2,0 0 0,0 0-2,0 0 0,0 0 1,0 0 1,0 0 0,0 0-2,0 0 1,0 0 1,0 0 0,0 0-2,0 0 2,0 0 0,0 0 0,0 0 0,0 0 0,0 0 2,0 0-1,0 0 1,0 0-1,0 0 3,0 0-2,0 0-1,0 0 1,0 0-1,0 0 1,0 0-1,0 0-1,0 0 2,0 0-2,0 0 0,0 0 0,0 0 3,0 0-3,0 0 0,0 0 0,0 0-3,0 0 3,0 0 0,0 0-2,0 0 1,0 0-1,0 0 2,0 0 0,0 0-1,0 0 1,0 0 0,0 0 0,0 0 0,0 0 0,0 0 1,0 0-1,0 0 0,0 0 0,0 0 2,0 0-1,0 0-1,0 0 0,0 0 0,0 0 0,0 0 0,0 0 0,0 0 0,0 0 0,0 0 2,0 0 1,0 0-2,0 0 1,0 0-1,0 0 1,0 0 1,0 0 1,0 0-1,0 0 0,0 0 0,0 0 2,0 0-2,0 0 0,0 0 0,0 0 1,0 0 1,0 0 1,0 0 0,0 0-3,0 0 0,0 0 1,0 0-1,0 0 1,0 0-1,0 0-2,0 0 2,0 0-1,0 0-1,0 0 1,0 0-2,0 0 0,0 0 0,0 0 0,0 0 0,0 0 0,0 0 0,0 0 0,0 0-2,0 0 1,0 0 1,0 0 0,0 0 0,0 0 0,0 0 0,0 0 0,0 0-2,0 0-1,0 0 3,0 0 0,0 0 0,0 0 0,0 0 0,0 0 0,0 0 0,0 0 0,0 0 0,0 0-1,0 0-1,0 0 1,0 0 1,0 0 0,0 0-2,0 0 0,0 0 1,0 0-1,0 0-1,0 0 0,0 0 2,0 0-2,0 0 1,0 0 1,0 0-2,0 0 3,0 0-2,0 0 1,0 0-1,0 0 2,0 0 0,0 0 0,0 0 0,0 0 0,0 0 2,0 0-2,0 0 0,0 0 0,0 0 0,0 0 0,0 0 0,0 0 0,0 0 1,0 0-1,0 0 0,0 0-1,0 0-1,0 0 1,0 0-1,0 0 2,0 0 0,0 0 0,0 0 2,0 0-2,0 0 0,0 0 0,0 0-2,0 0 2,0 0 0,0 0 0,0 0 0,0 0 0,0 0 0,0 0-1,0 0 1,0 0-2,0 0-1,0 0 2,0 0-1,0 0 1,0 0-1,0 0 2,0 0 0,0 0 0,0 0 0,0 0 0,0 0 0,0 0 0,0 0-1,0 0-1,0 0 2,0 0-1,0 0-2,0 0 3,0 0-2,0 0 2,0 0-1,0 0-1,0 0 1,0 0-1,0 0 1,0 0 1,0 0 0,0 0 0,0 0 0,0 0 0,0 0 0,0 0 0,0 0 0,0 0 1,0 0 1,0 0-2,0 0 1,0 0-1,0 0 2,0 0-2,0 0 0,0 0 0,0 0 1,0 0-1,0 0 0,0 0 0,0 0 0,0 0 0,0 0-1,0 0-1,0 0 2,0 0 0,0 0-1,0 0-1,0 0 2,0 0 0,0 0 0,0 0 0,0 0 0,0 0 0,0 0 0,0 0 0,0 0 0,0 0 0,0 0 0,0 0-1,0 0-1,0 0-1,0 0 2,0 0-1,0 0 1,0 0 1,0 0 0,0 0 0,0 0 0,0 0 0,0 0-2,0 0 2,0 0 0,0 0-1,0 0 1,0 0-2,0 0 2,0 0-1,0 0 1,0 0-3,0 0 1,0 0 1,0 0-1,0 0-1,0 0 2,0 0-1,0 0 0,0 0 0,0 0 2,0 0 0,0 0 0,0 0 0,0 0-1,0 0 1,0 0-2,0 0 2,0 0 0,0 0 0,0 0 0,0 0 0,0 0 2,0 0-2,0 0 0,0 0 0,0 0 0,0 0 0,0 0 0,0 0 1,0 0 1,0 0 0,0 0 0,0 0-2,0 0 1,0 0-1,0 0 2,0 0-1,0 0 1,0 0-2,0 0 1,0 0-1,0 0 0,0 0 0,0 0 0,0 0 0,0 0 2,0 0 1,0 0-2,0 0 1,0 0-1,0 0 1,0 0-1,0 0 1,0 0 2,0 0-2,0 0-1,0 0 1,0 0-1,0 0 1,0 0-2,0 0 0,0 0 0,0 0 0,0 0 0,0 0 0,0 0 0,0 0 0,0 0-2,0 0 1,0 0-1,0 0 2,0 0 0,0 0 0,0 0 0,0 0 0,0 0 0,0 0 0,0 0 2,0 0-1,0 0 1,0 0-1,0 0 1,0 0 1,0 0-2,0 0 1,0 0 1,0 0-2,0 0 1,0 0-2,0 0 0,0 0 0,0 0 0,0 0 0,0 0 0,0 0 1,0 0-1,0 0 0,0 0 0,0 0 0,0 0 0,0 0 0,0 0 0,0 0 0,0 0 0,0 0 0,0 0 0,0 0 0,0 0 0,0 0 0,0 0 0,0 0 0,0 0 0,0 0 3,0 0-3,0 0 2,0 0-2,0 0 1,0 0 1,0 0-2,0 0 0,0 0 0,0 0 0,0 0 0,0 0 0,0 0 0,0 0 0,0 0 0,0 0 0,0 0 0,0 0 0,0 0 0,0 0 0,0 0 0,0 0 1,0 0 1,0 0-1,0 0 1,0 0 1,0 0-3,0 0 1,0 0-1,0 0 0,0 0 0,0 0 0,0 0 0,0 0 0,0 0 0,0 0 0,0 0 0,0 0 0,0 0-1,0 0 1,0 0 0,0 0-3,0 0 1,0 0 1,0 0 1,0 0 0,0 0 0,0 0 0,0 0-2,0 0 1,0 0-1,0 0 2,0 0-1,0 0 1,0 0 0,0 0 1,0 0 1,0 0-1,0 0-1,0 0 0,0 0 0,0 0 2,0 0-1,0 0 1,0 0 1,0 0-2,0 0 1,0 0-1,0 0 1,0 0-2,0 0 0,0 0 0,0 0 0,0 0 1,0 0 1,0 0-2,0 0 0,0 0 1,0 0-1,0 0 0,0 0 0,0 0 0,0 0 0,0 0 0,0 0 0,0 0 0,0 0 0,0 0 0,0 0 0,0 0 0,0 0-1,0 0-1,0 0 2,0 0-1,0 0 1,0 0-2,0 0 2,0 0 0,0 0 0,0 0 0,0 0 0,0 0 0,0 0 0,0 0-1,0 0 1,0 0 0,0 0 0,0 0 0,0 0 1,0 0-1,0 0 2,0 0-2,0 0 0,0 0 1,0 0-1,0 0 0,0 0 0,0 0 0,0 0 0,0 0 0,0 0 0,0 0 0,0 0 0,0 0 2,0 0-2,0 0 0,0 0 0,0 0-2,0 0 2,0 0 0,0 0 0,0 0 0,0 0 0,0 0-1,0 0-1,0 0-1,0 0-1,0 0 1,0 0 0,0 0 0,0 0-2,0 0 4,0 0-2,0 0 1,0 0-1,0 0-1,0 0 2,0 0 1,0 0-1,0 0 2,0 0 0,0 0 0,0 0 0,0 0 0,0 0 2,0 0-2,0 0 0,0 0 0,0 0 0,0 0 0,0 0 0,0 0 0,0 0 0,0 0 0,0 0 0,0 0 0,0 0 0,0 0 0,0 0 0,0 0 0,0 0 0,0 0 0,0 0 0,0 0 0,0 0-2,0 0 1,0 0-1,0 0 1,0 0-1,0 0 2,0 0-3,0 0 3,0 0-1,0 0-1,0 0 1,0 0-1,0 0 1,0 0-5,0 0 0,0 0-4,0 0-7,0 0-6,0 0-5,0 0-9,0 0-6,0 0-6,0 0-9,0 0-8,0 0-8,0 0-7,1 2-5,-1-1-4,1 1-2,1 0-1,-1 0 1,2 0 1,-2 0 1,1 1 1,-1-2-7,1 0-7,-1 1-7,1-1-3,-1 1-4,-1-2 0,0 0 2,1 1-1,-1-1 4,3 0 4,-3 0 6,0 0 5,0 0 7,0 0 5,0 0 8,0 0 10,0 0 7,0 0 8,0 0 2,0 0 3,0 0-2,-1 3-2,1-3-4,0 0-6,-2 4 1,0-1 4,1-1 5,1-2 5,-3 3 6,1 0 5,2-3 5,-3 2 4,-1 0 5</inkml:trace>
  <inkml:trace contextRef="#ctx0" brushRef="#br0" timeOffset="189154.819">20639 15837 9,'-6'-1'35,"1"-1"12,-1 1 11,2 1 13,-1-2 13,2 2 13,1 0 17,0 0 17,-1 0 20,1 0 23,2 0-4,0 0-26,0 0-27,0 0-25,0 0-18,0 0-12,0 0-9,0 0-5,0 0-2,0 0-1,0 0-2,0 0-3,0 0-4,0 0-5,0 0-3,0 0-5,0 0-3,2 0-2,1 0-2,0 0 2,1 0-1,1 0 3,0-2 0,2 2 3,-1-1 0,2 1 1,-1-1 2,2 0 0,-1 0 0,1 0 1,0 0-2,0 1-1,0-2-3,1 2-3,1-1-2,-2 0-1,1 1-3,1-1 1,-3-1-4,2 1 0,0-1-2,-1 2-1,0-1 0,1-1-2,-2 1 0,0 1-3,-1-2-1,2 1 0,-2 1-5,0-1-4,-1 0-7,0 1-8,0 0-11,-1 0-10,0 0-15,-1 1-16,0 0-23,1-1-25,0 2-19,0 0-17,-1 0-32,1 1-34,-2 1 3,0 0 18,0 1 25,0 0 24,-1 0 24,-1 2 22,1-1 20,-1 1 17,-1 0 17,0 0 14,-1 0 10</inkml:trace>
  <inkml:trace contextRef="#ctx0" brushRef="#br0" timeOffset="189402.8332">20807 15963 21,'-11'0'39,"1"0"11,-1 0 13,0 0 14,1 0 15,-1 0 19,2 2 20,1-1 24,1-1 27,-2 0 32,3 0-5,0 0-40,1 0-21,1 0-11,-1 0-6,1 0-5,1 0-3,1 0-3,2 0-4,0 0-4,0 0-6,0 0-7,0 0-8,0 0-12,0 0-10,0 0-13,0 0-9,2 0-7,1 0-6,1-1-6,2-1-2,-1 2-7,3 0 1,0-1 0,2 0-2,0 1 2,0-1-1,1 1 3,0 0-1,-1 0 1,1 0-4,-1 0-4,0 0-4,0 0-8,-2 1-3,0-1-9,-1 1-10,1 0-16,-1-1-18,-1 0-15,-1 2-19,-1-1-18,2-1-29,-2 0-29,1 2-31,-1-1-26,0 0-43,1 0-37,-1 1 2,0-1 22,-1 1 32,-3-2 36,3 3 34,-3-3 29,0 0 27,1 4 23,-1-4 21,0 0 18,-1 4 15</inkml:trace>
  <inkml:trace contextRef="#ctx0" brushRef="#br0" timeOffset="193050.0418">3822 8456 22,'0'-3'29,"0"0"5,0-1 5,0 1 7,0 0 6,0-1 6,1 1 8,-1-1 7,1-1 9,0 1-10,-1-1-21,0 0-16,1-1-9,0 0-5,-1 1-2,1 0-1,0-1-1,0 0 0,-1 1-1,2 0 2,-1 0-1,1 2 0,-1-1 0,2-1 2,0 2-1,0 1-1,0-2 0,0 2 0,0 0 1,1 1-1,0-1 0,0 1 0,-1 0-1,2 0 0,-1-1-1,-1 1 0,0-1 0,0 0 1,0 1 0,-1 0 0,1 0 1,0-1-1,-1 2 0,1-3-1,-1 3 0,0 0 0,-1-1 0,-1 1-1,2-2 0,-2 2 0,1-1-3,1 0 0,-1-1-2,1 1 1,-1-2-4,0 0 1,0 1-2,1-3 2,-1 1 0,1-1 1,-1-2 1,-1 1 0,1-2 1,0 1-1,0 1 0,-1 0 1,1-1 0,-1 1 0,0 2 1,0-1 2,0 1 2,0 1 1,0 2 0,0 1 0,0 0-1,0 0 2,0 0-1,0 0 1,0 0 0,0 0-2,0 0-1,0 0 0,0 0-1,0 0-2,0 0-2,0 0-3,0 0 0,0 0-2,0 0-2,0 0 0,0 0-1,0 0-1,0 0 0,0 0 0,0 0 0,0 0 0,0 0-1,0 0 0,0 0 0,0 0 1,0 0 0,0 0 0,0 0 0,0 0 0,0 0 0,0 0 0,0 0 0,0 0-4,0 0-4,0 0-11,0 0-14,0 0-15,0 0-15,-1 1-13,1 2-9,-1 0-13,0 0-13,1-3-20,-1 6-21,1-1 1,-1 2 10,0 1 15,0 1 16,0 0 18,-1 0 18,2 2 13,-1 0 12,-1 0 11,1 0 8</inkml:trace>
  <inkml:trace contextRef="#ctx0" brushRef="#br0" timeOffset="193730.0807">3880 8451 6,'-3'5'30,"1"-1"6,-1-1 9,0-1 7,1 3 8,0-3 10,0-1 11,1 1 12,-1 0 14,2-2 15,0 0-6,0 0-27,0 0-18,0 0-12,0 0-6,0 0-4,0 0-2,0 0-2,0 0-2,0 0-2,0 0 0,0 0-4,0 0-3,1-3-4,-1 1-3,1 0-4,0-1-2,-1-1-4,2 0-1,-1 1 0,1-3-2,-1 0 1,2 0 0,-2-1 0,1 0 0,0 0 1,0 0 0,0 0-1,1-1-1,-1 1-2,0 0 0,0-1 0,0 0 0,1 0-2,-1 0 0,0 0 0,1-1 0,0 2-1,-1-3 0,-1 3 1,1-2 1,-1 0 1,1 0 0,-1 0 1,1-1 1,-1 0 0,1 0 2,-1-1-1,1 1 3,-1 0 1,1 0 0,-1 2-2,1 0 0,-1-1-1,0 3-2,1-1-1,-1 2-2,0 0-2,0 3 1,-1 0-4,1 1 0,-1 1 0,0 0-3,0 0 0,0 0-1,2 0 1,0 1 2,1 1-1,0 0 1,0 2 1,0 0-1,2 2 0,0-1 1,0 2-2,-1 1 1,1 1-3,0-1-1,0 2 2,-1-2-1,2 1-1,-2-2-1,0 0-1,0 1 0,-1-1 0,0-2-2,0 0 1,-1-1-3,0-1 1,1 1-2,-2-3 2,0 0-2,-1-1 1,0 0 1,0 0-2,0 0 1,3 0 1,0-1 0,0-2 1,0 1 2,0-1 0,0-1 2,0-1 1,0 0 3,1-1-1,-1 2 1,0-1 1,-1 0-3,1 1 2,-1 1-2,0 1-1,0-1 1,0 1-1,1 2-1,0 2-1,2-2 0,0 3-1,0 2-1,1-1-2,0 4 3,3 1 1,-2 0 3,1 2 2,0 1 4,0 2 0,0-2 2,-1 4 0,0-1 1,0 0 1,-1 0-1,-1-1 3,1 2 1,-2-3 0,0 1 1,2-1-1,-2 0-1,-1 0-3,0 0 0,0 1-1,0-2-2,-1 2 0,1-1 0,-2 0 0,1 0 0,-2 0 0,0 1-1,0 1 0,0-1-1,-1-2 0,-1 3 0,1-3 0,-1 1 0,1-2 0,-1 1 0,0-2 0,-1-1-1,0-1 1,0-1 0,0 0-1,-1-2-1,0 0 2,0-1-2,0-1 1,-1-2-1,1 1-2,-1 0 0,-1-2 1,0 0-3,0 0 0,-1-2-1,0 0 0,0 1 0,0-3-1,1-1-3,0 1 2,-1 0 0,2-2 0,0 0-1,0-1 1,1 0 0,0-1 1,1 1-1,1-1 0,0 0 0,1 1 0,1-1 0,1 1-1,1-1 0,0 1 2,1 0 0,-1 0-1,2 1-1,1 1 2,0-1 0,0 1 0,1 0 0,0 0-1,0 0-1,0 0 1,1 2-6,0-1-6,-1-1-12,1 1-8,-1 0-23,0 0-27,1-1-25,-1 2-21,0-1-20,-1-1-18,-1 0-31,1 2-29,-1-1 3,-1-1 17,0 2 26,-2-1 25,1-1 24,-2 0 23,0 1 22,0-1 19,0 0 16,0 0 13,-2-2 10</inkml:trace>
  <inkml:trace contextRef="#ctx0" brushRef="#br0" timeOffset="194177.1063">4047 8061 13,'-2'0'35,"2"0"8,-3 0 10,1 0 10,0 0 12,0 3 13,1-3 16,1 0 17,-2 1 19,2-1 22,-1 2-10,1-2-35,0 0-24,0 0-18,0 0-11,0 0-8,0 0-5,0 0-6,0 0-4,0 0-4,0 0-8,0 0-5,0 0-7,0 0-4,2-2-1,-1 1-1,2-2 1,-1 0 0,1 1 4,0-3 0,0 0 2,0-2 2,2 1 3,-1 0 1,0-1 4,-1-3 3,1 3 1,0-2 0,-1 1 0,2 0-2,-1 2-2,-1-2-4,0 1-1,1 3-1,0-2-3,0 2-2,-1 1-2,2 1-1,-1 0-2,-1 1 0,1 0-1,1 2 1,-1 0 0,0 1 4,3 0 1,-2 1 3,0 1 4,0 2 3,0-1 6,0 2 2,0 2 5,0 0 3,-1 1 1,0 0 3,0 1 1,-1 0 0,-1 1 0,0 0-3,0 0-1,0-2-6,0 1-3,0 0-6,-1-2-4,0 1-7,0-1-7,-1-1-3,0-1-12,1 1-13,0-1-16,-1-1-18,1 0-21,-1-1-23,1 1-36,1-1-38,-1 1-31,1-2-26,-1 0-29,0 0-26,2 0 12,0 0 26,0-1 31,0 3 32,2-1 30,0 0 26,0 2 24,1 0 21,2 0 20,1 4 15,0 0 17</inkml:trace>
  <inkml:trace contextRef="#ctx0" brushRef="#br0" timeOffset="202158.5628">14088 6249 24,'3'-10'40,"-1"2"10,-1-1 11,1 2 11,-2 1 13,0 0 15,0 3 17,0-1 20,0 2 23,0-1 28,0 3-12,0 0-45,0 0-24,0-3-13,0 3-5,0 0-2,0 0-1,0 0 1,-1-2 3,1 2-1,0 0-2,0 0-2,0 0-4,0 0-4,0 0-6,0 0-6,0 0-3,0 0-5,0 0-1,0 0-3,0 0-2,0 0-2,0 0 0,0 0-4,0 0-1,-1 2-3,1-2-2,-1 3-4,1-3-2,-1 3-5,0-1-5,-1 2-5,1 1-4,-2 1-3,0 0-3,0 3-4,0 1 0,-1 1-4,-1 3-3,0-2-1,1 3-1,-1 0-3,1 0-1,-1 1 0,0-1 1,0 0-3,1 0 1,0 0-1,-1-1-1,1 1 0,-1-2 0,0 0-2,2 0-1,-1-1 1,0 0-1,1 0-1,0-2-1,0-1 1,1 1 2,0-3-1,1 1-1,-1-1 2,0-1-3,1 0 3,0-2-1,1 1 0,1-1 1,0 0 0,1-1-1,0 1 1,0-1-1,1 1 1,0-1 1,2 0 1,-1 1-2,2-2 2,0 1 2,0 0 1,0-1 1,1 0 2,0 0 2,1-1 2,-1 1 1,2-2 2,1 1 1,-2-1 2,1 0 0,1-1 1,1 1 2,-2-2 1,1 1 1,0-1 0,0 0 1,0 1-1,0-1 1,0 0 0,-1-1-1,1 1-1,-2-1 1,0 1-1,0 0 0,0-1-2,-1 1-2,0-1-6,-1 1-7,0 0-7,-1 0-9,-1-1-13,0 3-15,-1-3-17,-1 3-26,-1-1-28,-1 1-20,0 0-17,0 0-11,0 0-5,0 0-29,0 0-31,0 0 4,0 0 18,-3-1 26,-2-1 25,0 1 28,-1-2 23,-2 1 23,1 0 19,-1-1 16,-1 0 13,-1 0 9</inkml:trace>
  <inkml:trace contextRef="#ctx0" brushRef="#br0" timeOffset="202427.5782">13956 6474 27,'-1'0'37,"-1"-3"10,1 3 10,1 0 11,0 0 12,0 0 15,-1-2 14,1 2 17,0 0 15,0 0 14,1-2-12,0 1-35,1-1-20,0 1-8,1-1-5,0 0-5,2 0-1,-1-1-2,2 1-1,0-1 0,1-1-2,1 1 1,-1-1-4,2 1-3,-1-1-6,0 1-6,2 0-4,-1-1-6,-1 2-5,0-1-3,1 0-3,-1 1-1,0 0-5,0 1-4,0-1-3,0 0-3,-1 1-4,0-1-5,0 2-8,0-1-9,0 1-12,-1 0-19,2 1-21,-1-1-20,0 1-19,0 1-16,2-1-16,-2 2-14,0-1-28,0 1-29,2 1 4,-3 2 16,2-1 24,-1 2 22,-1 0 25,1 0 21,0 1 20,-1 3 16,1-1 14,1 0 11,-2 2 14</inkml:trace>
  <inkml:trace contextRef="#ctx0" brushRef="#br0" timeOffset="202686.593">14416 6667 20,'-1'-2'39,"0"1"9,1 1 11,0-2 11,0 2 11,0 0 14,0 0 14,0 0 17,2-2 20,-1 1 23,1 0-14,0-1-43,1 0-28,0 1-21,1-2-11,1 1-8,0-1-5,0-1-2,1 1-1,0-1-1,2 1-3,-1-1-5,-1 1-4,1-1-8,0 1-3,0 0-4,0 0-2,0 1-2,-1 0-3,1-1-4,-1 3-12,-1-2-19,1 0-19,0 1-19,-2-1-18,1 2-16,-5 0-31,5-1-29,-5 1-5,0 0 11,0 0 14,0 0 17,0 0 16,0 0 16,0 0 18,-2-3 16,-1 0 14,-1 1 12</inkml:trace>
  <inkml:trace contextRef="#ctx0" brushRef="#br0" timeOffset="202913.606">14415 6470 25,'2'-3'41,"-1"0"10,1 0 12,-1 1 12,1 0 12,-1 2 16,0-3 17,1 3 20,0 0 23,0-1 27,2 0-15,-1-1-49,0 1-30,0 0-21,1-1-11,0 1-9,1-1-4,-1 1-1,3 0-3,-2 0-4,1-1-7,0 0-6,0 1-7,2-2-7,-1 2-6,1 0-4,-1-1-9,2 2-7,-2-3-18,0 3-23,2 0-23,0 0-22,-1 0-20,-1 0-16,1 0-27,1 0-26,-1 2 0,0-1 13,1 0 18,-1 1 19,-1 0 18,1 1 19,1 0 19,-1 0 17,0 0 15,-1 2 11</inkml:trace>
  <inkml:trace contextRef="#ctx0" brushRef="#br0" timeOffset="203401.6339">14790 6471 17,'4'0'32,"-1"-1"8,1 0 9,-1 1 9,0 0 11,0 0 13,-1 0 13,0-1 16,1 0 17,-1 1 4,0-2-8,0 1-14,0-1-17,1 1-10,0-1-5,-1 0-3,0-2 1,1 0-2,-1-2-2,1 1 0,0-1-3,0-1-3,0-2-3,0 1-3,0-1-3,0-3-4,-1 2-4,0 0-4,0-1-4,1 1-2,-1 0-4,-1-2-1,1 4-2,-1-1-3,1 1 1,-1 2-1,0 1-2,0 0-1,0 2-3,-1 1-1,0 2-2,0 0 0,0 0 0,0 0 0,0 0-1,0 0-1,0 0-2,0 0-3,0 0 0,1 2-2,0 1-1,0 2 0,1 0-4,-1 1 2,2 2-1,-1 1-4,0 0-2,1 2-1,0 0-1,1 0-1,-1 2-1,0 0 0,0-2 0,0 2-1,1-2-2,-1 0 0,0 1 0,-1 0-2,1 0 0,-1 0-1,0-2 1,0 2 0,-1 0-1,1-2 1,-2 2-1,1-1 0,0-1 0,-1 0 0,0 0-1,0 0 2,0 0 1,-1-1 2,0-1 0,1 0 4,-1-1 2,0 0 4,0-1-1,1-1 3,-1-1 2,-1 0 4,2 0 5,-2-1 4,1-1 5,-1-1 5,1 1 1,-1-2 1,-1 2 3,0 1-1,-1-3 0,-1 0 1,1 1 2,-1 0 1,-1 0 0,-2 0-3,1-1-1,-1 0-2,1 0-1,-2 0 0,2-1 0,-1 0 1,2 0 2,0 0 1,-1 1 5,2 0 2,1-3 0,1 3 1,0 0 1,3 0 1,0 0-3,0 0 0,0 0-5,0 0-3,0 0-7,0 0-4,0 0-7,0 0-7,0 0-8,0 0-3,2 0-2,1 0-1,2 0-3,0 0 1,2 0-1,0-2 1,1 2 3,2 0-2,1-1-9,1 0-10,0 1-17,0-2-18,1 1-18,0-1-20,0-1-19,1 1-28,0-1-30,0 0-29,0-1-25,1-1-30,-2 1-22,0-1-22,2 1-11,-3 0 23,1 3 38,-1 0 38,0 1 33,-1 1 32,0 3 26,-1 1 26,0 2 20,-1 2 19,1 1 15</inkml:trace>
  <inkml:trace contextRef="#ctx0" brushRef="#br0" timeOffset="205830.7729">15698 6678 7,'-2'0'30,"2"0"7,-3 0 8,1 0 9,2 0 9,-3 1 10,3-1 13,0 0 15,0 0 16,0 0 22,0 0-6,0 0-26,0 0-18,0 0-10,-2-1-6,2 1-2,0 0 0,0 0 0,0 0 0,-1-1 1,1 1-2,0-3-1,0 0-4,2-1-4,0 0-2,1-1 0,1-3 0,0 1 1,1-2 1,2-1 3,1 0 4,-1-2 4,1 0 2,2-3 4,0 3 0,0-2 1,2 1 1,-1-1 1,2-1 0,0 0 2,0-1-1,1 0 1,-1-1-2,2 2 0,-1-3-1,1 1-4,-1-1-4,0 1-3,0 0-5,-1 0-6,0 2-6,-1 1-4,0-1-5,-2 2-8,-1 1-6,0 3-4,-1-1-9,-3 3-4,1 0-5,-2 2-1,1 1-4,-2 1-2,-1 0-3,-1 2-6,1 0-9,-2 1-12,0 0-12,0 0-12,0 0-17,0 0-14,0 0-13,0 0-13,0 0-20,0 0-25,-1 2-25,0 0-26,1 0-15,-1 1-6,0 0-1,-1 1 6,0 0-19,-2 3-21,0-3 10,0 2 24,-1-1 30,-1 1 29,-2-1 30,0-2 26,0 2 23,-1-2 20,-1-1 16,0 0 12,1-1 11</inkml:trace>
  <inkml:trace contextRef="#ctx0" brushRef="#br0" timeOffset="206085.7874">15807 6246 25,'-10'-3'35,"3"0"8,0 0 9,0 0 10,2 1 12,-1 2 12,3-1 16,0-1 17,0 2 21,0-1 5,3 1-12,-1-1-14,1 1-17,0 0-8,0 0-4,0 0-3,0 0-5,0 0-2,0 0-4,1 2-4,0 1-2,1 1-5,2 1-4,0 0-7,3 3-6,-1 1-5,1 1-2,0 1-1,3 2 1,-2-1 3,1 3 4,0-1 3,1 1 2,-2-2 0,0 0-1,2 2-5,-3-1-4,0-1-3,0 1-5,1-1-5,-2 0-1,-1 0-4,0-1-6,0 0-3,-1-1-2,0 0-3,0 1-5,-1-2-4,-1 0 0,0 1-5,0-1-4,-1-1-7,0 1-6,0-1-12,-1 0-13,0 0-18,0-2-19,0 1-23,0-1-25,0 1-21,0 0-15,0-1-15,0-1-13,0 1-23,0-2-22,0 2 10,0-1 23,0-2 28,0 1 27,0-5 25,0 4 23,0-4 21,0 0 19,0 3 13,0-3 12</inkml:trace>
  <inkml:trace contextRef="#ctx0" brushRef="#br0" timeOffset="206924.8354">16079 6792 15,'0'0'36,"0"0"9,0 0 10,0 0 11,2 1 10,-1 1 13,-1-2 13,0 0 15,2 1 17,-2-1 21,2-1-10,1 1-36,0-2-26,0 0-17,0-1-11,1 0-6,1-1-5,0 0-1,-1-2 0,1 1 1,0-2 0,1 0-2,0-2-2,0 1-4,-1-2-4,0 1-1,0 0-4,0-2-2,1 1 1,-2 1-2,0-1 1,0 0 1,-1 1 2,-1-1 0,0 3 3,0 0 0,-1-1 2,0 3 1,0 0 3,-1 1 1,0 0 3,0 4 2,0 0 3,0 0 3,0-2 1,0 2 1,0 0-1,0 0 2,0 0-1,0 0 0,0 0 0,0 0-1,0 0-1,0 0-3,0 0-4,-1 1-3,0 1-4,1-2-3,-1 2-7,1 1-4,-1-1-6,0 1-6,1 2-3,0 0-5,0 0-1,0 2 0,0 2-1,0 0 0,1 0-2,0 3-1,-1-3 3,1 1 1,1 0 1,0 2 4,0-2 0,-1 1 5,1 0 1,1 0-1,-1-1 0,0 0-2,1 1 1,-1-1 0,1-1 0,-1 1-3,1-2 2,-1 1-3,1-1 1,-1-1-2,0 0 2,0-1-4,-1 0 1,1 0 2,-1 0-1,1-2 1,-1 0 2,-1 1 1,1-3 0,-1 1 2,0 0 1,0-3 1,0 0 0,0 2 1,0-2 2,0 0 4,-1 2 3,1-2 2,-1 1-2,1-1 2,-2 0-3,-1 1-3,0-1 1,-1 2-4,-1-1-2,-1-1 0,0 0-3,-2 0 1,0 0-6,0 0-3,0 0-1,-1 0-1,1 0 5,1 0 4,-1 0 4,2 0 7,-1-1 6,3 1 2,0-2 6,0 2 5,2 0 3,2 0 4,0 0 2,0 0 0,0 0 0,0 0-5,0 0-4,0 0-6,0 0-6,0 0-8,0 0-5,0 0-7,0 0-5,0 0-6,0 0-1,3 0-5,1 0-1,0 0 3,3 0-1,0 0 2,0 0-2,2 0 3,2 0-1,-1-1 3,1 1 4,2 0 2,-2-1 0,1 1 5,-1 0-2,0-2 2,0 2-1,-1 0 3,0 0-2,0 0-2,-2 0 4,-1 0-2,1 0 2,-1 0-2,-1 0 1,-1 0-2,-1 0-1,0 0 0,-1 0 1,-1 2 1,-2-2-4,0 0 1,0 0-1,1 0 4,-1 0-1,0 0-5,0 0-4,0 0-11,0 0-18,0 0-27,0 0-27,0 0-28,0 0-40,0 0-40,0 0-57,0 0-54,0 0-66,0 0-52,3-3 19,-1-1 42,0-1 50,1-2 46,0 1 46,0-4 40,2 1 35,0-4 29,2-1 27,-1-2 23,3 0 19</inkml:trace>
  <inkml:trace contextRef="#ctx0" brushRef="#br0" timeOffset="207737.8819">18850 4303 24,'2'-4'43,"-1"1"12,0-1 13,-1 1 13,0 3 15,0 0 19,0 0 20,0 0 25,0 0 29,0 0 35,0 0-7,0 0-44,0 0-33,0 0-28,-3 0-13,0 0-9,1 0-2,-1 0 2,0 0 1,0 0 0,-1 0-4,1 0-7,-1 0-6,0 0-10,1 0-3,-1 0-5,0 0 1,0 0-4,-1 0-3,1 1 1,-1 0-3,2 0-5,-1-1-1,0 1-6,0 2-5,-1-3-6,1 3-3,0-1-3,-1 1-3,2 0-4,-2 1-6,2-2 1,-2 3-3,1-1-3,0-1-1,1 2-1,1-1-2,-1 0-3,1 1 0,1-1-2,0 1 2,1 0-2,0 0-2,1 0 4,0 1-2,2-1 0,1 1 2,0-1 1,1 2 1,2 0 2,-1-1-1,2-1 0,-1 2 3,2 0 0,0-1 0,0-1 3,1-1-2,-1 2 2,0-2-2,0-1 1,0 0-2,0 1 0,0-4 1,0 3 0,-2-3 3,1 0 1,-1 0 3,1-3 4,-1 3 3,0-3 4,-1 1 1,0-2 5,0 0 6,0-1-1,-2-1 5,1 1 0,-2-2 1,0 0 0,0 0 0,0-1 1,-1 1 0,-1 0-4,-1-1 1,0 0-3,-1 0-3,-1 0-2,-1 1-4,0 0-1,0 0-5,-2-1-2,1 3-7,-2-2-7,1 2-3,-2 0-9,0 0-4,0 1-9,1 1-11,-3 0-17,2 1-14,-1 0-15,0 2-18,-1 0-15,1 0-22,0 2-25,0 0-21,-2 1-19,2 1-16,0 0-12,-2 3-33,1-1-34,0 2 7,1 0 22,-3 2 32,1 1 35,1 0 31,-3 0 30,2 1 26,-2 0 24,1 2 19,0 0 17,-1-1 14</inkml:trace>
  <inkml:trace contextRef="#ctx0" brushRef="#br0" timeOffset="208899.9484">16995 6457 7,'3'0'36,"-1"0"11,1 2 13,-3-2 13,1 0 15,1 1 17,-2-1 19,0 0 25,0 0 27,0 0 35,0 0 9,0 0-16,0 0-20,0 1-28,-2 1-16,0-1-10,0 0-1,-1 0 2,-1 0 6,0-1 5,0 1-1,-2 0-4,1-1-4,-1 1-6,0 0-9,0-1-4,-2 0-6,1 0-5,-1 0 1,0 0-1,-1-1-3,0 0-6,-1 1-4,0-1-4,-1 0-4,1 1-5,-2-1-3,0 0-7,-1 0-4,1 0-2,-1 0-4,-1 0-1,2 1-1,-2-1-8,2 0-2,-2 1 3,2-2-5,1 2-3,-1 0-1,1 0-7,-1-1 1,3 1-2,0 0 0,0 0-5,0 0-4,1 0 0,0 0-5,2 1-7,-2-1-1,2 0-4,1 0-5,0 2 0,0-2-2,0 1 2,2 0-3,0-1-6,0 1 1,1 1 1,-1-1-5,1 1-3,1-1 3,-1 0-3,1 1-1,-1 1-1,0 2-2,0 0 0,1 0-2,-2 2-5,2 0-4,0 3 3,-1 0-3,1 1 3,-1 1-2,1 1-4,1-1 2,-1 2 5,0 1 7,1 0 4,0 1 6,0 1 5,-1 0 4,1 0 2,0 1 4,-1 1 7,0 0 4,0 2 5,1-1 2,-1 1 5,0 1 2,0 1-7,1-1-1,-1 1-3,0 2-4,0 0-2,1 0-5,-1 0 0,0-1-6,0 2-3,1-2-7,-1 0-3,0 0-6,0-1-2,-1 0 0,0 0-2,0-2-3,1 1-1,-1-1-3,1-1-5,-1 1-3,1 0 3,-1 0-4,1-3-2,-1 2 3,1 0 4,0-3 9,-1 2 3,1 0 5,1-2 0,-1 0 6,0 0 2,0-1 6,0 1 2,-1-1 6,1 0 6,-1 0 4,1 0 7,-2-1 1,2 2-3,-1-2 0,1 0-5,-1-1 1,1 0 2,0 0 1,-1-1 1,0 1-1,0-2-1,-1 1-1,1 0 0,-1-1-1,0 1 1,-1-1-2,1 3-7,0-4 3,-1 1 2,0 1-5,0-1 3,1 0 0,-1-1-3,-1 0 1,2-1-3,0-1 2,0 1-1,0 0-1,1-3-4,-1 0-1,1 0 3,0-2 1,0 2-4,1-1 1,-1-2-3,1 1 1,-1-1 1,0-1-4,1 0 0,0-1 0,1 0-4,0-2 1,0 0 3,0 0-2,0 0-3,0 0 1,0 0-6,0 0 3,0 0 0,0 0-2,0 0-1,0 0-1,0 0 2,0 0-5,0 0-2,0 0 2,0 0-4,1 1 2,2 1 0,-2 0 1,1-1 1,1 0-4,1 1 1,0-1-1,0 2 1,1-2-1,1 1 1,1 0 2,0 1-2,0-2 0,0 2 2,2-1 2,-1-1 3,1 1-1,2-1 5,-1 0 4,1 0 2,0-1 2,0 0 2,0-1 5,1 0-1,-1 0 7,2 1 2,-2 0 2,-1-1 0,1 0 1,-1 1-1,-1-1 1,1 1-3,-2 0-1,-1 0-1,0 0 1,0 0-1,-2 0-4,0 0 1,-1-2-3,0 2 0,-2 0-2,-2 0-1,0 0 1,0 0-4,0 0 1,0 0 1,0 0 2,0 0-3,0 0 1,0 0-3,0 0-2,0 0-2,0 0-14,0 0-14,0 0-26,0 0-30,0 0-42,0 0-43,2-1-49,-1-1-40,1 0-41,-1-1-31,1-1-21,1-3-12,0-2-28,1 0-21,1-3 33,1 0 48,1-5 52,1 1 48,0-2 45,1-1 37,3 0 33,-1-2 27,1 1 22,1-3 18,-1 2 15</inkml:trace>
  <inkml:trace contextRef="#ctx0" brushRef="#br0" timeOffset="209792.9995">17383 6440 21,'-5'-1'41,"0"0"12,2 1 14,-1-1 14,0 0 16,1 0 19,0 1 23,1-1 25,1 0 31,1 1 18,0 0 8,0 0-18,0 0-44,0 0-30,0 0-22,0 0-13,0 0-10,0 0-5,0 0-10,0 0-10,0 0-11,0 0-7,3 0-11,1 1-7,1 0-7,0-1-2,2 1-4,2 1 2,-1-1 2,2 1 4,1-1 5,1-1 6,-1 3 6,3-3 8,-1 3 4,1-2 4,-1 0 1,2 1 1,0 0 1,0-2 1,-1 3 0,1-3 0,-2 0 0,1 2-3,0-2-4,-2 1-4,1 0-5,-2-1-6,1 1-3,-3 0-6,0 0-4,-1-1-4,0 1-1,-2 0-1,-1 0-4,0-1 1,-2 1 0,1 0-1,-1-1 2,0 1 1,-2 0 0,-1-1 2,2 1 3,-2-1 6,0 0 4,0 2 4,0 2 5,0-1 4,0 1 2,0-1 0,-1 3 2,0 0-1,0 1 0,-1 1 0,1 1-4,-3 1-2,1 1-4,0 0-4,0 1-7,1 2-3,-2-1-2,0 1-1,0 1-1,-1 1 1,-1 1 3,1 0-1,0 2 0,-1-1 1,0 1 1,-1 2 6,0-1-2,0 1 2,2 1-1,-3-1 1,2 2-3,0-2-4,0 2-2,1-1-3,0 0-5,-1 0-4,0 1-4,2-1-2,-1 0 0,1 0-4,0 0-4,-1 1-2,1-2-5,0 1 1,1-2-2,1 1-2,-1 0-3,0-1-1,0-1-6,0 2 3,1-2-2,-2 1 1,1 1-7,0-2 3,0 2 6,0 1 0,0-2 8,0 2 1,0 0 6,0 0 2,0 0 5,-2 0 2,2-1 7,0 0 2,0 0 4,0-3 2,1 0 1,0 0 3,0-2-1,0-1-1,1-1-2,-1 0 0,1 0-1,0-1-5,-1 0 1,1-1-5,1-1-1,-1 2 2,1-2-2,-1 0 0,1-1 0,0 0 1,0 1-1,0-3-2,0 0 2,0 0-2,0 0-2,0 0 4,0-1-4,0 1 2,0-1 0,0 1 0,0 0 0,0-2-2,0 2 0,0-1 0,-1 1 0,1-3-2,0 2 0,0-3 2,0 2-2,-1-2 2,1 1 0,0-1 2,-1 0 4,1-2 3,-1 0 3,1-2 10,0 3 3,0-3 9,0 0 11,0 0 6,0 0 7,0 0 10,0 0 8,-3 0 7,3 0 1,-2 0 1,-1 0-1,-1 0-5,0-2-3,0 1-14,-2 1-7,1 0-10,-1-2-9,-1 2-9,1 0-8,-2-1-13,1 0-12,-1 0-16,1-1-8,-1 0-16,1 1-10,-1 0-22,1-1-20,-1 1-32,1-2-31,0 0-33,1-1-36,-2-1-37,1 0-37,1-1-27,2 0-18,-1-4-8,2 0 0,-1-1-22,1-1-19,2-3 31,0-1 48,2 1 51,0-4 47,0 0 40,1-1 36,2-3 31,-1 0 26,1-2 21,0 0 18,-1-3 13</inkml:trace>
  <inkml:trace contextRef="#ctx0" brushRef="#br0" timeOffset="210721.0526">16866 6799 14,'0'0'34,"0"0"9,2-1 9,-2 1 9,0 0 10,0 0 11,2 1 11,-2-1 14,0 0 14,0 0 16,1 0-14,-1 0-40,2 1-24,-2-1-18,2 0-11,0 0-7,1 3-4,0-3-3,0 0-1,1 2-2,1 0-2,0-1-1,1 1-4,0 0-3,2 1-4,0-1-5,0 1-6,1 0-3,2 1-5,-2-2-4,2 1-6,1 1-4,-1-1-3,0 0-3,1 0 0,-1-2 0,0 2 0,2 0 1,-2-3 3,1 2 4,-2-2 4,1 1 3,-1 0 3,-1-1 7,0 0 4,0 0 5,-1 0 5,0-1 5,-2 0 4,1 1 3,-2 0 4,1 0 4,-2-1 3,0 1 1,-1-1 3,-1 1 3,-2 0 2,0 0 1,0 0 1,0 0 2,0 0 0,0 0 1,0 0 0,0 0 0,0 0-1,0 0-1,0 0 0,0 0-1,0 0 0,0 0 0,0 0-1,0 0-1,0 0-1,0 0-2,0 0-1,0 0 0,0 0-3,0 0 1,0 0-2,0 0 1,0 0 0,0 0-2,0 0 1,0 0 0,0 0-1,0 0 2,0 0 0,0 0 1,0 0 1,0 0-1,0 0 1,0 0 0,0 0 0,0 0-1,0 0 2,0 0-2,0 0 1,0 0-2,0 0-2,0 0-1,0 0-1,0 0-3,0 0 0,0 0-2,0 0-3,0 0 0,0 0-3,0 0-1,0 0-4,0 0 1,0 0-2,0 0 0,0 0-1,0 0 0,0 0-1,0 0 0,0 0-1,0 0 0,0 0-1,0 0 0,0 0-4,0 0-7,0 0-15,0 0-20,0 0-22,0 0-24,0 0-19,0 0-16,0 0-41,0 0-45,0 0-4,0 0 13,0 0 20,0 0 22,-2 4 22,0-1 22,-1 1 23,0-2 18,0 2 18,-1 0 14,1-2 11</inkml:trace>
  <inkml:trace contextRef="#ctx0" brushRef="#br0" timeOffset="211059.0719">16904 7020 14,'-2'1'35,"2"-1"9,0 0 8,0 0 10,-2 0 12,2 0 13,0 0 14,0 0 17,0 0 19,0 0 20,0 0-11,0 0-39,0 0-25,0 0-18,0 0-9,0 0-5,2 1-1,1 0 1,0 0-2,1-1-2,1 0-2,0 0-4,2 0-1,-1 0-3,2 0 1,-1 0-2,2-1 1,-1 0 1,0 0-2,0 1-1,1-1-4,-1 1-3,1-2-4,0 2-3,-1 0-3,-1 0-2,1 0-3,0 0-3,0 0-1,-1 0-2,0 0-1,2 0-3,-3 0-1,1 2-1,0-2 0,0 1-2,-1-1-4,0 1-3,-1 1-7,0-1-8,0-1-9,1 3-11,-1-3-14,-1 3-15,1-1-14,-2 0-13,1 1-12,0-1-7,0 3-26,-1-2-24,-1 2-5,0-1 5,0 1 15,-1 0 19,0-1 19,-1 2 18,-1 0 18,0-1 15,-1 1 13,1-1 12,-2 2 8</inkml:trace>
  <inkml:trace contextRef="#ctx0" brushRef="#br0" timeOffset="211355.0888">16907 7295 1,'-2'1'26,"0"-1"7,2 0 8,-2 0 7,2 0 8,0 0 9,0 0 11,0 0 12,0 0 13,0 0 14,0 0-7,2 3-21,0-3-17,1 1-12,0 1-8,2-2-3,1 0-3,2 1-2,-1-1-2,0 0-2,1 0-3,2 0-5,-1 0-3,-1 0-2,2 0-5,-1 0-3,0 0-2,1 1-3,-2-1-2,0 0-3,0 0-3,2 1-1,-3-1-1,0 1-1,1-1-1,0 1-2,-2 0-4,0-1-9,0 0-7,-1 3-7,1-3-8,-1 2-9,-1 0-8,1-1-6,-1 0-10,-2 2-10,1-1-20,-1 0-24,0 2-2,-2-4 5,1 5 12,-1-1 14,-1-1 14,-1 2 12,0-1 11,-1 0 10,1 0 10,-1 0 6</inkml:trace>
  <inkml:trace contextRef="#ctx0" brushRef="#br0" timeOffset="211601.1029">16897 7532 12,'-3'1'30,"-2"1"7,2-1 8,1 1 9,0-1 8,1 0 12,1-1 11,0 0 14,0 0 12,0 0 8,0 0-11,0 0-26,2 1-17,0-1-10,2 2-6,1-2-5,0 0-3,1-2-4,0 2-3,2-1-4,0 1-5,0-1-4,1 1-3,-1-1-1,1-1-1,-1 2-3,0 0-3,1 0-4,-1 0-3,-1 0-4,1 0-10,0 0-12,-1 0-12,-1 0-13,0 3-12,0-2-10,0 0-30,-1 3-32,-1-1-6,-1-1 5,-1 4 9,-1-2 14,-1 1 13,-1 0 13,0 2 14,0-2 14,-2 2 10,0 0 10,-1 0 9</inkml:trace>
  <inkml:trace contextRef="#ctx0" brushRef="#br0" timeOffset="211790.1137">16843 7789 6,'0'0'33,"0"0"9,0 0 9,0 0 10,2-1 10,0 0 10,1 0 11,0 0 12,0 1 14,1 0 14,1 0-11,-1 0-29,0 0-29,2 1-30,-1 0-19,1 0-16,1 0-10,-1 0-12,-1 1-8,2-1-11,0 1-29,1-2-32,-2 3-12,1-2 3,-1 2 6,1-2 10,-1 2 11,-1-2 11,0 2 10,-1-1 11,1 0 10,0 0 7,0 0 9</inkml:trace>
  <inkml:trace contextRef="#ctx0" brushRef="#br0" timeOffset="221492.6687">4216 15347 4,'0'0'15,"1"2"2,-1-2 1,1 2 0,0 1-2,-1-3-3,0 0-5,0 0-6,0 0-7,0 0-5,0 0-3,0 0-3,0 0-1,0 0 0,0 0 0,0 0 2</inkml:trace>
  <inkml:trace contextRef="#ctx0" brushRef="#br0" timeOffset="237951.6101">6275 11957 1,'-2'-1'38,"1"-1"12,-2 2 13,0 0 14,0 0 16,0 0 14,0 0 16,1 0 18,0 0 16,2 0 22,-2 0 20,2 0-28,0 0-72,0 0-45,0 0-28,0 0-13,0 0-7,0 0 0,0 0-1,0 0 3,0 0 2,0 0 4,0 0 3,0 0 1,0 0 3,0 0 2,0 0 1,0 0 1,0 2 1,2-1-1,-1 2 0,2-1-3,1 0 0,0 0-2,1 1-1,0 1 0,1 2-1,0-2 1,1 1-1,1 0-1,0 2-2,-1-2 0,1 3-4,1-2-2,0 2-4,0 1-1,1-1-3,0 1 0,0-1 0,2 2 0,-2-1 0,0 1 1,2 1 1,0 0 1,-1-1 1,1 2 2,-1 0 1,1 2 0,-1-2 0,0 2 1,1 0 1,-1 0-2,0 2-3,0-1 1,0 1-4,0 1-2,-1 1-1,1-2-1,-1 4 0,0-1 0,0-2 2,0 3 3,0-1 0,0 0 2,0 1 0,0-1 3,0 1 2,0-1 1,0-1 3,-1 1 1,0 0 4,0 0 1,0-1 0,0 2 0,0-3-3,0 3-1,-1-1-1,0 2-1,1-1-2,-1 0 0,0 1-2,1-1-1,-2 1-2,1 1 0,-2-2-1,2 1 0,-2 1-2,0-2 0,-1 1-1,0-1 0,0 2 0,0-3-1,-1 1 0,0-1 0,0 0-2,0-1 0,-1 0-2,0 0 0,0-1-3,-1 0 0,2-1-2,-2 1-1,0-1 1,0-1 1,1 1 2,-1 0 0,0 0 1,0 0 2,-1 0 1,0-1 2,1 2 3,-1-1 1,0-1 3,0 1 2,0 0 2,-1 0 3,0 1 0,0 0 0,0 0-1,0 0 3,0 0 0,0 2 2,-1-2 1,0 1 2,0 1 0,-1 0 2,1 0-1,-1-2 3,1 2-1,-1 0-1,-1 0-2,1-1 1,0 1-1,-1-1-2,0 0-4,-2 0-4,2-1-2,-1 0-3,0-2-3,0 1-4,-1 0-1,1 0-2,-2 0-4,1-1 0,0 0-4,0 1 1,0-1-1,-1 0-2,-1 0 0,2 1 1,-1-1-1,0 0 0,0 0 2,-1 1 3,1 0 1,0-1 5,0 1 3,0 0 5,-1 0 3,1-1 4,0 1 3,0-1 3,0 0 4,0-1 3,0 1 4,0 2-1,0-3 2,0 1 4,-1-1-3,1 1 1,0-1 0,0 0-2,0 0-1,0-1-1,1 0-2,0-1-3,0 2-1,1-3-1,-1 1-1,0-1-3,0-1-3,2 2-2,-1-2-2,0 0-3,1 0-2,-1-1-3,0 0-3,1 1-1,0-2-1,0 1-2,1-1-1,-1 1-2,1-2 1,0 0-4,0 1 3,0-1-10,0 0-4,1 0-11,-2 0-10,2 1-12,-2-3-10,0 3-12,2-2-7,-1 1-17,0-1-18,-1 0-21,1 1-17,0-2-13,0 0-12,-1-1-1,0 0 0,0-1 1,-1-1 0,-1 0-13,0-2-13,-2-2 11,0 0 21,-3-1 24,0-2 25,-1-1 22,-3 0 20,0-2 16,-2 0 14,0-3 11,-3 1 8</inkml:trace>
  <inkml:trace contextRef="#ctx0" brushRef="#br0" timeOffset="239405.6932">1232 12428 5,'2'-3'29,"-1"0"7,0 2 7,-1 1 7,0 0 9,0 0 7,0 0 8,0 0 10,0 0 10,0 0 11,0 0-11,0 0-26,0 0-18,0 0-11,0 0-6,-1 1-2,-1 1 1,1 0 1,-1 0 5,-1-1 2,1 1 3,-1 0 3,0 1 3,-1-1 0,0 0-2,1 1 1,-1 0-2,0-1-3,-1 1-3,0 1-3,2-1-3,-2 0-3,1 1-3,-1 0-2,2-1-1,-3 2-3,2-1-1,0 1 1,0 0-3,0 0 0,0 0-1,1 0-2,-2 2-2,1-2-1,0 3-2,1-1 1,-1 0-3,0 0-2,1 3-1,-1-2-1,-1 3-1,1-3 0,0 4-1,0-3 2,1 2-2,-1 0 0,0 1 0,-1-2 1,1 1-2,0 0 1,1 1 0,-1-2-1,0 2 1,1-1 0,-1 1-1,-2-1-1,3 1-1,-1 0 0,-1 0 0,1 2 0,0-2 0,-1 3-1,0-1-1,0 2-1,1-1 0,-1 0 2,1 2-3,-1-2 2,1-1-1,-1 3 0,0-2 1,0 0-1,0 0-1,1 1-1,0-2 0,-2 1 0,2-1-2,1-2 2,1 1-3,-1 3 0,0-3-1,1-1 0,0 0-3,0 0 0,0-2 1,1 1 1,-1 0 1,1 0 2,-1 2 3,0 0 1,2 0 3,-1 1 0,0 0 4,1 1 3,-1 1 2,0 0 2,0 1 3,1 0 3,0 0 0,0 0 2,0 9-2,0 3 2,0-5-2,1-2 0,0 3-1,0 3-2,0-1-1,0 2 1,1-3-3,1-1 0,-1-3-2,1 2-1,-1-2 0,1-3-1,0 0-1,0 0 0,0-1-1,0-1 0,1 0-1,2-1 1,-2 1-2,1-2 1,0 1-2,1 0-2,0 0 1,1 0 0,0 0-1,0 0 0,1-1-1,0 1 0,0 0 0,1 1 0,1 0 1,-1-1 2,1 1 2,0-1 3,0 1 1,0-1 4,0-1 0,1 1 3,-2 0 1,3 0 3,-3-2 3,1 0 3,0-1 2,-1 1 4,0-2-1,-1 0 2,2 1 1,-2-2-2,-1 0 2,2-1-2,-2 1 1,0-2-2,0 1-1,0-1 0,0 0-1,-1-2-2,-1 2-2,1-1-2,-2-2-1,2 1-1,-2-2-1,0 1-1,-1-1-1,0-1-1,0-1 2,0 1-1,-2-1-1,1 0 3,-1-3 0,1 1 1,-2-1 1,0 0 4,0 0-1,0 0 1,0 0 4,0 0 1,0 0 0,0 0 3,0 0 2,0 0 0,0 0 2,0 0 3,0 0 0,0 0 1,0 0 1,0 0-2,0 0 0,0 0 2,0 0-1,0 0-2,0 0 0,0 0 1,0 0-2,0 0-3,0 0 1,0 0-4,0 0-2,0 0-2,0 0-1,0 0 0,0 0-6,0 0 1,0 0-4,0 0-1,0 0 0,0 0-2,0 0 0,0 0-3,0 0-1,0 0-6,0 0-2,0 0-3,0 0-8,0 0-13,0 0-13,0 0-15,0 0-22,0 0-20,0 0-22,0 0-19,0 0-34,-2-1-37,2 1-34,-1 0-28,0-3-29,0 1-19,1 2-9,0 0 0,0-5 31,0 5 37,0-5 39,-1 0 36,1 0 32,-2 1 27,1-1 26,0 2 23,-1-1 18,1 1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1-11-26T00:03:12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2497 9632 9,'0'0'34,"0"0"7,0 0 8,-3 0 9,1 2 9,0-1 9,0 0 10,0 0 10,1 1 13,-1-1 13,1 0-11,-1 0-30,2-1-22,-1 1-20,1-1-6,-2 2-4,2-2 1,-2 1-1,2-1 0,0 0 2,-2 2 0,2-2 0,0 0 0,0 0-1,0 0-4,0 0-3,0 0-5,0 0-5,0 0-3,0 0-4,0 2-1,2 1-2,0-3 1,-1 3-1,1-1 1,1 1 1,-1 0 0,0 1 1,0-2 2,0 3 0,1-1 3,-1-1 1,0 2 1,0 2 2,1-2-2,0 2 1,-1-1 1,0 1 1,1 0-1,-1 3-1,1-1 0,0 2-1,0 0-1,-1-1-2,1 2-2,0 2-1,-1-2 0,2 3-2,-2-1-1,0 1-1,1 0-1,-1-1 2,0 0 0,0-1 1,0 1 1,1-2 0,-1 1 2,0-2 3,0 2-1,-1-2 3,2-1 0,-2 2 3,1-4 1,-2 1 1,1 0 1,0-1-1,0 0-1,0-1-1,0-1 1,-1 0-3,1-2 0,1 1 0,-2 0-3,1-2-1,0 0-3,0 0-1,-1 0-2,1-1 0,0-1-2,-1-1 0,0 0-1,0 0-1,0 0 0,0 0 0,0 0 0,0 0 0,0 0 0,0 0 0,0 0-1,0 0 0,0 0 0,0 0 1,0 0-1,0 0 1,0 0-1,0 0 1,1-1-2,-1-2 1,1 0 0,0 0 0,0-2 1,-1 2 0,1-3-1,0 1 0,0-1-2,-1 0 1,1-1-1,1 0 0,-1 1 0,0-2-2,2 2 0,-2-2 0,1 1-2,0 0-1,0 2 1,1-2 0,-1 0-1,0 3 0,0-2 0,1 1 0,-1 0-1,1 2 1,0-1 0,2 0-1,-1 1 0,0 0 2,0 0 0,0 1-1,1-1 1,0 2 0,1-2 2,0 1-1,0 1 1,1 0 1,0 1-1,1 1 2,0 0 0,0 1 2,1-1 0,0 2 1,-1 0 2,1 1 2,0 0 1,0 1 1,-1-1 2,0 1 3,0-1 1,-2 1 3,1 1 3,-1-1 3,1 2 3,-2-2 2,-1 2 3,1 0 4,-1-2 3,-1 2 1,-1-2 2,2 3 1,-2-2 2,-1 0-1,1 1 2,-1-2-1,-1 2-2,0-2 0,0 0-5,0 0-2,-1-1-5,0 1-2,0-1-3,1 0-3,-1-2-4,0 0-3,0 1-3,1 1-2,-1-3-2,0 2-2,-1-2-8,1 2-9,0-1-11,1 0-12,-1-1-15,1-1-13,-1 2-25,1-2-31,1 3-31,-1-1-29,0-2-39,2 2-32,-2-2 4,4 3 20,0 0 26,-1-1 29,0 0 27,0 0 24,-3-2 22,5 0 18,-1 2 19,-4-2 16,5-2 13</inkml:trace>
  <inkml:trace contextRef="#ctx0" brushRef="#br0" timeOffset="1369.0783">5791 11305 15,'0'0'27,"0"0"5,0 0 5,0 0 6,0 0 5,0 0 6,0 0 7,0 0 7,0 0 10,0 0-4,0 0-16,0 0-12,0 0-9,0 0-6,0 0-1,0 0-1,0 0-2,0 0 1,0 0-1,0 0 0,0 0-1,0 0-4,0 0-3,0 0-6,0 0-8,0 0-9,0 0-8,0 0-10,0 0-11,0 0-10,0 0-13,0 0-18,0 0-18,0 0-3,0 0 3,-2-4 8,0 1 8,2 3 9,-2-4 10,-1-1 9,2 2 7,0-1 8,0 0 7</inkml:trace>
  <inkml:trace contextRef="#ctx0" brushRef="#br0" timeOffset="2272.1299">6090 9619 27,'-2'-3'43,"-1"0"11,0 1 12,0 1 12,0 1 13,1 0 13,0 2 16,0 0 13,0-1 19,2-1 19,-3 1-19,3-1-53,0 0-35,0 0-20,0 0-12,0 0-8,0 0-2,0 0 0,0 0-1,-1 1 1,1-1 2,0 0 2,0 0 1,0 2-2,1 1-1,-1-1-5,2 2-2,0 2-3,0-1-2,1 1-3,1 2-2,0 0-1,2 2-2,-1 1-1,0 1 0,0 1-3,1 1 0,-1 0 1,2 1 1,-1 0 1,-1 1 0,0-1-1,0 1 1,1 0-2,0 0 0,-1 0-1,-1 0 1,1-2 3,-1 3 1,2-3 2,-3-1 2,1 1 1,-1-2 2,0-2-1,-1 1 1,0-1 2,1-2-1,-2-1 3,0-2 0,1 1 1,-1-2-2,-1-2-1,1 1-4,-1-3-2,0 0-3,0 0-4,0 0-1,0 0 0,0 0-2,0 0-1,0 0 0,0 0-1,2-2 1,-1 0-3,2-1 0,-1-1 2,0 0-2,0-1 0,1-2 0,-1 0-1,1 0 2,0-3 0,0 0 0,0 1 1,1-3-1,1 1 2,-1 0-1,1-1 1,-1 0 0,1 2 1,1-2 0,1 3 1,0 1 0,0 0 1,0 1-1,2 0 0,0 2-1,0 1-2,2 1 0,-2 1-3,2 1 0,0 1 0,-1 1 0,0 1 1,1 1 0,-2 1 3,1 0 2,0 2 3,-1-1 2,-1 3 3,-1 1 3,1-1 4,-1 1 1,-2 3 6,1-2 4,-1 2 3,0 1 4,-1 0 2,-1 2 1,-1-3 0,0 3-2,0-1 0,-1 0-3,-1 1-7,0-1-11,0 0-11,0-2-11,0-1-13,0-1-26,0-1-30,0-2-35,1-1-34,1-2-42,-2-4-37,0 0 0,0 0 15,4-2 23,0-2 24,1-2 24,-1 0 24,0-3 19,1 0 18,0-1 17,0-1 16,2-1 14</inkml:trace>
  <inkml:trace contextRef="#ctx0" brushRef="#br0" timeOffset="3071.1756">9383 10946 19,'2'4'29,"0"1"5,-1 0 1,1 0 0,0 1-5,0 0-7,1 0-11,-2 0-5,1-3-3,-1 1-12,-1-4-13,0 0-11,0 0-7,0 0 0,0 0 4,3-4 5,-3-2 13</inkml:trace>
  <inkml:trace contextRef="#ctx0" brushRef="#br0" timeOffset="3996.2286">9673 9768 9,'-1'-2'31,"0"0"5,0-1 6,0 2 6,-1-2 7,0 2 6,1-2 8,-1 0 8,1-1 10,-1 1 11,1-1-14,-1 0-32,1 0-19,-1-1-11,1 1-5,0-1 0,0 2 2,1 0 1,-1-1 2,1 1 1,0 0 0,0 3 0,0-2-2,1 0-1,-1-1 0,0 3-1,2 0 1,-2 0-1,4 0-2,0 3-2,0-3 0,3 3-2,-2 1 0,1 0-1,1 0-2,0 2 0,3 0-1,-2 1-1,1 0-2,1 0-1,-2 1-3,2 1-1,1 1-1,-2-1 0,1 1-1,1 0 0,-2 1 1,-1-1-1,1 0 1,1 0 0,-3-1 0,0 0 1,0-2-1,1 0 2,-2 0-1,-1-2 1,-1-1-2,1 1 1,-2-2-1,2 0 0,-1-1-1,0 0-1,-1 0 1,0-2 0,0 1 1,1 1 1,0-1 1,0 0 1,0 2 2,0 0 0,-1 1 2,2-1 2,-1 2 3,1 1 1,0 1 3,0 1-1,-1 0 1,1 1 1,-1 2 0,0 0 0,-1 1-1,2 0 1,-1 2-1,-1-2-1,0 2-7,0-2-8,0 0-12,0 1-15,0-1-17,1-1-19,1-2-23,-2 0-23,0-2-19,1-2-14,-1 1 2,0-1 10,0-1 12,0-2 13,-3-2 16,0 0 13,3 3 15,-3-3 12,0 0 11,0 0 9</inkml:trace>
  <inkml:trace contextRef="#ctx0" brushRef="#br0" timeOffset="13563.7758">13483 9409 5,'13'-5'40,"-3"0"14,-2 3 13,-1-1 15,-2 0 16,-2 2 15,-1 3 18,-2 0 18,0-2 23,0 0 23,0 0 28,-2 0-30,-1 0-77,-2 0-45,0-2-26,-2 1-12,-1-1-2,-3 0-2,0 0 2,-1-1 2,-1 2 3,-2-1 2,-1 0 2,0-1 0,-3 1 3,-1 0-3,0 0-2,-2 1-4,-1-1-3,-1 2-6,-2-2-3,-1 2-6,-1 0-3,-2 0-4,-1 0-4,0 2-4,-1 0-4,-1 0-3,-2 2-3,2 3 2,1-2 3,-1 3 4,1 1 3,0 2 3,2 0 3,2 1 1,1 2 5,1 0 1,2 1 3,1 2 3,1 0 2,2 2 2,0-2 2,0 3-2,2 1-5,0-1-3,1 1-7,1 1-4,-1 0-3,2 0-4,-1 3-5,2-2-3,-1 4-2,3-2-3,1 1 2,-1 0 0,3 1 2,0 1 2,2-1 3,1 0 2,1 0 2,2-1 1,2-1 3,1 1 3,1 1 3,1-2 3,1 1 3,1-1 1,2 0-1,2 2-3,-1-3-1,1 0-2,2 1-2,1-1-1,0-2-4,2-1-2,-1 1-3,3-2-3,-2-1-1,3 0-3,-1 0 0,2-3-3,-1 0-2,2-1-1,1-1-2,1-1-1,1-1-3,0-1-2,1-1-3,2-1 2,1-1 2,1-1 3,-1 0 1,2-4 4,1 2 3,1-2 3,0-1 5,1-1 3,0-1 2,0-1 5,2-2 3,-1 0 4,1-1 5,0-3 2,1-1-2,0 1 2,1-3 0,-1 0-1,-1-1-2,0-2 0,0-2-2,0 0-2,-1-2-1,0 0-2,-1-1-2,-1-1-3,1-2-2,-2 1-4,0-2 0,0 0-1,-2 0 1,0 0 0,0 0 1,-2-1 2,0 2 3,0 0 3,-3 0 2,1 0 0,-1 0 5,-2 0 3,-1 1 2,-1-1 2,0 1 3,-3-2 0,0 3 3,-2-2 1,0 1 2,-4 0 2,-1 0 4,-1-1 1,0 2 1,-4-2 3,-1 2 3,-1-1 5,-1 2 0,-2-2 6,-3 0 3,-1 2 0,-1-1-1,-4-2-4,1 2-5,-4 1-4,-2-2-7,-2-1-6,-3 2-10,-3 0-2,-2-1 2,-3 1-5,-2 2-2,-3 0-2,-3 0-5,-2 2-3,-1 3 1,-2 0-4,0 3-3,-1 4-7,0 0-2,2 3-11,0 4-13,1 3-23,3 2-31,2 4-43,4 5-44,2 0-41,2 4-32,2 3-22,4 4-12,2 0-28,3 5-22,2 2 22,2 0 33,2 4 39,0-2 38,3 3 35,1-1 31,2 0 30,0 2 23,1-3 21,1 2 15,1-1 13</inkml:trace>
  <inkml:trace contextRef="#ctx0" brushRef="#br0" timeOffset="17484">12693 9417 12,'0'-3'32,"-1"0"6,0 2 8,-1-2 8,1 2 10,1 1 10,-2 0 12,2 0 14,0 0 17,0 0 19,0 0-10,0 0-34,0 0-17,-2 0-8,2 0-4,-3 1-1,3-1 1,0 0 0,0 0 1,-2 0-2,2 0-1,0 0-2,0 0-5,0 0-2,0 0-3,0 0-3,0 0-1,-1 2-1,1-2-2,-2 1 0,2-1-3,-1 1-3,-1 2-2,0-1-3,2 0-4,-2 1 0,1 1-4,-1 0-1,1 2-3,-1-1-3,1 2-1,-1 0-4,1 0-2,-1 1 0,1 2 0,-1-1 1,1 0 2,-1 0-1,1 0 1,-1 3 0,1-3-1,0 2 0,0 0 2,-2 0-2,2 1-1,0-1 1,0 1 1,-1-1-1,1 1 0,0 1-1,-1 0-1,1-1-1,0 1-1,0-1 0,-1 1-2,1 0 0,-1 0-3,1 1 0,-1-1-2,1 0 0,-1 0-1,1-1-2,0 2-3,0-1-1,-1 1 1,0-2-2,1 2 0,0-2-1,0 0 1,1 0 1,-1 1 2,-1-1 1,2 0 2,-2-1 2,1 0 1,1 1 3,-2 1 2,1-2 3,-1 0 1,1 0 3,-1 1 1,1-2 4,0 1-1,0-2 1,-1 0 1,1 0 0,0 1 0,-1-3 0,2 2 1,-1-2-1,0 1 0,-1 0 0,2 0 0,-1 0 1,0 0 1,0-1-1,1 0-1,-1 0 2,0-1-3,0 1 2,1-1 0,-1 0 0,0 0 0,1 1 0,-1-3-1,0 3-2,0-2 1,1 0-1,-1 1 3,0 0 0,0-1-1,1 1-2,-1 0 2,0-2-3,0 1 2,1-2-1,-1 2 1,0-1-3,0-1 4,1-1-1,-1 1 2,1-1 1,0 1-2,0-3 1,0 0 1,0 0 2,-1 2-1,1-2 3,0 0 0,0 0 3,0 0 1,0 0-1,0 0 0,0 0-4,0 0 1,0 0-1,0 0-5,0 0-2,0 0-4,0 0-1,0 0-1,0 0-4,0 0-4,0 0-1,0 0-4,0 0-1,0 0-3,0 0 2,0 0-4,0 0 1,0 0-2,0 0-3,0 0 1,0 0 2,0 0-3,0 0 1,0 0 0,2 0 0,1 2 2,0-2-1,1 0 1,0 0 2,0 0-2,2 2 0,0-1 3,1-1 1,0 0 0,2 0 0,-2 2-3,1-2 4,1 0-3,1 0 0,0 0-2,-1 0 1,2 0-1,-1 0 0,1 0-3,1 0 1,-1-2-1,1 2-1,-1 0 1,1 0-2,0-1 2,0 1-2,0 0 2,1-2 1,-2 2 3,2 0 4,-1 0 2,0 0 2,0 0 3,0 0 1,1 0 3,-1 0 2,1 0 2,-1 0 1,0 0 4,0 0-1,0 2 1,1-1 2,-1-1-1,0 0 1,1 2-2,-1 0-2,0-1-1,0 0 0,-1 1 1,1 0-1,-1 0 0,-1 0 0,2 1-1,-2-2 0,0 1-2,0 0-1,-1 0 0,0 0 0,1 0-2,-2-1 2,0 1-1,2 0-1,-3-1-1,0 1 2,0 0-2,0-1 0,0 1-2,-2 0-1,-1-2 2,0 3-2,0-3 0,-1 0 0,-1 2 2,1-2-2,-3 0 0,0 0-2,0 0 4,0 0-2,0 0 2,0 0 2,0 0 1,0 0 3,0 0 1,0 0 2,0 0 0,0 0 0,0 0 2,0 0 2,0 0 2,0 0 1,0 0 3,0-2-1,0 2 3,-2-1-1,2-1 2,0 2-2,-1-4 1,-1 2-4,1-2 2,-1 0-2,1-1 1,-1-2-4,-1 1-1,1-3-2,-1 0-4,0-1-5,0-2 0,0 0-5,-1 0-2,1-1-3,1 0-5,-1-1 3,0 0-6,0 0 1,1-1-6,0 1 0,0-1 0,-1 1-5,1-3 1,1 2-1,-1 1-3,2-2-1,-2 0 0,1-1-4,0 1 3,1-2 6,0 1 4,1-1 3,0 0 5,1 1 4,-2-2 3,2 0 2,-1 2 4,1-3 5,0 3 5,0-2 3,0 0 5,1 2 0,-1-1 4,1-1-2,1 0-3,-1 2-3,2 0 0,-1-2-2,0 1-2,1 0 1,-2 1-2,2 0-3,-1 2-3,2-2-2,-3 3 1,1-1-4,0 1 1,-1 2-1,1 0-1,0 2-2,-1-2 0,1 4-2,-1-1 2,-1 2-1,0 2-1,0-2 0,0 3 2,-1 0 0,0 2 2,0 0 0,-1 2-1,0 0 1,0 0 2,0 0-2,0 0 1,0 0 1,0 0 3,0 0 0,0 0 6,0 0-1,0 0 1,0 0 3,0 0 1,0 0 6,0 0 2,-2 0 4,0-1 2,0 0-1,-1 0-1,-1 1 0,-1 0 0,0 0-5,-1 0-3,-1 0-1,0 0-2,-3 0-2,2 0-3,-2 0-9,-1 0-4,1 0-2,-1 0-4,-1 0-3,1 0 3,-2 0-4,2 0 2,-1 0-2,-1 0 2,1 0-2,-2 0 2,2 0-1,0 0-1,-1 0-2,1 0 0,-1 0 4,1-1 2,1 0 1,-2 0 3,2 1 2,-2-1 0,3 0 2,0 1 3,-2-2-3,2 2 2,0-1 0,0-1 4,0 1 0,0 0 4,0-1-2,0 1 3,0 0 1,-1-1 2,1 1 2,0 0 3,-1 1-1,0-2 5,2 2 3,-3 0 2,3-2 3,-1 2 3,-1-1-1,2-1-1,0 2 2,-1 0-1,2 0-1,0 0-5,0 0-1,1 0-3,0 0-2,0 0-2,1 0 0,0 0-2,1 2-2,0-2-5,0 1 2,1-1-4,-1 2 2,1-2-2,-1 0 2,0 0-5,1 2 5,-1-2-4,1 1-1,-1-1 0,-1 1-2,2 0 0,-2 0 0,1 0 0,0-1-2,1 1-1,-3 1 1,3-2-1,0 1-2,-1 0 0,1-1 0,0 2-10,0-1-10,0-1-12,2 2-9,0-1-19,0 0-19,0 0-24,1 1-28,1-2-29,0 0-31,0 0-29,0 0-24,0 0-25,0 3-24,2-1-12,1 0-8,1 1 2,1 0 8,1 0-16,1 2-16,0-1 26,2 2 40,0-1 42,0 3 39,0-1 35,1 0 29,-1 0 26,0-1 22,1 1 18,-1 0 14,1-1 12</inkml:trace>
  <inkml:trace contextRef="#ctx0" brushRef="#br0" timeOffset="17890.0232">12745 9434 5,'-1'-3'22,"0"1"3,1 2 5,0 0 3,0 0 4,0 0 5,0 0 3,0 0 4,0 0 2,0 0-5,0 0-12,0 0-9,0 0-9,0 0-5,0 0-6,0 0-1,0 0-2,0 0 0,0 0-1,0 0-1,0 0 0,0 0-2,0 0-2,0 0-3,0 0-5,0 0-8,0 0-11,0 0-9,0 0-6,0 0-2,0 0 1,0 0 3,0 0 4,0 0 3,0 0 5,0 0 3,0 0 5,0 0 3</inkml:trace>
  <inkml:trace contextRef="#ctx0" brushRef="#br0" timeOffset="18428.054">12752 9424 7,'-2'-3'26,"1"2"4,1 1 6,0 0 5,0 0 7,0 0 8,0 0 8,0 0 10,0 0 7,0 0 6,0 0-6,0 0-15,0 0-9,0 0-7,0 0-1,0 0 0,0 0 0,0 0 2,0 0 0,0 0 0,2 1-3,-1 2-3,0-1-4,0 0-4,0 1-3,1 0-4,-1 1-3,1 1-2,1-1-3,0 3-1,-1-1-1,1 1-2,0 0-2,1 0 0,-1 1-1,1 1 0,0-1 1,0 1-1,2 1 0,-2 0 1,1-1-1,0 1-1,0 0 1,0-1-1,1 1 1,0 0 0,-1 1 2,0-1-2,0 0 2,0 2 1,2-2 2,-2 1 1,0 0 0,0 3-1,0-2 1,1 0-1,0 1 1,-1-1-3,0 2 0,0-1-3,0 1-1,2-1-2,-2 0-1,1 0-2,0-1-3,0 0-5,1 0-1,-2 2-1,1-3-1,0 1 1,0-1-1,2 1 1,-1 0 1,-1 0 2,1-2 2,1 2-1,-2-1 3,1 0 1,0-1 4,-1 2 1,0-2 3,0-1 1,0 1 1,0 0 1,0-1 2,1 1-1,-2 0 2,0-1-1,1 1 1,-1 0-1,-1-1 0,3 1-1,-3-1-1,0 1-1,1 0 0,-1-1-1,1 1 0,-1-2-1,0 1-1,0 1 1,-1-2-2,0 1 1,0-1-3,0 1 0,0-2 1,-1 0-2,0 1 1,1-1-1,0 0-1,-1 0 0,0-1-1,0 0-1,0 0-1,1 0 1,-2-1-1,1 0-1,-2-1 0,1 1-1,0-2 1,0 0-4,-1 0-1,0-1-1,0 0-7,0-2-3,0 0-7,0 0-6,0 0-7,0 0-5,0 0-24,0 0-32,0 0-22,0 0-15,0-2-11,-1-1-6,0-1-6,0-1-5,1-1-20,-2-1-20,1-2 6,-1-1 17,0 0 21,0-2 21,-1 0 25,-1 0 22,-1 0 18,0-1 14,1 2 10,-1-1 10</inkml:trace>
  <inkml:trace contextRef="#ctx0" brushRef="#br0" timeOffset="19238.1003">12719 10022 18,'-3'4'28,"-1"-1"6,0 1 5,1 0 7,-1-1 6,1 2 7,0-2 7,0 1 8,1 0 10,0-2-9,0 1-18,0 0-14,-1 0-9,2-1-3,-1 1-1,1-1 0,0 0 1,0-1 2,1-1 2,0 0 3,0 0 1,0 0 3,0 0 1,0 0 2,0 0 0,0 0 0,0 0 0,0 0-4,0 0-3,0 0-2,0 0-4,0 0-1,0 0-4,0 0-1,0 0-4,0 0-1,0 0-2,0 0-1,0 0-4,0 0-2,0 0 0,0 0-1,0 0-1,0 0 0,0 0 0,2-1 2,-1-1 2,1 0 2,-1-1-1,2 3 1,-1-4 1,0 1 2,0 1 1,1-3 0,0 0 2,0 0 1,0 0 0,2-1 1,-2 0-2,1 1-2,0-2-1,0 1-3,-1-2-2,2 0 0,0-1-4,0 2 1,-1-3-2,1 1-1,0-1 0,1 1-1,0 0 0,-1 0-2,0-1 0,0 1 0,1-1-2,-1 2 2,1-1-1,-1 1 2,0 0 0,1-1 0,-1 2 0,2-2 0,-1 1 0,0-1 1,-1 1 0,1-1 1,0 1 0,1 1 1,-1-2 0,1 1 0,0-1 2,0-1 3,0 0 1,0 1 3,-1-1 0,3 0 2,-2-2 1,0 2 2,2-2 0,0 0 1,-1 0 1,0-2 2,1 1 0,1 0-2,-1 0 2,0 1-1,0 0-3,-1 0-1,0 0-2,0 1-2,0 1-3,-1-1-2,-1 3-2,0-1-1,1 2-3,-2 0-2,1-1 1,-1 1-3,-1 1 1,1-1-1,0 1-1,0 0 0,-1 0 1,0 0-1,0 0-1,0 1 0,0 0 2,-1 0-2,2 0 2,-2 1-2,1-1 1,-1 2-1,0-2 0,-1 2 1,1-1-2,0 2 0,-1-1 0,0 1 0,1-1 0,-2 1 0,1 0 2,-2 2-1,1-1 1,-1 1 1,0 0 4,0 0 2,0 0 2,0 0 2,0 0 4,0 0 3,0 0 2,0 0 5,0 0 2,0 0 2,0 0 2,0 0 3,0 0 2,0 0-1,0 0-1,0 0 2,0 0-3,0 0-1,0 0 0,0 0-3,0 0-1,0 0-3,0 0-2,0 0-2,0 0-2,0 0-4,0 0 3,0 0-5,0 0-1,0 0-2,0 0 1,0 0-3,0 0-1,0 0-2,0 0 1,0 0-3,0 0 2,0 0-1,0 0 3,0 0-2,0 0 0,0 0-1,0 0 2,0 0-1,0 0-1,0 0 2,0 0-6,0 0 0,0 0 1,0 0-8,0 0-9,0 0-18,-1 1-17,-1 1-21,2-2-22,-2 2-29,-1 0-31,2 0-28,-1-1-21,0 2-19,1 1-9,-1-1-34,1 2-34,-1 0 8,1 2 25,-1-2 33,1 2 35,-1 0 33,-1-1 29,1 0 26,-1 1 23,-1-1 19,1 1 16,-1-2 13</inkml:trace>
  <inkml:trace contextRef="#ctx0" brushRef="#br0" timeOffset="20591.1777">6535 6779 15,'0'-1'30,"-2"0"7,0 1 7,0 0 6,-1 0 9,0 1 8,0 2 11,0-1 12,0 0 12,-1 1 14,1 0-11,-1 1-29,1 0-16,-1 0-6,-1 0-3,1 1-1,0 0 0,-2 1 1,2 0 0,-1 0-1,1 0-3,0 2-4,0-1-4,1 0-6,-2 2-5,1-1-2,1 2-3,0-1-1,0 1-3,0 1-1,0 0-1,0 0-1,0 0-1,-1 1 0,2 0-1,0 1 0,0-1-1,0 0 0,-1 2-2,1-2-1,0 0-1,0 0 1,-1 1-1,1-2 2,0 0-1,0 0 1,0-1 0,-2-1 1,2-1 1,0 0-1,0-1 0,0-2 1,1-1 1,-1 0 0,2-1 0,-1 0-2,1-3-2,0 0-2,0 0-1,0 0-2,0 0-1,0 0-2,0 0-1,0-3-2,1 0-1,-1-1 0,1-1-1,0-2-1,1 0 1,0-1 0,0-3 0,1 0 2,1-2-2,-1 0 2,1-2-1,0 1 1,0-1 0,1-2 1,0 3 0,1-1 0,0 1 1,1-1 1,-1 1 0,2 1 2,2 1-1,-2 1 3,2 0 0,1 0 2,1 1-1,0 0 1,0 2 1,1 2 0,1-1 1,-1 2 0,1 1 0,0 0 1,0 2 0,-1 0 0,2 2 0,-2 0 2,0 2 0,0 0 0,-1 2 0,1 0 0,-2-1 1,0 3 0,0-1 1,-2 0-2,0 1 1,0 0-1,-2 1-1,0-2-1,-1 2 0,-1-2-3,0 0 0,-1-1-2,-1 0 0,0 0-2,-1-1-4,0-2-5,-1 2-9,-1-3-8,0 0-17,0 0-20,0 0-22,0 0-20,0 0-17,-2-1-17,2 1-30,-4-5-34,0 2-7,-1-2 6,-2 0 18,0-1 23,-1-2 21,-1 1 22,-2-1 20,1-1 20,-3-1 17,1 2 12,0-1 12</inkml:trace>
  <inkml:trace contextRef="#ctx0" brushRef="#br0" timeOffset="20945.198">6491 6689 17,'-3'-3'30,"1"1"4,0 0 7,0 1 5,-1-1 7,2 0 6,-1-1 9,2 0 8,-1-1 10,0 1-5,0-2-17,1-1-15,-1 0-14,1-3-8,0 2-4,0-3 0,1 0-1,-1 0 1,1-1 0,1-1 0,-1 0-2,1-1 0,2-1-2,-2 2-1,0-2-3,0 1 0,0-1-2,1 2-1,-1-1-1,0 1 0,0 1 0,-1 0-2,1 0-1,-2 0 0,1 2 0,0 0 0,-1 1 0,0 2-1,0 0 1,-1 2-4,0-1-1,-1 3-4,0-1-5,-1 3-6,0 0-3,-1 2-3,0 1-4,-2 1-2,0 0-3,0 2-1,-1 1-2,0 1 0,0 0 0,0 1 0,0 0 3,1 1 4,-2-2 4,1 2 4,1-2 2,0 0 3,0 0 3,0-2 2,1 1 2,1-1 2,0-2 0,1 1 0,1-2 1,0-1 0,0 0 0,2-2 1,0 0 1,0 0 2,2 0 2,2 0-1,0-2 2,1 0 0,1 0 0,2-1 0,0 0 1,1 1-1,1-2-1,1 0-3,1 0-2,2 0-6,-1 1-4,2-1-9,0 0-9,1 2-22,-1-1-26,2-1-9,-1 3-1,0-2 5,0 2 6,0 1 7,-2 0 9,1 0 7,-1 2 7,1 0 8,-1 1 5</inkml:trace>
  <inkml:trace contextRef="#ctx0" brushRef="#br0" timeOffset="21765.2449">20778 6169 18,'-5'15'29,"0"1"5,0-1 6,-1-1 4,3-1 6,-1-2 5,0-1 4,1-1 5,1-3 5,0-1-10,2-2-20,0-3-17,0 0-16,0 0-6,0-3-4,2-2 0,-1-1-1,2-2 1,-1-1 1,1 0 1,0-5 2,1 2 1,-1-2 2,2-1 2,-1 0 0,2 0 0,0 0 0,0 0-1,0 0-1,0 0-1,-1 1-1,2 1-1,-1 1-1,-1 0-1,1 1-2,0 1-1,1 0-1,-2 1-1,1 1-1,0-1 1,1 2 0,1-1 0,-1 3 1,1-2 1,0 2 0,2 0 1,0 0 0,0 0 0,2 3 1,0-1 1,0-1 1,1 3 1,0-1-1,2 2-1,-2-2 0,2 2-2,-1 0-6,1 2-13,-2-2-17,1 0-8,0 2-4,-1-2 0,-1 0 4,0 0 2,0-2 5,-2 2 4,-1-2 4,0-1 4,-2 0 3</inkml:trace>
  <inkml:trace contextRef="#ctx0" brushRef="#br0" timeOffset="23593.3494">12621 9432 10,'0'-4'32,"1"2"8,0 0 8,-1-1 10,0 3 9,0 0 12,0 0 13,0 0 16,0 0 18,0 0 21,0 0-8,0 0-31,0 0-19,0 0-11,0 0-7,0 0-6,0 0 0,0 0 0,0 0 0,0 0-3,0 0-3,0 0-4,0 0-6,0 0-7,0 0-3,0 0-6,0 0-1,1 3-5,-1-3-1,0 2-4,0 0 0,0 1-2,0 1 0,0-1-3,0 2 1,-1-1 1,0 2-1,0-1-1,1 2 0,0 0 0,-1 1-1,0 1 0,1 0 1,0-1 0,-1 4-1,1-2-2,-1 1-2,1-1-2,-1 2 1,1 1-3,0-1-2,0 1 0,0 0-2,-1 1-1,1-1-2,0-1-1,0 0 0,-1 0-1,1 0 0,0 1-2,0-1 0,0 0 0,-2 0-2,2 0-1,0 0 2,0-1-1,-1 0 0,1 0-1,-1 0 1,0 0 0,1 1-2,-1-2 1,0 2 0,0-1 0,1 0-2,-1 0 0,0 0 0,0 3 5,1-3 0,-1 0 2,0 0 1,0 0 4,0 1-1,0-1 3,-1 0 0,1 1 1,-1-2 1,1 1 2,-1-1 2,1 0 1,-1-1 1,1 1-4,-1 0 0,0-1-1,1 1 2,-1-1-2,2-1-3,-1 2 2,0-1-1,0 0-1,1 0-1,-1-2 1,0 3 0,1-3-1,0 2 1,0-1-1,0-1 0,0 0 0,0 0-1,0 1-1,0-2 2,0 0-1,0 1 2,0 0 0,0-1 0,0 0 1,0-1 1,0 0 0,-1-1 1,1-1 2,0 1 4,0 0 0,-1 0 3,1-1 1,0-1 1,-1 1 2,1-1-2,0 1 2,0 1-2,-1-1 1,1-1 0,0 1-1,0 1-1,0 0-1,0-2-5,0 2-1,0-1-2,0-1-2,0 1-2,0-1-4,0 0-1,0 0-1,0-2 0,0 2 0,0-2-1,0 3-3,0-3-1,1 1 0,-1-1-1,0 0 2,0 0-3,0 0 0,0 0 2,0 0-2,0 0-1,0 0 2,1 2 0,1 0-1,0-2 3,0 0-2,1 2 3,1-1-2,0-1 1,0 0-1,1 2 1,0-2 1,1 1-1,1-1 0,-1 0 2,2 0-1,-1 0 0,2-1 0,0 1 0,0-2-3,2 2 1,-1 0-2,0-3 0,3 3-2,-2-2 0,0 0 0,2 1-1,-1 0-1,1-1 2,0 1-1,-1 0 1,2-1-1,-2 2 4,1 0 0,-1-2 5,1 2 1,-1 0 1,0-1 2,1 1 2,-2 0 2,1 0 1,-1 0 1,0 0 3,1 1 0,-1-1-1,-1 0 2,1 2 0,0 0-2,-1-1 0,2 0-1,-2 1 0,0 0 0,0 0 0,-1 0-2,0 0 1,0-1-2,-1 1 1,-2-1-1,1 0-3,0 1 2,-1-1-3,-1 1 2,-1-1-2,1 0-1,-1 0 0,-2-1 2,2 0-3,-1 2 0,-1-2-1,-2 0 0,0 0 0,3 0 0,-1 0-1,0 0 1,-2 0-1,3-2 0,-1 1-3,-1-1 2,1 0 0,-1-1 1,1-1 0,-1 1 1,1-2-3,-1 0 2,2-2 0,-3-1 1,1-1-1,-1 0-1,0-3-1,0 0 0,-1 0 1,1-2 0,-1-1-3,-1 0-1,1 0-1,0-3-2,0 0-1,0-1-1,1 0-3,1-1-2,0-1-2,0 0-1,3-2 1,-2 1 4,1-2 3,0 0 3,0-1 2,2-1 3,-1-1 3,2 1 4,0 1 3,-1-4 3,1 3 1,0 1 5,0-1 3,1-1 1,-1 3 0,0 0-1,-1 0-3,1 1-2,0 0-3,-1 2-1,0 0-1,0 1-5,1 0 1,-1 0-4,0 3 0,0 0-1,-1 0-1,0 3 0,0-1-1,-1 3-3,1-2 2,1 2-3,-2 2 2,0 0-2,-1 3 1,0 0 1,0-1 1,0 1-1,-1 2 1,0 2 2,0-1 1,-1 2 1,0 2 3,0 0 2,0 0 3,0-3 2,0 3 4,-1 0 1,-1-1 3,0 0 1,0 0 0,-1 0 0,-1 1 0,-1-1 0,-1 1 0,-1-2-2,0 2-1,-3-1-3,0 0-2,-2 1-2,0 0-2,0 1-5,-1 0 3,0 1-1,0-1 4,-1 0 2,2 1 0,-1-1 2,1 2-1,1-2 1,0 2-2,1-1-1,1 0-1,0-1-2,1 2-1,0-1 0,1-1-12,-1 1-16,2 0-31,-1-1-41,0 1-33,0 0-33,1 0-27,0 1-25,1-3-30,1 4-24,-1-1-7,1 2 3,1 0 22,0 1 30,0 1 31,1 3 32,0 1 29,0 0 28,0 2 22,-1 2 18,2 1 15,-1 1 12</inkml:trace>
  <inkml:trace contextRef="#ctx0" brushRef="#br0" timeOffset="23949.3698">12824 10096 4,'-8'7'29,"0"0"7,0 0 6,1-2 9,2 0 7,1 0 11,1-2 11,-1 1 15,1 0 17,1-3 10,0 2 7,0-3-14,2 0-28,0 0-15,0 0-5,0 0-3,0 0 0,0 0-2,0 0 0,0 0-2,1 0-1,0-3-5,1 0-5,0 0-5,1-2-7,1 1-2,0-3-2,1 0 1,2-1 0,-1 0 2,1-2 2,0-2 1,0 0 3,1-1-1,0 0-2,0-2-1,-1-1 1,2 0 2,0-2 1,-1 0 2,1-2-1,-1 1 3,0-1 1,0-1 0,2 2-1,-3-1-3,0 1 3,0 2-3,1-1 0,-2 2-3,1 1-3,-1 1-7,0 2-6,-1 0-6,0 2-7,-1 0-5,0 3-4,0 0-8,-1 1-5,0 0-11,1 3-14,-1-2-8,-1 1-14,1 1-10,0 1-12,0 0-21,1-1-23,1 0-21,1 1-14,-1 0-12,1-1-7,1 2-26,-1-2-25,3 2 10,-2-2 21,1 1 25,0 0 26,0 0 22,-1 1 20,0-1 22,0 2 18,0 0 14,-1-2 13,0 2 9</inkml:trace>
  <inkml:trace contextRef="#ctx0" brushRef="#br0" timeOffset="32408.8537">13416 8197 22,'0'0'37,"0"0"9,1 0 9,-1 0 8,0 0 10,0 0 9,0 0 11,0 0 12,0 0 12,0 0 15,0 0-16,0 0-45,0 0-26,0 0-14,0 0-8,0 0-3,0 0-1,0 0 0,0 2-1,0 0 1,0 1 1,0 0-1,0 1 0,-1-1-2,0 1-2,1 1-1,-1 0-1,0 0 0,0 1 2,1 0 0,-2-1 1,1-1 2,-1 2 2,1-1 1,-1 0 0,1-1 2,-2 3-1,2-2 0,-1-1-1,-1 2-1,1-1-1,0 1-2,0 0-1,0 1-1,-1-2-1,1 2 1,-1-1-1,0 1-2,-1 0 0,1 2 1,0-1 0,0 1-1,0 1 0,-1 0-1,0-1 1,0 3-1,1 1-1,-2-1 0,1 2 0,1 1-3,-1 0 1,0 1 0,1 0-1,-1 0 0,0 1 1,-1 0-2,2-1 0,-1 1 0,0-2-2,1 2 2,0-3-2,0 1-2,0-1 0,0-2 1,-1 1-2,1-1 1,0-1-1,0-1 0,0 0 0,0-3 0,1 1 0,-1-1 0,1 0 0,0-1 0,0-2 2,-1 1-1,1-1 0,1-1 1,-1 0-1,1-1 0,-1 0 1,1 0 0,1 0-1,0-2 2,-2 1 0,2-1 0,0 0-1,0 0 0,0 0 0,-1 2 1,1-2-1,0 0 1,0 0 1,0 0 1,0 0 1,-2-1 0,-1 0-1,1-1 1,0 0-1,-1-1 2,-1 1-1,-1-1 1,0-1 1,0-2 1,-1 1-1,0 0 2,-1-1-1,1 0-1,0-1 0,0 0-1,0 0 3,-1-1 2,1 2 2,1 0-1,0-2 0,-1 2 2,2-1-1,-1 1 1,1-1 0,0 3 0,0-1 2,1 0 0,0-1 0,0 2-1,1-1 0,-2 2 0,2-1-3,1 1-1,-1 1 0,1 0-3,-1-1 0,1 1-1,1 0 0,0 2 0,0 0 0,-1-2-1,1 2 1,0 0-1,0 0-2,0 0 1,0 0-1,0 0-1,0 0 1,0 0 1,0 0-1,0 0-2,0 0-1,1 2-1,1 0 1,-1 1-1,1 1 0,0-1 0,2 3 1,0 0-2,-1 2 1,2 1 0,0 0 2,0 1-2,1 1 0,2 0 1,-1 1 1,-1 0-1,1 0 1,1 0-3,-2 0 0,1 0-1,0 2 0,0-2-1,0 0-2,0 0 0,-1 0 0,0-1-2,1-2 0,-1 1-2,0-2 1,0 1 0,-1-3-2,1 0-1,-1-1 1,1 1-1,-1-2 1,0-1 1,0 0 2,1-1-1,0-1 2,0 1 0,-1-1 1,1-1 1,1-1 1,-1 0-1,0 0 2,0-1 0,0 1 2,2 0-1,-2-2-2,0 1-7,0 0-8,0 0-8,1-1-10,-1 2-7,0-1-13,0 1-8,1 0-21,-1 1-24,0 0-19,0 0-18,-1 1-17,0 0-14,0 1-15,0 0-11,-1 2 12,-1 0 21,0-1 21,0 3 20,-1 0 21,0 0 18,-1 2 17,0 0 17,0 1 12,0 2 11</inkml:trace>
  <inkml:trace contextRef="#ctx0" brushRef="#br0" timeOffset="33128.8949">12557 11126 6,'2'-7'31,"0"1"7,-1 0 9,1 2 8,-1 0 8,2 2 11,-2 1 10,1-2 13,-2 0 13,1 2 15,1-1-7,-2 0-29,1 0-20,0-1-15,-1 2-8,0 1-2,0 0 0,2-1 1,-2 1 2,0 0 2,0 0 1,0 0 2,0 0-1,0 0 2,0 0 2,0 0-1,0 0 2,0 0 0,0 0-2,0 0-2,0 2-3,-1 1-2,0 1-3,1-1-3,-1 3-2,0 0-4,-1-1-4,1 2-3,-1 1-5,1 2-3,-2 0-5,1 1-3,0 0-3,0 1-4,-1-1 1,0 2-2,-1-1 0,1 1-2,-1 0 0,0-1 1,1-1-2,-1 1-2,0 0 0,1 0 1,-2-1-3,1-1 0,0 2-3,-1-2-2,2 0-2,-2 0-2,1-2-2,0 2 0,0-2-1,0-1 0,1 1-4,-1-1-1,0 0-5,0 0-5,1 0-5,-1-1-4,1-1-11,0 1-12,0-1-12,1-1-10,-1 1-9,1-2-8,0 1-4,1-2-5,-1 0-2,2-2-1,0 0-8,0 0-6,0 0-4,0 0 1,1-4 11,0-3 16,-1 1 16,2-2 14,-1 1 13,1-3 10,0 0 10,0-2 7,0 2 6</inkml:trace>
  <inkml:trace contextRef="#ctx0" brushRef="#br0" timeOffset="33670.9259">12659 10994 5,'3'-5'28,"-1"-1"5,0 0 6,0 3 6,-2-2 6,1 4 7,-1-2 8,0 1 8,0 0 11,0 1 9,0 1-10,0-3-26,0 3-15,0 0-7,0-2-4,0 2 2,0 0 1,0 0 4,0 0 2,0 0 1,-1-2 1,1 2-2,-3-1 0,3 1 1,-2 0-3,-1 1-1,-1 0-2,0 0-4,0-1-3,-2 2-2,2-1-2,-1 1-1,-1 0-1,1 1 1,-1 0 0,-1-2 0,1 4 2,1-2 0,-2 1 0,0 0 0,-1 0 1,2 0-1,-1 1 0,0 0-1,0-1-3,0 2 1,0-1-1,1 1 1,-2 0 0,1-1-1,1 2 0,-1-2 0,1 2 0,0-1-1,1-1 1,0 1-1,1-1-2,0 0 1,0 0-1,2-1 0,-1 0-1,-1 0-3,2-1 0,0-1-4,0 0 0,1 0-5,1-2 0,-1 3-4,1-3 1,0 0-3,0 0-1,0 0-3,0 0 1,0 0-3,0 0-2,0 0 0,0 0-1,2 0 1,1 1 0,-1 0 1,1-1-1,2 0 1,0 0 0,0 0 1,1-1 1,1 0 0,1 1 1,-1-2 0,1 1 2,1-1 0,1 2-2,-2-2 1,1 1-1,2-2 1,-1 2-1,-1 0 0,2 0 0,-1-2 0,-1 3 0,1-3 1,-1 3 0,0 0 1,1-1 0,-2 1 1,0 0 1,0 0 2,1 0 0,-3 0 1,1 1 1,-1-1 1,-1 0 1,1 2 1,-1-1 2,-2-1 1,0 1 3,0 1 2,0-1 2,-1 0 2,-1 1 3,-1-2 0,2 2 1,-2-2 1,0 1 3,0-1-1,1 2 0,-1-2-1,1 2 0,-1-2-1,0 3-1,0-1-4,0-2-5,-1 2-5,1 1-7,-1-1-7,1 0-5,0-2-6,-1 1-6,0 2-5,0-1-13,-1 0-13,1 0-20,-1-1-18,1 0-18,-1 1-14,2-2-8,-2 1-3,2-1-3,-2 0 1,2 0-10,0 0-13,0 0-2,0 0 3,0 0 15,0 0 18,0 0 21,0 0 19,0 0 16,0 0 14,0 0 10,0 0 8,0 0 9</inkml:trace>
  <inkml:trace contextRef="#ctx0" brushRef="#br0" timeOffset="36643.0959">12730 11102 12,'0'0'28,"0"0"6,0 0 6,0 0 7,0 0 7,0 1 9,0-1 10,-1 2 10,0 0 13,-1-1-2,1 1-11,1-2-13,-2 1-12,1 0-9,1-1-4,-3 1-3,1 0-1,0-1 0,-1 0-3,0 0 0,0 0-2,-1-1-2,0 0-2,1 0-2,-2 0-1,1-1-1,-1 1-3,1-1 0,-2 2-1,1-2-1,1 1 0,-1-1 1,0 0-1,1 1 0,-2 0-1,2-2-1,-1 3-2,1-3 0,-1 1-3,1 0 0,0 0-4,-2 0 0,2 0 0,-1 0-2,1 0-1,0 0-1,0 0 1,1-1-1,-2 2-2,1 0 1,1-2 0,0 3-1,1-3 1,0 3 1,0-2-2,-1 1 2,1 0 0,2 1-1,-1-2 1,1 2 0,-2-1-1,2 1-1,0 0 0,0 0-1,0 0 0,0 0-1,0 0 0,0 0-1,0 0 0,0 0-1,0 0-2,0 0 0,0 0-1,0 0-1,0 0 0,0 0 0,0 0 1,0 0-1,0 0 1,2 0-1,1-1 1,-1 0-1,1 0 0,0 0 0,1 1 1,-1-3 0,1 3 0,1-3 0,0 2 0,0-2-1,0 2 1,0-2-2,1 2 0,0-2 0,0 1-1,0 0 1,0-1-1,0 0 1,0 2-1,-1-2 1,0-1-1,0 3-1,0-2 1,0 1 1,0 0 0,-1-1-2,0 1 2,-1 1-1,-1 0 0,0-1 1,0 1 0,0 0 0,-2 1 0,1-1 2,-1 1-1,0 0 0,0 0 1,0 0 1,0 0 0,0 0 2,0 0-1,0 0 3,0 0 1,0 0-1,0 0 1,-1-1 1,-1 0 0,0-1-2,0 1 2,0-1 1,-1 1-1,-1 0 0,0 0 0,-1 0 0,0-1-1,1 2-1,0-2 1,-2 2-1,2-2 0,-1 2-1,-1-1 1,2 1 0,-1 0 1,2 0 1,-1 0-1,0 0-2,1 0 2,1 0-1,-1 1 1,3-1 0,0 0-2,0 0 1,-2 0-2,2 0 0,0 0-2,0 0-1,1 4-1,1-1-2,0-1 1,0 1-1,1 1 0,0-1 0,1 2-2,0-1 1,-1 0-2,2 0 1,-1-2 0,2 2 0,-2-1 2,1 0 0,-1-1 0,0 0 0,1-1-1,0 1 1,0 1 0,-1-3-1,1 2 1,-1 0 0,1-1 1,-1-1-1,2 2 1,-3-2-1,1 1 2,0-1-2,-1 1 2,0-1-2,0 0 2,-1 2 1,1-2 0,-3 0 0,3 1 1,-3-1 0,0 0 1,0 0 0,0 0 2,0 0 1,0 0-1,0 0 1,0 0 1,0 0-1,0 0 0,0 0-1,0 0 2,0 0-1,0 0-1,0 0-2,0 0 1,-4 0-1,1 0 0,-1-1 0,0 1-1,-1-2 1,0 2-1,0-1 1,-1 1 1,0-1-1,-1 1-1,1-2 1,-2 2 1,1-1 0,1 1 1,-2-1 0,1 0 1,-2 0-1,1 1 1,0-1-1,0 1 1,0 0-1,1 0 1,-1 0-1,1 0 1,0 1-1,1 0 2,1-1-2,0 1 1,1-1-1,-1 0-2,2 0 2,1 1-3,2-1 1,0 0-1,0 0 1,0 0-1,0 0 0,0 0 0,0 0 1,0 0-1,0 0 0,0 0-1,0 0-1,0 0 1,0 0-1,0 0 0,0 0 0,0 0-1,2 1 1,1 1-1,0-2 0,0 1 1,0 0-2,1 1 1,1-1 0,-1-1 0,0 0 1,1 3-1,0-3 1,0 0 1,-1 1 0,0-1-1,0 1 0,-1-1 0,1 0 0,0 0 0,-1 0-1,0 0 1,-1 0-1,0 0 1,-2 0 0,0 0 0,3 0 0,-3 0 1,0 0-1,0 0 1,0 0 1,0 0 0,0 0 0,0 0 1,0 0 0,0 0 0,0 0 1,0 0 0,0 0 1,0 0-2,0 0 1,0 0 0,0 0-1,-2-2 0,0-1-1,0 3 1,-1-4 0,-1 1-1,-1 1 0,2-1 0,-2 0 0,1 1 1,0-1 0,0 0 0,1 1 0,-1 1 0,2-2-1,0 2 1,2 1 1,0 0-1,0 0 1,0 0-1,0 0 0,0 0-1,0 0 0,0 0-1,0 0-2,0 0 0,0 0 1,0 0-1,3 0 0,2 0 1,-2 0-1,2 1 0,0-1-1,0 0 0,1 1-1,1 1 1,0-2 1,-1 1 0,0 0 0,0 1 1,1-1-1,-2 0 1,1 0-1,-2 0 0,0 0 0,-1-1 0,1 2 2,-1-2 1,-1 0 0,0 3 1,-2-3-1,0 0 3,0 0-2,0 0 1,0 0-1,0 0 1,0 0 0,0 0 0,-1 3-1,0-1 1,-1 0 0,0-1-1,-2 0-1,1 1 0,-1-1 1,0-1-1,0 3 0,-2-2 0,1-1 1,-1 1-1,1-1 2,0 0 0,-1 0 0,0-1 1,0 1-1,0-1 1,0 1-1,1 0 0,-1-3 0,1 3 1,0 0-1,0 0 0,1-1 1,0-1-1,1 2 0,0-1-1,1 1 0,2 0-1,-2 0 1,2 0-1,0 0 0,0 0 0,0 0 0,0 0-1,0 0 0,0 0 0,0 0 0,0 0 0,0 0-2,0 0 0,0 0 1,0 0-1,2 0 0,1 0 1,0 0-1,1 0 1,0 0-1,1 0 0,0 0 1,2-1-3,-1 1 2,1-2 0,0 2-1,0-1 1,0-1 0,0 0-1,-1 2 0,2-3-1,-1 3 1,-1-2-1,0 0 0,0-1 0,1 1 0,-1 0 2,-1 2-3,0-3 1,1 0 1,-2 2-1,2 0 2,-3 0-1,1-1-1,-1 1 2,0-1 0,0 1-1,-1 0 0,0-1 2,0 2-1,1 0 2,-3 0-1,0 0 2,0 0 0,3-2-1,-3 2 1,0 0 0,0 0 1,0 0-1,0 0 2,0 0-1,0 0 2,0 0-2,0 0 0,0 0 1,0 0 0,0 0 0,0 0 0,0 0 1,0 0-2,0 0 1,0 0-1,0 0 1,0 0 1,0 0-1,0 0 1,0 0 0,0 0 0,1 2 0,-1-2-2,0 3 1,0 0 0,0 0-1,0-1 1,1 1 1,-1-1-2,1 0 1,-1 1-1,0-1-1,0 0 0,1 0 0,-1 0 0,0-2 2,0 3-2,0-2 0,0 2 0,0-3-2,1 1 2,0 2-2,-1-2 1,1 2-2,-1 0 0,1-2 1,0 1-2,0 0 1,0 0-1,1 0 1,-1-1-1,0 0 1,0 0 0,1 1 0,-2-1 0,0-1 1,2 2-1,-2-2 0,1 1 2,-1-1 0,0 0-2,2 1 2,-2-1-1,0 0 1,0 0-1,0 0 1,0 0 0,0 0 1,0 0 0,0 0 0,0 0 0,0 0 1,0 0 0,0 0 0,0 0 0,0 0 0,0 0-1,0 0 2,0 0-1,0 0-1,0 0 1,0 0-1,0 0 0,0 0 2,0 0-2,0 0 0,0 0 1,0 0 0,0 0 1,0 0 0,0 0 0,-2-1 0,2 1 1,0 0-1,0 0 1,-2 0 1,2 0-1,-2-1-1,0 1 0,2 0 2,-2-2-2,2 2-1,-3-1 1,1 1 0,2 0 0,-2 0-1,2 0 1,-2 0 0,2 0-1,-3-2 0,3 2 0,0 0 0,-2-1 2,2 1-2,0 0 1,0 0 1,0 0 0,-3 0 1,3 0-1,0 0 0,0 0 0,-2 0-1,2 0 2,0 0-1,0 0 2,-2 0-1,2 0 0,0 0 1,0 0-1,0 0 0,0 0 2,0 0-1,0 0 1,-3 0 1,3 0 0,0 0 1,0 0 0,0 0-1,0 0 0,-2 0 0,2 0 0,0 0-3,0 0 1,0 0 0,-2 0-2,2 0 1,0 0-2,0 0 0,-3 0-1,3 0-1,-2 0 0,-1 0 0,1 0 0,0 0 0,2 0 2,-3 0-2,0 0 1,1 0 0,-1-1-1,1 0 1,0 1-1,0 0 1,2 0-1,-3-1 3,1 1-2,-1-1 1,3 1-1,-2 0-1,0 0 0,2 0 1,-2 0-1,2 0 2,-3 0-1,3 0 0,-3 0 0,1-1 0,2 1 0,-2 0 0,-1 0 0,3 0 0,-2-1 0,-1 1 0,3 0 0,-3-1 0,1 1 0,0 0 1,0 0-2,-1-1 1,1 0 0,0 1 0,-1-1 0,0 1-1,0 0 1,1-1 2,-1 1-2,0 0 1,0 0 0,0 0 1,0 0-1,0 0-1,-1-3 2,1 3-2,0 0 1,1 0 0,-1 0 0,1 0 1,-1 0-1,1 0 1,2 0-3,-2 0 1,0 0 1,2 0-1,0 0-1,-3 0 1,3 0 2,0 0-2,0 0 0,-2 0 0,2 0 0,-3 0 0,1 0 0,2 0 0,0 0 0,-3 0 0,3 0 0,-2 0 0,2 0-1,-2 3 0,2-3 0,-2 0 1,2 0-1,-2 0 2,2 0-1,0 0-1,-3 0 0,3 0-1,0 0-1,0 0 2,0 0 0,0 0 0,0 0 0,0 0 0,0 0 0,0 0 0,0 0 0,0 0-1,0 0 1,0 0-1,0 0 0,0 0-1,0 0-1,0 0 0,0 0-1,0 0-1,0 0 0,0 0 0,0 0 0,0 0 0,2-3 0,0 0 1,0 2-1,1-2 0,1 2 1,0-3-1,2 1 1,-1 1 0,0-2 2,1 1-1,0-1 2,1 0-1,0 0 0,-1-1 0,1 0-1,1 0 1,0 1-1,-1-2 0,1 2 1,0-1-2,0 0 1,-1 2-1,0-1 1,0-1-3,0 2 1,-1 0 0,0-1 1,-1 1-1,-1 0 1,2 2 0,-2-2-1,-1 2 1,-1-1 0,0 1 2,0 0 0,-2 1 0,2 0 1,-2 0 1,0 0 2,0 0 1,0 0 0,0 0 1,0 0 0,0 0 2,0 0 1,0 0 1,0 0 1,0 0 1,0 0-1,0 0 1,0 0-1,0 0 0,0 0 0,0 0 0,0 0-1,0 0-1,0 0 0,0 0 1,0 0-1,1 1 1,-1-1-1,0 0 2,0 0-1,0 0 1,0 0 0,1 2 1,-1 0-2,0-2 1,0 3-1,0 0 1,0 1-1,1-1-1,-1 1 0,0-1-1,1 1-2,0 0-2,0 0-1,-1-1-1,1 1-1,1 0-1,-1-1 0,2 0-1,-2 0 0,1 0 0,1 0-2,-1 0 1,0-1-1,-1 0 0,1 0 1,-1 1-1,1-1 2,-1-1-2,1 0 3,-1 0-2,-1-1 2,0 0-1,2 3 0,-2-3 1,0 0 0,1 0 2,-1 0-1,0 0 1,0 0 0,0 0 1,0 0-1,0 0 2,0 0 1,0 0 0,0 0 0,0 0 3,0 0 0,0 0 1,0 0 1,0 0 1,0 0-1,0 0 1,-3 0 0,0 0 0,-2 0 2,1 0-2,-1 0 1,-3 0 0,1 1 1,-1 1-1,0-2-1,-2 0-1,0 0 0,0 0 0,-1 1 0,0 0 1,-1-1-1,0 0 1,1 0-1,-1 1 0,2-1 1,0 1-1,-1-1 0,2 1-1,1 0 0,1-1-3,-1 1 2,2-1-2,1 0 0,1 0-2,-1 0 0,2 0 1,-1 0-1,1 0-1,3 0 0,0 0 0,-2 0 0,2 0 1,0 0-2,0 0 1,0 0 0,0 0 0,0 0 0,0 0 0,0 0-1,0 0 0,0 0 0,0 0 1,0 0-1,0 0 0,0 0 0,0 0 0,0 0-1,0 0 1,0 0-2,0 0-1,0 0-1,0 0 1,0 0-2,0 0 1,0 0-2,0 0-1,0 0 3,0 0-2,2 1 2,0 0 0,0-1 0,2 0-1,-1 0 1,1 0 1,-1 0 0,2 0-1,-1 0 2,1 0 0,1 0 0,-2 0-1,1 0 1,-1 0-1,1 0 0,-1 0-1,1 0-1,0-1 3,-1 0-1,1 1-1,-1-1 1,1 0-1,-1 0 0,2-1 0,-2 1 1,1 0 0,-1-1 0,1 1-1,-1-2 0,0 2 0,2 0 0,-2-2 2,-1 2-1,0-1-1,0 1 2,-1 0-2,1 1 2,-3 0 0,1-2 1,-1 2-2,0 0 2,0 0 1,0 0 1,0 0 1,0 0 0,0 0-1,0 0 1,0 0 2,0 0-1,0 0 2,0 0-1,0 0 3,0 0 0,0 0-1,0 0 0,-3 0 0,0 0 1,0 0 0,-1 0-1,-1 0 0,-1 0 0,1 0 2,-1 0-2,0 2 1,0-2-1,-1 1-1,0-1-2,0 0 0,0 1 1,1 0 1,-2-1-2,2 1 2,0-1-1,1 1 1,0-1-2,-1 0-1,3 0 1,0 0-1,1 0 0,2 0 0,-3 0-1,3 0 1,0 0-2,0 0 0,0 0-2,0 0 0,0 0-1,0 0-1,0 0 1,0 0-2,0 0 0,0 0-1,0 0 2,0 0-2,0 0 0,0 0 2,0 0-2,0 0 2,3 0 0,-1 1 1,0 0-1,0 0 3,0 0 0,1-1 1,1 1-1,-1 2 1,0-3 0,0 3 1,-1-2-1,0 1 2,0-1 2,0 1-2,-1-1 0,1 1 1,-2-2 0,0 2-1,0-2 2,0 0-1,1 0-1,-1 0 3,0 0-1,0 0 1,0 0-1,0 0 1,0 0-1,0 0 0,-1 3-3,-1-3-1,1 2 0,-2-1 0,1 0 0,0 0 0,-1-1 0,0 2-1,0-1 0,-2 0-2,2-1 1,-1 2-1,0-1 1,1-1 0,-1 0 2,0 0 0,1 0 0,0 0 0,-1 0 2,2 0-2,0 0 1,0 0-1,2 0 0,0 0 0,-3 0 0,3 0-1,0 0-3,0 0-2,0 0-6,0 0-10,0 0-8,-2 0-14,2 0-18,0 0-26,0 0-18,0 0-15,1-4-12,0 3-9,-1 1-28,3-4-29,-1 1 2,1 0 14,1 0 22,-1 0 23,0 0 21,0 1 19,0-1 20,0 2 17,-3 1 13,3-3 11,0 2 9</inkml:trace>
  <inkml:trace contextRef="#ctx0" brushRef="#br0" timeOffset="40864.3373">13266 8835 4,'-3'-1'22,"0"-1"4,1 1 5,-1 1 5,0 0 5,-1-2 5,2 1 6,-1 1 7,0 0 0,0-2-2,0 2-8,0-1-14,1 0-8,-1 1-7,0-1-4,-1 1-4,1 0-1,1-2 0,-1 2-1,1 0 1,0 0 0,0-1 0,-1 1 3,1 0 1,0-1 3,0 1 3,-1 0 1,1-1 2,-1 1 2,1-1 2,0 0 2,-1 1 0,1-1 1,0 1 1,0-1 1,-1 1 0,3 0 0,-2-1 0,0-1 0,0 2 0,0 0 0,-1-1-2,2 0 0,-2 0-1,3 1 0,-2-2-1,1 1 0,1 1-2,-2-1 1,1-1 0,1 2-2,-2-1 0,1-1 1,1 2-3,0 0-1,0 0 0,0 0 1,-1 0-1,1 0 2,0 0 0,0 0 0,0 0 0,0 0 1,0 0-1,0 0 0,0 0-1,0 0 0,0 0-2,0 0 0,0 0-1,0 0 0,0 0-1,0 0-2,0 0-3,0 0-1,1 1 0,0 1-3,1 0-2,-1 1 1,1 1-2,0 0-2,0 0-1,2 2 0,0 0-1,0 2 0,-1-1 0,1 2 0,0 0 0,-1 1 1,2-1-3,-1 1 2,0 0-1,0 2 0,0-3 1,-1 2-2,1 0 3,0-1-3,-1 0 1,1 2 0,-1-3-2,0 1 0,0 0 0,0-1 0,0 0-1,0 0 0,-1-2 0,1 1 0,-1-1 0,1-2 0,-1 1 0,0-2-1,-1 0 0,1 0 0,-2-1 1,1 0-2,0-3 0,-1 0 0,0 0 0,0 0 0,0 0-3,0 0 0,0 0 1,0 0-2,0 0 2,3 0 0,-1 0 1,1-3 0,0 3 2,1-1 1,0-2 0,2 2 3,-1-3-1,0 1 0,1 1 3,1-2 0,0 0 2,0 0 0,0 1 0,0-1 0,2-1-3,-2 2 1,0-2 1,2 3-2,0-2 2,-1 0-1,0 0 0,-1 1 1,3-1-1,-3 1 0,0 1 0,2-1-1,-3 1 0,1 0 0,-1-1 2,0 1-1,0 1 0,-1-1-1,-2 1 0,0 0 1,0 1-2,-3 0 3,2 0-1,-2 0 0,0 0 2,0 0 0,0 0 2,0 0-1,0 0 3,0 0 1,0 0 3,0 0 3,0 0 7,0 0 2,0 0 6,0 0 7,0 0 4,0 0 5,0 0 2,0 0 2,-2 0 1,-1-1 0,0-1-1,0 2-1,-2 0-3,-1-1-3,0-1-5,-1 1-7,0 0-4,-1-1-8,-1 0-7,0-1-3,1 3-3,-3-3-4,1 1 1,1 0-1,-2-1 1,1-1-2,-1 4 1,0-3-1,1-1-1,-2 2 2,2-1 0,-1 0 2,0 0-1,1-1 2,1 1 1,-2 0-1,2 0 2,0 1 1,1-1 0,0 0 1,0 0 0,2 0 0,-1 1 0,0 0 0,2-2 0,0 2 1,1 0-3,0 1 0,1-2-1,0 1-2,-1 0 2,1 1-3,1-1 1,1 1-1,1 1 1,-2-1 1,2 1-2,0 0-2,0 0 1,0 0-2,0 0-1,0 0-1,0 0-1,0 0 0,0 0-1,0 0-2,0 0-1,0 0-3,0 0-2,0 0 1,0 0-2,0 0 1,0 0-1,0 0 2,2 2 0,-1 0 2,1-1-1,0 1 3,0 0 0,2 1 3,0-1 0,0 1-2,1 1 1,0-1 1,1 1 1,1 1 0,-1 0 1,0 0 1,-1 0-2,1 0 0,0-1 0,-1 1-3,0 0-1,0-2 0,1 1 1,-2 1 1,2 0-2,-2-2 1,0-1 0,-1 2 1,0-1-4,0 0 4,0-1-2,-1 0 0,0 1 0,0-1 1,-2-2 2,1 1-2,-1-1 2,0 0 1,0 0 0,0 0 0,0 0 0,0 0 1,0 0 2,0 0-1,0 0 1,0 0 0,0 0 2,0 0-1,0 0 0,0 0 1,-2-1-1,0-1 2,-1-1-2,0 0 0,-2 1 0,0-3-2,-1 0 1,-1 1 0,0-3 2,0 0-2,0 0 0,-3-1-1,3 1 4,0 0-3,-1 0-2,1-1 0,0 3 3,0-2-1,1 2-1,1-1-1,0 1 2,1 1-2,1 1-1,1 0 0,0 0 0,0 1 0,1 0 0,1 2-1,0 0-1,0 0 1,0 0 0,0 0-2,0 0-1,0 0 0,0 0-2,0 0-1,0 0 3,2 1-1,0 2 2,0-1 0,1 1 2,0-1 0,2 2-2,-1 0 0,2 1 1,-1 0-1,1 1 2,0-1 1,0 2 0,-1-2 0,0 0 0,0 0 0,0 0-3,-2 0 0,2-2-1,-2 1-1,-1-1 2,1-1 2,-1 0 1,-1 0-1,-1-2 1,0 0 0,0 0 0,0 0-2,0 0 2,0 0 0,0 0 2,0 0-1,0 0 2,0 0-2,0 0 2,0 0-3,-1-2 0,-1 0 0,0-1 0,0-1 1,-1 1 0,-2-4 2,1 1 0,-1 0 1,0-2-2,0 1 1,-1-2 0,-1 1 1,2-1 0,0 1 0,0 1 1,0 0-1,1 0 0,-1 2 1,2 0-3,1 1 0,-1 1-1,2 2 0,1 1-1,0 0 0,0 0-1,0 0 0,0 0-2,0 0 0,0 0 0,0 0 2,2 1-2,1 2 1,1 1-1,1 0-1,-1 2 3,1-1-1,1 2 1,0 0-2,0 0 2,2 1-2,-2 1 3,0-1-1,0-1-1,-1 0 0,2 0-2,-2-1 0,-1 0 1,1-1 0,-2-1-2,0 0 1,0 0 0,1-1-1,-2-1 1,0 0 1,-1-1-2,-1-1 2,0 0-1,0 0 0,0 0 1,0 0 2,0 0-2,0 0-2,0 0 2,0 0 1,0 0-1,0 0-1,0 0 0,0 0 2,0 0-1,0-2 3,0-1 0,0 0 0,0 1 1,0-3 2,0 0 0,-1 0-1,0-2 2,1 2 0,0-3 3,0 2-1,0-2 4,0 1-2,0 0-3,0 0-1,1 0 0,0 0-1,-1 1-1,1-2 1,0 2 1,0-1-1,-1-1-1,1 1 1,0 0 1,0-1-3,1 0 1,-1-1-1,1 2 2,0-2-2,0-1 3,1 0-3,-1 1 1,0 1-1,1-1 1,0 0-2,-1 0 0,1 0 0,0 2 0,0-1 0,-1 1 0,0-1 0,0 2 0,0 0 0,1 1 0,-2 1 0,2 0 0,-2 1 0,0 0 1,0 1 3,-1 2-1,0 0 1,0 0 1,0 0 1,0 0 0,0 0 0,0 0 2,0 0-2,0 0 2,0 0-1,0 0 1,0 0-1,0 0-1,0 0-2,0 0 1,0 0 0,0 0 0,0 0-2,0 0 0,0 0-2,0 0 1,0 0-2,0 0 1,0 0 2,0 0-2,0 0-1,0 0 0,0 0 0,0 0-1,0 0-2,0 0 2,0 0-2,0 0 0,0 0 0,0 0-1,0 0 1,0 0-1,0 0-2,0 0 2,0 0 0,0 0-3,0 0 2,0 0-2,0 0-2,0 0 3,0 0-4,0 0 0,0 0 2,0 0-1,0 0-2,0 0 1,0 0 0,1 0 2,0-2 0,0-1 1,-1 1 2,1 0-2,1-1 2,-1 1 2,1-1-1,-1-1 3,0-1-1,1 2 1,-1-2 0,2 1-1,-1-1 2,-1 2 0,1-1-1,-1-1 0,1 2-2,0 0 2,0 0-1,-1 1 1,0 0 0,-1 2 1,1-2 0,-1 2 0,0 0 1,0 0 2,0 0 1,0 0 0,0 0 0,0 0 1,0 0 0,0 0 2,0 0 0,0 0 1,0 0-3,0 0 2,0 0-2,0 0 2,0 0-3,0 0 1,0 0-1,0 0-1,0 0 1,0 0-3,0 0-1,0 0 0,0 0 0,0 0 0,0 0 0,0 0 0,0 0 0,0 0-1,0 0-2,0 0 2,0 0 0,0 0 1,0 0 0,0 0 0,0 0 0,0 0 0,0 0 0,0 0 0,0 0 0,0 0 0,0 0 0,0 0 0,0 0 1,0 0-1,0 0 1,0 0 2,0 0-2,0 0-1,0 0 2,0 0-2,0 0 0,0 0 1,0 0-1,0 0 0,0 0 0,0 0 0,0 0 0,0 0-1,0 0 1,0 0-2,0 0 2,0 0 0,0 0-1,0 0 1,0 0 0,0 0 0,0 0 0,0 0-3,0 0 3,0 0 0,0 0 0,0 0 0,0 0 0,0 0 0,0 0 3,0 0-2,0 0 1,0 0-1,0 0 0,0 0 1,0 0-1,0 0 0,0 0 2,0 0 0,0 0 0,0 0-2,0 0 0,0 0 1,0 0 2,0 0-1,0 0 1,0 0 1,0 0 1,0 0 2,0 0-1,0 0 1,0 0 2,0 0-3,0 0 3,0 0-1,0 0 3,0 0-1,0 0-3,0 0 2,0 0-1,0 0-2,0 0 1,0 0-3,0 0 0,0 0 0,0 0-2,0 0 0,0 0-2,0 0 0,0 0 1,0 0-2,0 0 0,0 0 1,0 0-1,0 0 0,0 0 0,0 0 0,0 0 0,0 0 0,0 0 2,0 0-2,0 0 1,0 0-1,0 0 2,0 0 0,0 0 0,0 0-1,0 0 1,0 0-1,0 0 1,0 0-2,0 0 0,0 0 0,0 0-3,0 0 0,0 0-6,0 0-7,0 0-15,0 0-13,0 0-18,0 0-19,0 0-20,0 0-15,1 2-34,1 0-36,-2 0-38,0-1-33,0-1-36,0 5-27,0 0 17,0 0 32,0 0 37,-2-1 37,0 1 33,-1-2 28,-1 1 27,2-1 21,-1-1 21,3-2 18,0 0 14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1-11-26T00:04:16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3820 4717 12,'-17'20'31,"-3"1"3,-2 1 6,-3-3 5,-1 2 4,-1-2 5,1 1 5,1 0 2,1-3 4,3 0 4,4 0-21,0-2-40,3 1-26,0-1-18,3 0-14,0-1-12,1 1 0,0-1 2,-1 1 5,0-1 5,0-2 6,-2-2 6,0 0 5,-2-2 4,-1-2 5</inkml:trace>
  <inkml:trace contextRef="#ctx0" brushRef="#br0" timeOffset="2450.1401">2198 4248 2,'8'-6'37,"-3"0"11,-2 1 13,-1 0 11,-2 0 14,-2 2 14,0 1 15,0 0 16,-1 1 18,1-1 19,1 1 22,1 1-31,0 0-69,0 0-42,-2-1-23,2 1-12,-2 0-7,2 0-3,-2 0-1,-1-2-2,1 2 0,-1-1 0,-1 0 2,1 0 0,-2 0 3,0-1 0,-1 1 1,0-1 1,-1 1 1,1 0 1,-1 0 1,-2-2 1,2 3-1,-1-1 1,-1-1-1,1 2-1,-1 0-1,0-1-1,-2 0-2,2 0-2,-1 0-1,-1 1-2,1-2-1,0 2-1,-2 0-2,2 0-1,-2 0-1,1 0-1,0 0-1,-1 0-1,1 0 1,-1 2 0,-1-2-1,1 0 1,-1 0 1,2 0 1,-1 0 0,-1 0 0,0 0 3,0-2 1,0 2 2,-1-1 1,2 1 2,-1 0 2,0 0 1,-1-1 1,1 0 0,-1 1 1,0 0 0,1 0 0,-2 0 0,2 0 0,0 0 1,-2 1-1,2 0-1,-2-1-1,1 1 0,-1-1-1,1 0-1,0 0 1,0 2-1,-1-2-1,2 0 0,-3 0 0,2 1-1,-1 0 0,1-1-1,-2 1-1,2 0 0,-2-1 0,0 0 0,-1 3 0,1-3 0,-3 3-2,1-2-1,-1 0 0,0 1 0,0 0-2,0 1 1,2-2-2,-2 1 1,0 0-1,2 0-1,0 1 0,0 0-1,1 0 0,1 0-1,-1 0 1,2 0-1,-1 1 1,2-1 0,-2 2 0,3-1 0,0-1 0,3-1 0,0 3-1,0-2 2,1-1 1,1 2 0,-1-1 2,0 1 1,0-1 0,1 2 3,0-2 0,-2 1 2,2 2 0,-1-2 2,1 1 0,-1 2 1,0-2 0,1 2 0,-1-2-1,0 3 1,1-2-1,-1 2-1,1 0 0,-2 0-2,2 2-1,-1-2 0,1 2-1,-1-1 0,2 3-2,-1-2 1,1 2-1,0 0 1,-1 1 0,2 1 0,0-2-1,0 2 1,1 0-1,0 1 2,-2-1 0,2 1-1,1-2 0,-1 1-1,1 1-1,0-1 2,0-2-2,1 1 2,0-1-2,-1 0 0,0 0 2,2-1-2,-1 0 1,1-1-1,-1 1 1,1-1-2,1-1 1,-1 1 1,1 0-1,0-2 0,0 1 0,0 0-1,1 1 0,-1-1-1,1 0 1,1 2-1,-1-2-1,1 0-1,0 2 0,1-2 1,-1 0-2,1 2 2,0-3 1,1 4 0,0-2 0,-1 0 2,1 1 0,1-1 2,0 0 1,-1 0 0,2 1 1,-1-1 0,0 0 2,2 1 0,-1-1 1,0-1-1,0 1 1,0 0-2,2-1-1,-1 0 0,-1 0 0,1 1-1,4 1-2,1 2 1,0 1-2,2-1 2,-2-1-1,1 0 3,-2-2-1,-1-2 1,1 0 0,-2 0 1,-1 0 1,2-4 0,-2 3 0,1-2 2,-1-2 2,0 1 0,0 0 0,-1-1 2,0 0-2,2 0 0,-2-1-1,1 1 1,-1-1 0,2 0 0,-2 0-1,0-1 1,1 1-1,1-1 0,-1 0 0,0 1 0,2 0 1,-1-1-1,0 1 0,1 0 1,-1-1 0,1 1 1,1 0-1,-2-1 0,1 1 0,1 0 0,-1 1 0,0-2 0,2 0 0,-3 2-1,2-3 0,-1 2-1,1 0 0,-1 0 1,1 0-3,-1 0 2,0 0-2,1 0 0,-1-2 1,0 3-2,1-2 0,-2 1 1,1-1 0,1 0 0,-2 1-1,1 0 1,1-2-1,-2 3 0,0-3-1,1 0 0,-1 0 0,1 0 0,0 0-1,-2 0 0,1 0 0,0 0 0,1 0 1,-1 0-1,0 0 0,1 0 0,-1 0-1,0 0 0,0 0 1,0 0 0,0 0-1,0 0 0,1 0-1,-1 0 1,0 0 0,1 0-2,0 0 1,0 0-2,0 0 0,0 0-1,0 0 0,0 0 0,0 0 0,0 0-1,0 0 0,0 0 0,-1 0 0,2 0-2,-1 0 1,-1 0 0,2 0 0,-1-1 0,-1 1 0,2-2 2,-1 2 0,0 0 3,1 0-1,0-1 3,0 0 1,1 0 0,-1 0 2,2 1 2,-1-1 0,0 0 2,2 0-1,-1-1 3,0 2-1,0 0 3,-1-2-2,2 1 1,-1 1-1,0 0 0,0 0 0,0-2 0,0 2-1,1-1 1,-2 0 0,1 1-1,0-1-1,-1 0 1,1 1-1,-1 0 0,0-1-1,1 1-2,-1 0 2,0 0-1,0-1-1,-1 0 1,2 1-2,-1-1 0,0 1 0,0-1-1,-1 0 1,2 1-1,-1-2 1,0 2-2,-1-3 0,1 3 0,0-2 0,-1-1 0,0 1-2,2 0 1,-2-1-1,1 3-1,-1-3 1,0 1 0,1 0-2,-1 0 1,0-1-1,0 2 0,-1 0 1,3-2-2,-3 2-1,0-1 1,2 0 1,-2 1-1,0-1 1,1 1-1,-1 0 0,0-1-1,1 1 0,-2 0 0,1 1 0,1-1 0,-2-1-2,1 2 2,0 0-1,0 0 0,-1-2 0,2 2 0,-2-1-2,1 0 2,1 1-1,-2-1 3,1-1-1,0 2 2,0-1 0,1 0 2,0 1 1,-1-2 1,1 1 0,0 1 2,-1 0 2,1-2 1,1 2 1,-1 0 1,0-2 0,1 1-1,-1 0 1,1 0 0,0-1 0,0 1 0,1 0 0,-1-1 1,1 1-2,-1 1 0,2-3 0,-1 1 1,-1 0-1,3-1 0,-2 1-1,1 0 1,0 1 0,-1-1-1,1-1 0,-1 3-1,0-2 0,-1 1 0,2-1-1,-2 1 0,1-1-1,-1 1 0,-1 1-2,1 0 2,-1 0-1,1-3 0,-2 3 0,1 0 0,0 0 0,-1-1-1,-1 0 0,2 0 0,-1 0-1,0 1 0,1-1-1,-1-1 1,0 1-1,1 0 0,-1-1 0,1 1-1,0 0 1,0 0-3,-1-2 2,2 3-2,-1-2 0,1 1-1,-1-1 0,1 1 0,1 0 0,0-1-1,1 2-1,-1-3 0,2 3-2,-2-2 0,1 0 0,1 1 1,-1 0 0,1-1 1,-2 1 0,1-1 0,0 1 2,0 0 1,-1 0 2,0-2 0,1 3 2,-2-2 2,3 1 2,-2-1 0,1 0 1,-1-1 2,1 1-1,0 0 2,-1-1 0,1 0 1,-2-1-1,2 2 0,-2-2-1,2 0-1,-1-1 0,0 1 1,-1 1-3,0-2 0,1-1 0,-1 2 0,0-1-1,0-1 0,-1 1-2,2-2 2,-2 2-2,2-2-2,-2-1 1,0 1 0,1 0 0,-1-2 1,0 1 1,1-3 1,-1 2 3,0-1-1,-1-1 1,0 0 1,-1 0 0,1 1 1,-2-3 1,0 2 3,1 0-1,-2-1 2,0 1 0,0-1 0,1 0 1,-2 1-2,-1 0-1,0-1 1,0 0-1,0 2-1,1-2-1,-2 0 0,1 0 0,-1 1 0,1 0-1,-1-1-1,1 0 1,-2 0-1,1 1-2,0-2 2,0 2-1,-1-2-1,0 1-1,-1 0 1,1-1-1,1 1 1,-2 0-1,0-1-1,0 1 2,1 0-1,-2-2 1,1 2-2,-1 1 1,0-2-1,-1 2-1,0 0 1,0-2 0,0 2 0,0 0-1,-1 0 1,0-1 0,-1 2-1,1-1 0,-2 1-1,0-1 0,0 1 1,-1-1 0,-1 1-1,0 0 0,-1-1 0,-1 1 0,-1 0 0,0 0-1,-1-1 0,-2 1-2,1 0 0,-1-2-2,-1 3 0,-1-2-1,-1 2-1,0-2 1,0 2-1,-2 0 2,1-1 2,-2 0-1,1 3 2,0-1 1,-2 0 1,2 0 0,-1 1 0,0-1 2,0 3 0,0-1 0,-1 0 0,-1 1-1,1 1 0,-1-1-1,-1 0-1,1 1-3,-2 1-1,-1-1-1,1 1-3,-1-1 0,-1 1 3,-1 1 0,2-1 2,0 1 2,-1 0 2,2 0 1,-1-1 2,1 2 1,1-2 3,1 2 0,0-2 2,2 2 2,-1-2 3,-1 2 0,3-1-1,0-1 0,0 1-1,-1 0-1,3 0-1,-3 0-1,2-2 0,-1 3-2,0-2-1,0 0-1,0 1 0,-1-1 0,2 1-1,-2-1 0,-1 0-2,2 2 0,-2-1-1,1 0 0,-1-1-1,1 2 0,-1-2-1,0 1-1,1 0-1,-2 0-1,1 0 1,-1 1-1,0 0-3,0 0 0,-1-2-2,0 3 0,0-1-2,-1-1-1,0 2-1,0 0 0,-1-1 2,0 1 1,2 0 0,-2 0 4,0 0 0,0 1 3,2-1 2,-2 0 2,1 2 4,1-1 2,-1-1 2,0 3 2,1-2 2,-1 0 1,0 0 1,1 1-1,-1 0-1,0 0-1,1 0-1,-1 1-2,-1-2-2,-1 1-1,1 1-1,-2 0-4,0 0-1,-1 0-1,0 0-3,0 1-1,-2-1-1,0 1-3,-1 0-2,0 2-1,0-1-3,0 1-3,-1 1-4,0-1-3,0 2-7,-1 0-5,1 0-5,0 2-9,-1 0-12,3-1-9,-1 3-7,1-2-7,0 2-6,1-3-10,2 3-11,0-1-12,1-2-11,1 3 7,0-2 11,2 0 14,-1-2 15,1 0 14,1-2 13,0-1 11,1-1 11,2-4 7,-1 3 7</inkml:trace>
  <inkml:trace contextRef="#ctx0" brushRef="#br0" timeOffset="13554.7753">18853 4203 10,'-1'-4'27,"0"1"6,-1-1 5,-1 1 7,0 1 6,-1 0 6,-1-1 8,0 2 7,1 0 9,-1-1-4,1 2-14,-1-3-17,1 2-16,-2-2-10,1 2-5,0-1-3,0 0-2,-1-1 0,-1 2 0,0-1 0,1 1 3,-2-2 0,0 1 0,0 1 2,1-1 1,0 0 1,-3 1 1,2-1 2,0-1 1,0 2-1,-1-2 0,1 2-1,0 0-1,-2-2-3,1 3-1,0-2-3,0 0-1,-2 1-2,2-1-1,-2 1-3,0-1-2,0 1-1,-1 0-2,0 1-1,-1-1-1,0 0-2,-1 1 1,-1 0-2,1 0-1,-2 0 0,1 0-1,-3 1 0,2 0 0,-2 0-1,0 0 3,1 1 0,-1-1 2,1 2 0,-1-1 3,2 0 0,-3 1 2,2-1 2,1 1 0,-1 1 1,0-1 0,0-2 0,1 2 2,-1-1 0,1 0-1,-2 0-1,1-1-1,0 2 1,-1 0-2,1-1 0,-1 1 0,1 1 0,-1-1-1,-1 0 0,1 1 1,-1 0 1,2-1 0,-2 2 0,0 0 0,1 0 0,-1 0-1,2 1 1,-2 0-1,1 0 1,1 2-3,-1-2 0,1 0 0,-1 2-1,0 1-2,1-1-1,-1 2-1,0 1-1,0 0-2,1 0 0,-2 1-1,0 3-2,1-1 0,-2 0 0,0 1-1,1 0 1,0 3 1,-1-2 0,2 3 2,-1-1 1,2 0 2,0-1 2,2-1 0,0 0 3,3-2 1,0 1 2,2-3-1,1-2 2,1 1 1,1-1 1,2-2-1,0 1 1,2-2-2,0 1 0,0-2 0,1 2-2,0-1 0,1 1-1,1-1 0,1 1-1,1 1 1,0-2-1,0 2-1,1-1-1,1 1 0,0-1-1,1 1 0,1-1-1,3 2-1,-2-3 0,2 2-1,1-1 0,1 0 0,0 1-1,2-2 2,-1 0 1,3 1 1,-2 1 1,2-4 0,0 2 1,2-1 2,-2 0 1,2-1 0,1 0 1,0 0 1,-1 0 2,1-1 0,1 0-1,-1 0 0,1 1 1,-1-3-1,2 2 0,-1 0-1,0 0 0,0-1 0,1 0-1,-1 1 1,0-2-1,0 3 0,0-3-1,0 1 0,-1 1-2,0-1 0,1 0 0,-2 1 0,0-1-1,-1 1 0,2-1 0,-3 0 0,1 1 0,-1 0 0,1-1-1,-2 0 0,1 0 1,-1 2-1,1-1 1,-2-1 0,2 0-1,-2 0 0,1 0-1,-2 0 1,1-2-2,0 2 1,1-2-1,0 2 0,-1-2-1,2 1 0,-2-1 0,2 1-1,-1-2 1,2 1 0,-1 1 1,1-2 2,-1 0 1,2 0 1,-2 0 0,2 0 1,-1 1 1,0-1 1,0 1 1,1-1 0,-1 1 2,0 0 1,0 0 1,1 0 0,0 0 0,-1 1-1,0-2-1,0 3-1,1-1 2,-1 0-1,0-1 1,0 2-1,1-1 0,-2 1 0,1 0-1,-1-1 0,1 1 0,-2 0-1,2-1 1,-2 1-1,1-1-1,-2-1 1,1 1-1,0 1-1,-1-1 0,-1-1-1,0 1 0,1-1-1,-1 1 0,0-1 0,-1 0 0,0 0-1,1 1 0,-1-1 1,-1 1-2,1-1 1,-1 1-1,0-1 0,0 0 1,-2 1-2,1 1 2,1-2 0,-1 2 1,0-1-1,0 1-1,0 0 0,-1-1 0,1 1 0,1 0-1,-1 0 1,0 0 0,1 0 0,-1-1-1,1 1 0,1-1 0,-1 0-1,0 0 0,2 1 0,-1-2 1,0 1-1,1 0 1,-1 1 1,1-1 1,-1 0 0,1 1 1,0-2 1,-1 1 0,0 0 2,1 0 0,-2 1 2,2-1 0,-2 0 0,1 1 1,0-3 0,-1 3 0,-1-1 1,2 0-2,-2 0 1,2 1 0,-1-3 0,1 2-1,-1 0 0,0-1 1,1 1-1,-1 0-1,1 0 1,-1 0 0,0-1 0,2-1 0,-2 3 0,0-2-1,2 1 1,-1-1-2,1 0 0,-1 1 1,0-1-2,1 0 2,0-1-1,-1 1-1,2-1 0,-1 1 0,1-1 0,-1 0 0,-1 0-1,2 1 0,-2-1-1,1 0 1,-1 2 1,0-2-1,1 0-1,-2 0 0,0 1 0,1 1 0,-1-2 1,-1 0-1,2 1-1,-2 0 1,0-1-1,1 1 0,-1 0 0,-1 0 0,2-1 0,-2 0-2,0 0 2,0 0-1,1 0 0,-1 0-1,0-1 1,-1 0 0,2 0 1,-1 1-1,0-1 1,0 0 1,1 1-1,-1-3-1,1 3 1,1-2-1,0 1 1,-1-1-1,2 0 0,-1-1-2,1 1 0,0 0 0,0-1 0,0 2-2,2-2 0,-2 0 0,2 0 1,0 1 0,-1-1 2,3 0 1,-2 0 0,2-1 2,-1 0 2,1 2 0,-1-1 2,1-1 1,-1 0 0,1 0 1,-1 2 3,0-2-1,0 1 0,1 0 1,-2-1-1,2 0 0,-2 0 0,0 2-2,2-1 1,-2-1-1,1 1-1,0-1 1,0 1-1,0 0 0,0-1-1,0 0-1,0 0 0,-1 2-2,2-2 0,-1 0 0,-1 2-1,2-1 1,-2 0 0,1 0-1,0 0 0,0-1 0,-1 3 0,2-3 0,-3 1-1,1 0 0,0 0 0,0 1 0,0-1-1,-1 0-1,1 0 0,-2 0 0,1 1-1,0-1 0,-1 0 0,0 0 0,1 1-1,-1 0 0,1 1-1,-1-2 0,0 1 1,0 0 0,0 0 0,0-1 0,2 2 0,-2-2-1,1 2 0,-1-2-1,1 1 0,1-1-1,-2 0 1,3 0 0,-1 0-1,-1 1 0,1-1 3,0 0 1,0 0 1,-2-1 1,2 3 0,0-2 0,-1 0 3,1 0 1,-2 1 2,1 0 2,1-1 1,-1 1 0,1 0 2,-1 0 0,-1 0-1,1 1-1,-1 1 1,1-3-1,-1 3-1,0-2 1,0 0 0,-1 1-2,-1-1 0,1 1 0,-1 0 0,-1-1 0,2 1-1,-2-1 0,-1 1 0,0-1 1,2 0-1,-2 0 2,1 0-1,-1-1 0,1 0 0,-2 1 1,1-1 0,0-1 0,0 0 0,0 0 1,0 0-2,-1-1 1,0 0 1,1 0-1,-1-1 1,0 0 0,-1 0-1,1 0 2,-1-2-2,0 1 2,0 0-1,-2 0 1,0-1 2,0 1-1,0-3 2,-2 1-1,1-1 2,-2 1 0,-1-1 2,-1-2-1,0 0 0,-2 0 0,0-1 0,-2-1-1,-2-1-2,-1-2 1,-2 0-2,-2-1-1,0 0-2,-3-2-2,0 0-3,-2 0-2,0-1-2,-1 0-3,-2 1-1,1-1-1,-1 1-4,-1 2-2,0-2-1,0 3-2,-1-1-4,-1 1 0,2 2-1,-1 0 1,0 1 2,-1-1 1,1 2 1,1 0 0,-1 1 2,-1-1 1,2 1 1,0 2 1,-2-1 1,1 0 1,0 1 1,0-1 1,-1 1 0,0-1 0,-1 1-1,-1-1-2,1 2-1,-2-2 1,0 1-2,-1 0 2,0-2-1,-1 2 1,0 0 1,0-1 0,1 1 1,-1-1 1,2 2-1,-1-1 0,2 0 0,-1 1 0,0 1 2,1-1 0,0 2-1,2 0 1,-1 1 2,2 0 2,0 1 0,0 0 3,1 0 1,1 1 1,0 0 2,0 2 1,2-1 1,-1 0 1,1 1 1,2 1 0,-2-2 3,2 2 0,-1-1-2,1 1-1,-1 1 0,0 0-2,0 0 0,0 0-1,0 0-2,-2 1 0,1 2 0,0-3-1,-2 3-1,0-2 1,1 2-2,-1 1 0,-1-1 0,1 0-2,-1 1-1,0 0-1,1 0-1,0 1 0,0-1 0,0 0-1,2 0-1,-2 1 0,2 0 0,1-1-1,0 0-1,1 0 0,0 0 0,1 1 0,0-2 1,2 1 0,0 0 0,1 0 0,-1-1 1,3-1-1,-1 1 1,1 0 0,2 0 1,-2-2 1,1 2 1,1 0 2,1-2 0,-2 2 0,2 0 0,0-2 1,-1 3 1,1-1 1,0 0 1,0-1-1,-2 1 1,2-1 0,0 2 1,1-1-1,-3-1 0,3 3-1,-1-2 0,-1 0 1,2 1 0,0 0-1,-1 0 1,0 0-1,1-1 0,1 1-1,0-1 1,0 1-1,-1 0 0,2 0 0,0-1 0,1 0 0,-1 1 0,1 1 0,-2-2 1,1 1 0,1 0 0,-1 2 1,0-3-1,1 1 1,-3 0 1,2 2 1,0-2 0,0 1 2,0 0 0,-1 0 0,-1-1 1,1 2 0,0-1 0,0 1 0,0-1 0,-1 1 0,1-2 0,0 2-1,0 0-1,-1-1-4,1 0-5,1 0-5,-1 0-7,1 0-7,1-1-8,-2 1-10,2-2-10,0-1-22,0 1-22,1-1-5,3-2 1,-3 2 8,3-2 8,-4 1 10,4-1 11,-4 2 9,4-2 9,-4 0 7,4 0 8</inkml:trace>
  <inkml:trace contextRef="#ctx0" brushRef="#br0" timeOffset="55017.1468">13206 14014 15,'-1'-3'28,"0"-1"7,-1 1 6,0-1 7,1 1 8,-1 1 10,1-1 9,-1 0 13,1-2 13,-1 3 1,0-2-12,1 1-13,0-1-12,1 0-6,-1 0-1,0 2-1,0-1 1,1 0 1,0 3 1,-1 0 0,1 0 1,0 0-1,0 0-3,0 0 1,0 0-3,0 0 0,0 0 2,0 0-1,0 0 1,0 0 1,0 0 0,0 0-1,0 0 1,0 0-1,0 0-1,0 0 0,0 0-1,0 0-2,0 0-1,0 0-2,0 0-1,0 0-4,0 0 0,0 0-5,0 0-2,0 0-1,0 0-2,0 0-1,0 0-4,-2 0-1,2 0-3,-1 0-3,1 0-2,-2 3-4,1-3-4,-1 2-2,1 0-2,-1-1-4,0 1-2,0 0-1,0 1-4,0-1-2,-1 1 0,-1 1-3,0 1-2,0-2 0,1 1 0,-1 1 0,-1 0-1,1 0 0,-2 0 0,2 0-1,0 1 1,-1 0 0,1-1-1,-1 2 0,1 0 0,-2-2 1,2 2 1,-1-1 1,1 1-1,0-2 3,-1 2 0,1 0 2,-2-2 1,3 2 2,-1-2 0,0 2 1,0-2 0,1 2 2,-1 0 2,-1-1 1,2 1 0,0 0 0,0 0 1,-1 0-1,0 0 1,1 1-2,0-1 2,0 0-2,-1 1 2,1-1-2,0 2 2,0-1-1,0-1-1,0 0-2,1 1 1,-1-1-1,1 0 1,0 0 0,0 1-1,-2-1 0,3 0 0,-1 0 1,0 1-1,1-1-1,-1 2 0,1-1 3,-1 2-2,0-1 0,1 1 0,-1-1 0,0 0 0,0 2-1,1-2 0,-1 0 2,1 2-1,0-2-1,-1 1-1,1-1 0,-2 0 0,2 0 0,-1 0 0,1-1 0,0 0-1,0 1 1,0-1-1,1-1 0,-1 1 0,0-1-1,0 1 0,1-1 0,-1 1 1,1 0-2,0-1 1,0 0 0,0 1-2,0-1 2,0 1 0,0-1-1,0 1 0,1 0 1,-1 0-2,1-1 0,0 2 0,0-2 2,-1 2-2,2-1 1,-1 0 0,1 1-1,-1 0 1,3 0 0,-2 1-2,0-2 2,0 3-1,0-3-1,1 2 1,-1 0 0,1-1 1,0 1-3,1-2 2,-1 1-2,2 1 0,-1-2 1,0 1-1,1-1 0,0 1 1,0-2 0,1 0 0,-1 1 1,0 1 1,1-2-2,-1 1 3,0-1 2,1-1 1,-1 1 3,1-1-1,-2 1 1,1-1 4,0 0 0,0-2 0,0 1 1,-1-1 0,0 1 1,1-1 1,-1 0 1,0 0-1,1-1 1,-1 0 0,-2 1-1,1-2 3,0 0-1,0 1 0,-1 0 3,0-1-4,0 0 4,-1 0 0,1 0 3,-2-1-1,0-1 2,2 0 1,-2 0 2,0 0 3,0 3-1,0-3 1,0 0 2,0 0-3,0 0 3,0 0 3,0 0 1,0 0-2,0 0 2,0 0-2,0 0 1,0 0-1,0 0 1,0 0-3,0 0-3,0 0 1,0 0 0,0 0-2,0 0 0,0 0-5,0 0-1,0 0-1,0 0-2,0 0-1,0 0-2,0 0-3,0 0 0,0 0-2,0 0 0,0 0-3,0 0 2,0 0-1,0 0-2,0 0 1,0 0-1,0 0-1,0 0-2,0 0-2,0 0-5,0 0-7,0 0-9,0 0-16,0 0-14,0 0-18,0 0-14,0 0-16,0 0-13,0 0-16,0 0-15,0 0-21,0 0-25,0 0-25,4-1-16,-3-1-6,-1 2-18,2-4-16,1 0 17,-1 0 28,0-1 32,0-1 30,-1 0 27,0-1 25,-1-1 21,0 2 19,0-2 18,-1 0 14,0-1 12</inkml:trace>
  <inkml:trace contextRef="#ctx0" brushRef="#br0" timeOffset="58780.362">27603 13737 16,'-5'-4'34,"1"1"9,0 0 9,0 0 10,0 1 10,-1 1 13,2-1 13,0 1 17,1 1 20,-1 0 22,3 0-8,-3 0-36,3 0-17,-2 0-10,0 0-3,2 0 0,0 0 4,0 0 3,-2 0 4,2 0 3,0 0 3,0 0 0,0 0 1,0 0-2,0 0 0,0 0-2,0 0-2,0 0-3,0 0-1,0 0-4,0 0-4,0 0-4,0 0-3,0 0-5,0 0-5,0 0-6,0 0-3,0 0-8,0 0-3,0 0-9,0 0-3,0 0-3,0 0-6,0 0 0,0 0-5,0 0 1,0 0-1,1 3 5,1-1 2,0 0 2,0 0 3,1 1-2,1 0 1,0 1 1,2 1 1,0 0-1,1 1 0,0 0 0,-1 1 3,2-1-2,-1 1-1,-1 0-3,1 0-2,1 0-3,-1 0-2,1 0-2,-1 1 1,1 0 2,0 1-2,-1 0-1,1 0 1,0 0-1,-1 3 0,1-2-2,-1 0-1,2 1-2,-2-1-2,0 0 0,1 2-6,0-1-1,0 0-2,-1 1-4,0-3-6,1 3 1,-1-1-5,0 0 1,-1 1-2,2-2 1,-1 1 1,-1 0 4,1 1-1,0-2 4,0 2 2,-2-1 6,1 0-1,0 0 6,0-1 1,0 2 4,-1-2 7,0 0 1,0 2 3,0-2-2,-1 0 2,2 1 0,-3-1 1,1 0-3,0 1 5,-1-1-2,0 0 3,0 0 0,-1 2-2,0-2 0,0 1-4,1 0 5,-2 0-2,1 1 4,-2-2-1,1 2 4,-1-1-2,0 0-1,-1-1 2,1-1-6,-1 3 2,0-2-5,-1 0 1,0-1 5,-1 2-4,1-3-3,0 1 0,0 0-2,-1-1-2,0 1-3,0-1-4,1 0-1,-1 0-2,0 0 3,-2-1-3,1 0 3,0 1-6,1-1 4,-1 2-6,1-2 2,-1 0 1,1 1-3,-2 0-2,1-1-1,1 1 1,-1-1 0,0 1-1,0-1-2,1 1 0,-2-1 0,0 0 0,0 1 0,1 0 0,0-1-2,-1 0-4,1 0 1,-1 1 0,-1-1-3,1 0 1,0 0-6,-1 1 3,1-1-6,-1 0 6,1 0 0,0 0 0,-1 0-2,1 0 2,0 1-3,-1-2 6,1 0-1,1 2-1,0-2 4,-1 0 0,1 1 2,-2 0 1,2-1 2,-1 0 0,1 0 0,0 1 0,0-2 0,0 2 2,-1-1 1,2 0-1,-1 0 1,0 0 2,1 0 4,0-2 1,1 1 0,0 0 0,0-2 3,-1 2-3,2-2-3,-1 1 6,0-1-6,0-2 6,2 2-5,-1-2 5,1-1-6,-1 3 1,1-3 2,0 0-5,-1 1 3,1-1 0,0 0 0,0 0-3,0 0 3,0 0 0,0 0-3,0 0 5,0 0 1,0 0-3,0 0 5,0 0-5,0 0 3,0 0-3,0 0 5,0 0-2,0 0-3,-1 2 3,1-2 0,0 0 3,0 0-3,0 0 2,0 0-1,0 0 1,0 0-1,0 0 2,0 0 0,0 0 0,0 0-3,0 0 6,0 0 3,0 0 1,0 0-4,0 0 4,0 0-1,0 0 1,0 0-3,0 0 3,0 0-3,0 0 0,0 0 4,0 0-1,0 0 1,0 0-3,0 0 3,0 0 0,0 0 1,0 0-4,0 0 4,0 0 3,0 0 0,0 0 4,0 0 1,0 0-1,0 0 1,0 0 4,0 0 1,0 0-4,0 0 0,0 0 1,0 0 4,0 0-3,0 0 0,0 0 1,0 0-4,0 0-4,0 0-3,0 0-4,0 0 5,0 0-5,0 0 5,0 0-5,0 0-3,0 0 8,0 0-8,0 0 9,0 0-9,0 0 10,0 0-1,0 0-4,0 0 10,0 0 4,0 0-4,0 0-4,0 0 5,0 0 6,0 0 0,0 0 5,0 0-3,0 0 0,0 0-10,0 0 6,0 0 1,0 0-11,0 0 6,0 0-6,0 0-10,0 0 0,0 0 12,0 0-12,0 0 6,0 0-12,0 0 1,0 0-6,0 0 0,0 0 11,0 0 1,0 0 6,0 0-6,0 0-6,0 0 0,0 0 0,0 0 6,0 0-6,0 0 0,0 0 0,0 0 0,0 0-6,0 0 1,0 0-7,0 0 0,0 0 0,0 0 0,0 0 0,0 0 0,0 0 6,0 0-6,0 0 0,0 0 0,0 0 0,0 0 6,0 0 0,0 0 0,0 0 0,0 0 6,0 0-12,0 0 6,0 0 0,0 0 0,0 0 0,0 0-6,0 0 0,0 0 0,0 0 0,0 0 0,0 0-6,0 0 0,0 0 0,0 0 6,0 0-6,0 0-6,0 0 6,0 0 0,0 0 0,0 0 6,0 0 0,0 0 0,0 0 6,0 0-6,0 0 6,0 0 12,0 0-12,0 0-6,0 0 0,0 0 6,0 0-6,0 0 0,0 0-6,0 0 0,0 0-6,0 0 12,0 0 0,0 0 0,0 0 0,0 0-6,0 0 0,0 0 6,0 0 0,0 0 0,0 0 0,0 0 6,0 0-6,0 0 0,0 0 0,0 0 0,0 0 0,0 0-12,0 0 0,0 0 12,0 0 0,0 0-7,0 0 7,0 0 0,0 0 0,0 0 0,0 0 0,0 0 0,0 0 0,0 0 0,0 0 0,0 0 0,0 0 7,0 0-7,0 0 0,0 0 0,0 0 0,0 0 0,0 0 0,0 0-7,0 0 1,0 0 6,0 0-12,0 0 6,0 0 6,0 0 0,0 0 6,0 0-6,0 0 12,0 0-12,0 0 0,0 0 0,0 0 6,0 0 7,0 0-7,0 0-6,0 0 0,0 0 0,0 0 0,0 0 0,0 0-6,0 0 0,0 0-1,0 0 1,0 0-6,0 0 6,0 0 0,0 0 0,0 0 0,0 0 6,0 0 0,0 0 0,0 0 0,0 0 12,0 0-6,0 0-6,0 0 0,0 0 0,0 0 0,0 0 0,0 0 0,0 0 0,0 0 0,0 0 0,0 0 0,0 0 0,0 0-6,0 0-12,0 0 6,0 0 12,0 0 6,0 0-6,0 0 0,0 0 0,0 0 0,0 0 0,0 0 0,0 0 0,0 0 0,0 0 0,0 0 0,0 0 0,0 0 0,0 0-6,0 0-6,0 0 6,0 0 0,0 0 0,0 0 0,0 0 6,0 0-6,0 0 6,0 0 0,0 0 0,0 0 0,0 0 0,0 0-6,0 0 6,0 0 6,0 0 0,0 0 6,0 0-6,0 0 12,0 0-6,0 0-6,0 0 0,0 0-6,0 0 0,0 0 6,0 0 6,0 0 6,0 0-5,0 0-7,0 0-6,0 0 0,0 0 0,0 0 0,0 0 0,0 0-6,0 0 0,0 0-1,0 0 1,0 0 6,0 0-12,0 0 12,0 0 0,0 0 0,0 0 0,0 0 0,0 0 0,0 0 0,0 0 12,0 0-6,0 0-6,0 0 7,0 0-1,0 0 0,0 0-6,0 0 0,0 0 0,0 0 0,0 0 0,0 0 0,0 0 6,0 0 0,0 0-6,0 0 0,0 0 6,0 0 6,0 0-12,0 0 6,0 0 0,0 0 6,0 0 0,0 0 6,0 0-6,0 0 0,0 0-7,0 0 1,0 0 0,0 0 11,0 0-6,0 0 6,0 0 9,0 0-10,0 0-12,0 0 11,0 0-2,0 0-1,0 0 3,0 0-5,0 0-2,0 0-1,0 0-7,0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0-423,0 0-193,0 0 44,0 0 27,0 0 16,0 0 11,0 0-4,1 2 3,1 0 5,-1 0 17,-1-2 11,0 0 23,2 3 53,1 0 61,-3-3 59,2 4 52,-2-4 46,0 0 39,0 0 35,0 0 26,0 0 26,0 0 19,-2 3 16</inkml:trace>
  <inkml:trace contextRef="#ctx0" brushRef="#br0" timeOffset="61987.5455">14915 14969 15,'2'-3'38,"0"2"10,0-2 11,-2 3 12,0 0 13,0 0 14,0 0 16,0 0 20,0 0 21,0 0 28,0 0-5,0 0-31,0 0-23,0 0-20,0 0-12,0 0-6,0 0-1,0 0 2,0 0 1,0 0 3,0 0 1,0 0 0,0 0-4,0 0-2,0 0-3,0 0-3,0 0-4,0 0-2,0 0-1,0 0 0,0 0-1,0 0 1,0 0 1,0 0 1,0 0-1,0 0 0,0 0 0,-2 3 0,2-3 1,0 0 0,0 0-3,0 0 0,-2 1-3,1 0-3,-1 1-5,1-1-6,-1 1-1,-1-1-8,1 0-2,-2 1-5,0 1-7,0-2-3,-2 2-9,1 0-4,1-1-5,-2 1-4,1 1 1,0 1-1,-1-1 2,1 0 1,-1 1 1,1 0 2,0 2-2,0-2 4,-2 2 2,2-1 2,0 1 2,-1 1-2,1 0 1,-1-1-1,1 0-1,0 1 0,1 1-1,-1-1 1,1 0-2,0 1 0,0 1-4,0-2 3,0 2-5,0-1-4,2 2-2,-1-1 4,0 1-4,0-1 0,1 4 1,0-2-1,-1 1-2,2 1 0,0-1 0,0 2-2,1-1 0,0 1 0,0 0 0,1 0 0,0 1-2,0-3 2,-1 3-2,3-2-4,-2-2 1,1 1 1,-1-1-2,1 0-2,-1 1 2,1-2 2,0 0-2,0 1 2,0-1-2,1 1-3,-1-1 1,0 0-4,0 0 2,1 2 0,1-1 2,-1-1-4,0 0 1,-1 1 1,2 0-2,0-1-2,0 2-2,0-1-1,1 0 5,0 0 1,-1 0 3,1 1 2,-1-1 6,1-1 0,0 2 6,1-2 0,-1 0 2,0 0 5,0-1 3,0 1 1,0-2 1,1 0 5,-2 1 3,1 0-2,-1-3-2,1 0 3,-1 1-5,1-1-1,-2-1-1,1 0-1,-1 0-4,0-2-1,0 0-1,-1 0-3,0-1 3,0 0-5,-1-1-2,0 0 1,-1-2 1,0 0-4,0 0 0,0 0 2,0 0 1,0 0-1,0 0 2,0 0 3,0 0 2,0 0 2,0 0-2,0 0 4,0 0 0,0 0 3,0 0-3,0 0 6,0 0-4,-1-2 1,-2 0 1,1-1-3,-1 0-5,0-1-2,-2-1-7,0-2-2,-2 1-4,0-2-8,-1-2-4,0 0-4,-2-2-7,1 0-7,0-1 4,-2-1-3,2 0 5,0-1-3,-1-2 8,2 1 2,1 0 2,0-2 4,-1 0 3,2 1 6,2 1 3,0-2 6,0 1 3,1 0 8,1 1 1,0-1 0,1 0 2,1 1-2,0-1 2,0 1 0,2-1 0,-1 1 0,2-2 1,0 2-3,0-1 1,0-1 1,2 0 1,0 0 0,1 0-2,0 1-5,0-1 3,1 1-3,-1 2-2,2-1-2,-1 1 2,-1 1-4,1 1-1,1-1 3,-1 3-4,0 0-1,-1 0 0,0 1-2,1 0 0,-1 0 0,-1 4 0,1-2 0,-2 0-2,1 1 0,-1 3-1,0-1-1,-1 0 1,0 1 1,-1 0 0,0 1-1,0 2 1,-1-2 0,-1 3 2,0 0 0,1-1 0,-1 1 0,0 0 4,0 0 3,0 0 5,0 0 4,0 0 5,0 0 3,0 0 4,0 0 8,0 0 0,-2 0 8,0 1 1,0-1-3,0 3 2,0-2 2,-1 2-1,-1 0-5,0 1-5,-1 0-5,0 2-6,-1-1-4,0 3-6,0 0-6,0 1-5,0 1-6,1 0 0,0 1 0,1 1 1,-1 1-7,0-2 7,2 4-1,0-2 0,0 1 3,1 1-3,-1 0 3,1 0-3,1 1 1,-1-1-1,1 0-5,0 1-1,0-1 1,1 0-3,0 0 6,0-1-3,0 0-3,0-1 0,1-1-5,0-1-8,-1 0-11,1 0-19,0-2-21,0 1-24,1-2-26,0 0-25,0-2-25,0 1-22,1-2-15,0 1-12,2-1-7,-1 0-3,0-1-4,1 0-3,1 0 1,1-1-10,1 1-11,1-2-3,-1 1 1,2-2-11,-1 1-9,1 0 20,1 1 33,0-2 33,-1 1 30,1-1 28,-1 1 24,0 1 22,1-1 19,0 0 17,-1-1 15,1 2 12</inkml:trace>
  <inkml:trace contextRef="#ctx0" brushRef="#br0" timeOffset="66310.7928">28172 15201 11,'-3'-1'27,"1"0"6,-1-1 7,1 1 5,-1-1 7,1 2 7,-1-2 7,1 1 9,-1 0 11,1-2-1,0 2-11,1-2-11,-2 2-11,2-2-7,-1 0-2,-1 2 2,2-4 4,-1 3 2,-1-1 6,1 1 4,1 0 5,-2-1 3,2 0 3,-1 1 1,1 0 2,-1 0-1,1 0 2,1 2 1,-2-1-1,2 1 2,-1-1 0,1 1-1,0 0 1,-2-1 0,2 1 1,0 0 0,-1-3 0,1 3 0,-2 0-2,2 0-2,-1-3-2,-1 3-3,1-2-2,1 2-5,-2-1-2,1 0-4,1 1-4,0 0-3,-1-2-1,1 2-7,0 0 3,0 0-2,0 0-3,0 0 0,0 0 0,0 0 2,0 0-1,0 0-1,0 0 1,0 0-1,0 0-1,0 0 0,0 0-2,0 0-5,0 0-4,0 0-1,0 0-5,0 0-3,1 2-4,-1-2-2,0 0-7,1 1-3,-1-1-3,0 0-3,0 0-2,0 1-1,2 1 1,-2-2 0,1 2 0,1-1 2,0 2 0,0-1 1,1 2-2,0-1 2,0 2 2,-1-2 0,2 2 0,0-1 0,0 1 5,-1 2-2,0-2 0,0 1 0,0 0 2,1 0-3,-1 1-1,1 0 1,0 0 0,-1 0-1,0 0 1,0 1-1,0-1 3,0 0-1,-1 1-2,0 1 1,0-1 0,2 0-1,-3 1 4,0-1-2,1 0 1,-1 0-1,0 1 2,0-1-2,-1 1 0,0-2 1,0 2-3,0-1 4,0 0-3,-1 1-1,0-1 3,1 1-3,-1 0 1,0-1-2,0 1 0,1 1 0,-1-1 0,0 0 0,-2 0 0,2 0 0,0 0 0,-1 2 0,1-3-2,-1 1 2,1 0-1,-1 1 1,1-2 0,-1 2 1,1-2 4,-1 1-1,1 0 0,0-2 3,-2 2-2,2-1 0,-1 0 0,1 1-2,-1-2 2,-1 1 2,2-2-2,-2 0 0,2 1 0,-1 0-2,0-1-1,1 0-2,-1 0 0,0 0 0,0-1-2,0 1 1,-1 0-1,1 0 2,0 1 0,0-1 2,-2 0 1,2 0 2,0 1 2,0 0-2,-1-1 3,0 2 1,1-1 3,-1 0 1,0 0 3,1-2-1,-1 2 2,-1-1 1,2 1-3,0-3 1,0 3 0,-1-2-2,1 0 2,0-1 0,0 1 0,0-2 1,0 2-1,1-1 2,-1 0 0,1 0 1,-1-1-2,1 0-1,-1 0 1,0 0 0,1-1 0,0 1-2,0-3 1,1 2-3,0-2-3,-2 2-1,2-2-1,-1 1 0,1-1-2,0 3-3,0-3 3,-1 1-4,1-1 0,-1 3 0,1-3 2,0 0-2,0 0 2,-1 3-2,1-3 2,0 0-2,-1 1-2,1-1 0,0 0 0,0 0 0,0 0 0,-1 2 2,1-2 0,0 0-2,0 0 0,0 0-2,0 0 2,0 0 0,0 0 0,0 0-2,0 0 0,0 0 0,0 0 0,0 0 0,0 0-2,0 0 2,0 0-2,0 0 0,0 0 0,0 0-1,0 0-1,0 0 0,0 0 0,0 0 0,0 0 2,0 0-3,0 0 1,0 0-4,0 0 1,0 0-3,1-2 3,0 1-4,0-2 1,1 3 3,0-3-4,1 1 0,1-1 1,-1-1 3,0 1-4,1-2 0,-1 0-1,2 0 1,-1-2-4,1 1 1,-1-2 0,0 1-4,0-2 1,1 1-3,-1-2-2,1 1-1,-1-1-2,2 0 1,-1-1 6,0 1 1,0-1 4,0 0 3,0 1 4,0-2 3,1 0 3,-2 0 2,0 1 0,2 0 3,-2-3 6,1 2 4,0 0 2,-1-1 0,1 1 1,-1 0-4,0 0 1,0-1-1,0 1-1,0-1-3,0 1 1,-1 1-2,0-3 4,0 3-4,-1-1 1,0-1-2,0 2-1,1-1-2,0 0 1,-2 1 0,1-2 1,-1 2-3,1 0-1,-1 1 1,-1-1 0,1 2 0,0 1-2,-1 0 1,1 1-1,0 1 0,-1 1 0,0 1 0,0 0 0,0 1 0,0 0 0,0 3 0,0-1 0,0 1 2,0 0 2,0 0-2,0 0-1,0 0 1,0 0 0,0 0 0,0 0-1,0 0 5,0 0-3,0 0-1,0 0 2,0 0-2,0 0-1,0 0-1,0 0 0,0 0 0,0 0 0,1 0 4,-1 0-4,0 0 0,0 0-7,0 0-9,0 0-13,0 0-11,0 0-19,0 0-17,0 0-19,0 0-17,0 0-16,0 0-22,0 0-20,0 0-24,0 0-22,-1 0-13,1 0-10,0 0-3,0 0 3,0 0-1,0 0-4,0 0 4,0 0 4,0 0 23,0 0 29,-4 3 30,1-2 26,0 2 25,-1 0 20,1 1 19,1-1 13,0 2 13,0-1 8</inkml:trace>
  <inkml:trace contextRef="#ctx0" brushRef="#br0" timeOffset="76373.3683">4223 13096 21,'-2'-1'38,"0"-1"6,0 1 10,-1 1 8,-1-1 9,1 0 10,-1 1 10,1 0 11,1 0 12,2 0 12,0 0-19,0 0-47,0 0-24,0 0-11,0 0-4,0 0-1,0 0 2,0 0 2,0 0 0,0 0 3,0 0 2,0 0 0,0 0 2,0 0 0,0 0 0,0 0-1,0 0-3,0 0-2,0 0-1,0 0-1,2 1-1,1 0-2,1 1 0,-1 0 0,1-1 0,0 1-1,0 0 1,1 1 0,-1-3 1,2 3 0,0 0-1,-1-1-2,0 0-2,0 2-2,0-3-2,2 1-3,-2 2-1,1-3 0,0 3-2,0-2 1,2-1 1,-1 3-1,-1-1 0,1-1 0,1 0 0,0 1-1,1 0 0,-1-2-1,2 2-1,0 0 0,0-1-2,1 1-1,-1 0 0,1-1-1,1 2-2,-1-1 0,1-1-2,0 1 0,0 0-2,1 0 0,-1 0-1,1 0 0,0 0 0,1 0 1,-1 0 1,1 1 1,1 0 2,-1-2 0,1 1 4,0 1 0,1-1 2,-1-1 1,0 1 2,0 0 3,2-1 1,-2 2 1,1-2 2,-1-1-2,1 1 0,0 0 1,-1 1-1,1-1-1,-1 0 0,1 1-1,-1-3 2,0 3-2,-1-1 1,1 0-2,0 1 0,1-1-1,-2 0 1,2-1 1,-1 1-2,-1 1 0,1-2 0,0 0-1,0 1-2,-1-1 0,1 1-1,-2 0 0,2-2-2,-2 2 0,2-1 0,-2 0-1,1 0 0,0 1-1,0-1 0,-1 1 0,1-1 0,0 0 0,-1-1 0,2 1-1,-2 1 0,1-2 0,-2 1-2,2 0 3,-2-1-2,1 0-1,1 1-1,-2 1 1,2-2-2,-2 0 2,2 1-3,-1 0-1,-1-1 0,2 1 0,-2 0-1,2 0 1,-1 1 0,0-1 2,1 0 1,-2-1 1,2 3 1,-1-3 2,1 2 1,-1-2 2,1 2 2,0-2 2,0 1 2,-1-1 0,0 1 2,1 0 2,0 0 0,0 0-1,-1 0 0,2 1 1,-1-2-1,1 2-2,-1-2 2,1 2-2,-1-1 0,1-1 1,-1 0-2,1 0-1,-1 2-1,1-2-2,-2 1 2,0 0-2,2-1-1,-2 0 0,2 0-1,-2 1 0,0-1 0,0 0 0,1 0 0,-2 0-2,-1 0 1,2 0 0,-2 0-1,0 0 1,2 0-1,-2 0 0,0 0-1,-1 0 0,1 0 0,-1 0-1,0 0 0,0 0-2,0 0 1,0 0 0,0 0-2,0-1 1,-1 1-1,0-1 1,2 0-1,-2 1 0,0-2 0,0 2 0,1-3-2,0 3 1,-1-2-1,1 0-1,0 0 0,0-1 0,0 2 1,0-1-2,-1 0 0,3-1 0,-2 1-2,0 0 1,1 0-2,-1 0 0,0 1 1,1-2-1,-2 1 1,1 0 1,1 0 3,-2-1 1,1 2-1,1-2 4,-2 2 1,1 0 1,1-1 1,-3 0 1,1 0 1,2 0 2,-2 0 1,1 1 1,-1-2 0,0 1-1,0-1 1,1-1 0,-1 1 1,0-2 0,0 2 0,1-1 0,-1-1 3,-1 2-1,2-3 0,-1 1 3,0 2-2,1-2 2,-1-1-1,1 2 2,0-1-2,0 0-1,0 1 0,0-1 1,1 0-1,-1 1 0,1-1-2,0 0-1,0 0 1,1-1-1,-1 0 1,0 1-1,2-1 1,-2 0-2,2 1 2,-2 0-1,0-2 0,1 1 0,-1 0 0,2 0 0,-3-2-1,0 2 1,2-1-1,-3 0 2,1 0-1,1 0 0,-2 0-1,0-1-1,0 0-1,1 2 1,-1-2 0,-1 1-2,1-2 1,-1 1-1,0 1-1,2 0 1,-3-1-2,0 1 1,1 0 0,-1 0-1,2-1 0,-3 1-1,1-1 0,0 2 0,0-2 1,0 0-1,0 0 0,-1 0-1,1 1 1,-1-1 0,0-1 0,1 1 1,-1-1 1,1 0-1,-1 0 0,0 1 0,-1-2 1,1 2-1,1-1 1,-2-1 1,0 1-1,-1 1 0,1-2 2,-1 1 0,2-1 0,-3 2-1,1-1 1,0 0-1,-1 1 2,0-1 1,0-1-2,0 0 2,0 3 0,-1-1 2,1-1-1,-1 0-1,1 1 1,-2 0 0,1-1 1,-1 1 0,1-1-2,-2 1-1,1-1 2,0 1-2,-1-1 0,0 0 0,0 1 1,0-1-3,-1 0 2,0 1-1,1-2 2,-2 2-2,1-1 2,-1 2 0,0-2 1,0 0-1,-1 0 2,-1 0 1,1 1 1,0-1 4,-1-1 0,0 1 5,-1 1 0,1-2 2,-2 1 0,0-1 3,0 1-2,-1-1 2,0 2 4,-1-2 1,0 1-1,-1 2 2,-1-3 1,0 3-2,0-1-2,-2-1-1,0 1 1,-1-1-2,-1 1-1,0 1 1,-2 0-2,0-1 0,-1 0-1,-2 1-1,2 1-1,-1-2-3,0 2 1,-2-2-1,2 3 2,0-2 0,0 0 1,1 2 0,-1-1 2,3 0 0,-2 1 1,3-1-2,-1 2 2,2-1-2,-1 0-2,1 1 1,1 0-2,0-1-3,0 1-2,-1 0-3,1 1-3,-1-1-5,1-1-3,-2 2-3,1-2-5,-1 0 1,-1 1-6,1-1-1,-2 0 0,1 0-1,-2-1-5,-2 1-1,2-2-1,-1 1 5,-1-1 2,-1 2 4,0-2 3,0 2 5,0-2 2,0 1 2,1 0 4,0-1 4,1 1 1,1 0 3,-1 1 2,3-1 6,-1 1 0,2 1-2,-1-1-1,1 0-3,1 1-1,0 1-1,1-1-3,-1 1 1,2 1-1,-2-1-4,1-1 0,0 2-1,0-1 0,0 1-1,0 1-2,0-1 0,1-1 1,-2 1 0,1 0 0,-1 0-3,1 0 0,0 1 0,-2-2-3,1 1 1,-1 0-1,0 1 2,-1-1-3,1 0-2,-1 1 1,1-1 1,-1 1-3,1 0 1,-1 0-2,1-1 0,1 2-1,-1 0-2,0 0-1,0-3 3,1 3-4,-2 0 0,2 0-1,-1 0 0,2 3 1,-1-3-2,0 0-3,1 0 1,-1 2 1,1-2 0,1 1-2,-1-1 2,1 0 0,-1 0 1,2 0-1,-1 0 3,1 0 4,-1 0 2,2 0 3,-2 0 1,1 0 0,0-1 6,-1 1 1,0-2 5,1 2-1,-1 0 4,0 0 1,1 0 3,-2 0 1,1 0-1,0 0 0,0 2 0,0-1 2,-1-1 0,1 1 0,-1-1-2,0 1-1,0 1 0,0-1 1,0 1-3,1 0 1,-2-1-1,2 1-1,-1-2-3,1 2 2,0-1-1,-1 1-4,1-1 2,1 0-3,-1 1 1,0-1-1,1 1-2,-1-1 0,0 0 2,1 1-2,-2-1 0,3 1-1,-2-2-2,2 2 0,-1-1 0,0 1 0,0 0 0,0-1 0,0 0 0,0-1 0,1 3-2,0-3 0,-1 1-1,1 1 0,0-2-2,0 1 2,0 0 2,1-1-3,0 1 0,-2 0 1,2-1-2,0 1-1,-2 0-1,1-1-1,1 1 4,-1-1-1,0 0-1,0 0 1,0 0-3,-1 0 2,1 0-3,0 1 1,-1 0-1,1-1 0,0 1 1,-2-1-2,2 1 0,-1 0 1,-1-1-3,2 2-1,-1-2-1,-1 1 1,0 1-1,2-1 1,-2 0 0,1 1 0,1-1-2,-2 0 1,2 2-2,0-3 1,0 3 1,0-1 0,1 0 1,0 1 1,-1-1 3,2 0 0,0-1 2,0 1 3,-1 1 3,2-1 1,-1 1 0,0-1 2,1 0 3,-2 1 2,2 0 0,-1-1 1,1 2 2,0-2 0,0 1-3,0 0 2,0-1 1,0 1-3,1 1 1,-2-2 0,2 1-1,0-1-1,0 1 1,0 0-3,1-2 4,-2 2-4,2 0 2,0-1-2,1 1 1,-1-1 0,0 1 0,0 1-1,0-1 2,0-2-1,0 2 0,1 1-2,-1 0 2,0-2 1,1 2-3,-1 0-2,-1 0 2,1 0-1,1 0 2,-1 0-2,1 1-2,0-2 0,-1 2-2,1-1-1,0 1 0,-1 0 0,1 0 0,0 0-1,-1 0 1,1 1-2,-1-1 0,1 1 0,-1 1 1,1-1-4,-2 0 4,2 0-2,0 1 0,0-2-1,0 2 1,-1-1-1,1 1 1,0-2-1,0 2 1,-1-1-1,1 1 1,0-2-1,0 2-1,0-1 0,0 1 2,0-1-1,0 1 1,1-2-2,0 2-1,0-2 1,-1 2-2,0-1-1,1-1 1,0 1-1,0 1 2,0-2-2,1 1-1,-1 1 0,1-2-1,-1 2 0,1-1-1,-1 1-1,2-1 2,-1 2 1,0 0 4,0 0 0,1-1 1,-1 2 4,0-1 1,0 0 2,1 1 0,-1-1 2,1-1 5,-2 0 0,2 1 1,0-1 2,-1 1 2,1 0 0,0-2-1,0 1 0,0 0-3,-1 0 2,1 0-2,0-1-1,0 1 1,0-2-2,0 2 1,0-1-2,0 0 2,0 0-1,0-1-2,0 1 0,0-1-1,1 1 3,-1 0-4,0-1 1,1 0 0,1 2 0,-1-3-2,-1 1 1,1 0-1,1 2-1,-1-2 0,1 0 1,-1 2 1,0-2-2,2 2 0,-1-2 0,0 3 0,0-1 1,1 0 1,-1 0-2,0 1 2,0-1-2,1 0 0,0 0 0,0 1 0,0-2 0,0 0 0,-1 0 0,1 1-2,0-3 0,-1 3 2,1-2 0,0 0 0,1 0-1,-1 1-1,0-1 2,0 1-1,0-1 0,1 1-1,0-1 1,0 2-2,1-1 2,-1 1-1,1 0 1,-1 0-1,1 0 0,-1 0-4,1-2 2,0 2 0,0-1-2,0 0 0,-1 0-1,1 1 2,0-2-2,1 0 2,-1 1-2,0 0 1,-1-2-2,1 1 0,0-1 2,0 0-1,0 0 2,0 1-3,-1-2 1,1 2-1,-1-3 0,1 2 1,0-1-1,0 0 2,-1 1-2,0-1-2,1 0 4,-1 0-2,-1-2 0,2 2 1,-1-1-1,-1 0 3,1 1-1,0-1 0,-1-2 0,0 3 1,0-3-2,1 2 2,-1-1 0,0 0 1,0 1-1,0-1 1,0 1-1,-1-1-2,0 1 2,0 0-1,0-2 2,1 0-1,-1 2 1,1-1 1,-1-1 0,0 0 0,-2 0-1,2 2 2,-2-2-2,2 1 1,-2-1 2,2 1-1,-2-1-2,0 0 3,1 0-1,-1 0 1,0 0 0,2 1 0,-2-1-1,0 0 1,0 0 1,0 0 0,0 0 0,0 0 1,0 0 3,0 0 5,0 0 2,0 0 2,0 0 2,0 0 3,0 0 3,0 0 2,0 0 2,0 0 0,0 0 2,0 0 1,0 0 2,0 0-3,0 0 1,0 0-3,0 0-1,0 0-3,0 0-4,0 0-1,0 0 0,0 0-6,0 0 0,0 0-2,0 0 0,0 0-1,0 0-3,0 0 1,0 0-2,0 0 0,0 0-2,0 0 1,0 0-1,0 0-1,0 0 0,0 0 0,0 0 0,0 0 3,0 0-3,0 0 0,0 0 0,0 0 0,0 0 0,0 0 0,0 0 0,0 0 0,0 0 0,0 0 1,0 0 2,0 0 0,0 0-1,0 0-1,0 0 2,0 0 0,0 0 0,0 0 0,0 0 1,0 0 1,0 0 1,0 0 1,0 0 2,0 0-3,0 0 3,0 0 0,0 0 5,0 0 2,0 0 0,0 0 2,0 0 0,0 0 4,0 0-2,0 0 2,0 0-1,0 0 1,0 0-1,0 0 1,0 0-2,0 0 1,0 0-3,0 0-1,0 0-1,0 0-1,0 0 0,0 0 0,0 0 1,0 0-1,0 0-1,0 0-1,0 0-1,0 0 2,0 0-4,0 0 1,0 0-4,0 0 2,0 0-2,0 0 1,0 0-2,0 0-1,0 0-2,0 0-1,0 0 0,0 0 0,0 0-2,0 0 0,0 0 0,0 0 2,0 0-1,0 0-1,0 0 0,0 0 0,0 0 4,0 0-4,0 0 2,0 0-2,0 0 1,0 0 1,0 0 0,0 0 0,0 0-1,0 0 1,0 0 2,0 0-1,0 0 1,0 0 1,0 0 1,0 0-1,0 0-1,0 0-3,0 0 5,0 0-3,0 0 1,0 0-2,0 0 0,0 0 1,0 0-1,0 0 0,0 0-2,0 0 0,0 0 0,0 0 0,0 0 0,0 0-2,0 0 2,0 0 0,0 0 0,0 0 0,0 0 0,0 0 0,0 0 0,0 0 0,0 0 0,0 0 0,0 0 2,0 0 0,0 0-1,0 0 3,0 0-2,0 0 1,0 0-1,0 0 0,0 0 2,0 0-1,0 0 5,0 0-3,0 0 1,0 0 1,0 0-2,0 0 3,0 0-3,0 0 1,0 0 1,0 0 1,0 0 1,0 0-2,0 0 3,0 0-3,0 0 3,0 0-5,0 0 1,0 0 3,0 0-1,0 0 3,0 0 1,0 0-3,0 0 3,0 0-1,0 0-3,0 0 4,0 0-4,0 0 3,0 0-1,0 0 2,0 0-2,0 0-2,0 0 1,0 0 1,0 0 0,0 0-2,0 0 0,0 0-2,0 0 0,0 0 0,0 0-2,0 0 0,0 0 0,0 0 3,0 0-3,0 0-2,0 0-2,0 0 0,0 0 0,0 0 0,0 0 0,0 0 0,0 0 0,0 0 0,0 0 0,0 0 2,0 0-2,0 0 0,0 0 0,0 0 2,0 0 0,0 0-2,0 0 0,0 0 0,0 0 0,0 0 0,0 0 2,0 0-2,0 0 0,0 0 0,0 0 0,0 0 0,0 0 4,0 0-2,0 0 0,0 0-2,0 0 2,0 0 2,0 0 0,0 0 2,0 0-2,0 0 0,0 0 1,0 0 1,0 0-2,0 0 0,0 0-2,0 0-2,0 0 0,0 0 0,0 0-6,0 0-9,0 0-11,0 0-17,0 0-14,0 0-22,0 0-19,0 0-20,0 0-22,0 0-17,0 0-18,0 0-15,0 0-13,0 0-11,0 0-14,0 0-16,0 0-5,1 4-2,1-1 5,0 2 7,0 0-8,1 2-8,0-1 19,1 2 28,-1 0 32,-1 1 28,0-1 26,0 1 22,-1-1 21,-1 0 18,-1 0 14,0 1 11</inkml:trace>
  <inkml:trace contextRef="#ctx0" brushRef="#br0" timeOffset="79483.5462">9326 14911 16,'-4'0'30,"0"-1"6,1 1 6,-1 0 6,1 1 7,0-1 7,-1 0 8,1 0 9,0-2 10,0 1-4,1 0-15,0-2-14,-1 0-13,1 1-8,0-2 0,0 0 1,0 1 3,1 1 4,-2-1 4,2 1 3,-1 0 3,2 0 3,0 2 2,-2-2 1,2 2 0,-1-2 0,1 2-1,-1-1-1,1 1-1,0 0-1,-1-2-3,1 2-1,0 0 0,0 0-1,0 0 1,0 0-1,0 0 1,0 0-1,0 0 0,0 0-1,0 0-1,0 0-1,0 0-3,0 0-3,0 0 0,0 0-3,0 0-3,0 0-1,0 0-4,0 0-2,0 0-4,0 0 0,0 0-4,0 0-2,0 0-1,0 0-3,0 0 0,2 2-3,-2-2-1,0 0 0,0 0-1,0 0-2,3 0 2,-1 0 1,-2 0 5,4 0 3,-1 0 0,0 0 5,1-2 1,1 2 0,0 0 2,0-2 1,2 1 1,-1-1 2,1 0 0,-1 1-1,3 0 1,-2-1-4,0 1-3,2 1 0,0-3 0,0 2 2,0 0 0,1-1-1,0 1 1,-1 1 0,3-2 0,-2 2 1,1-1-1,0 0 2,0 1-2,-1-1 0,2 0 0,-2 1-2,1 0-2,0 0-1,-1 0-2,-1 0 0,3 1 2,-3 0-3,1-1 2,1 1 1,-2 0-1,1-1-1,0 2 0,0-1 1,0 0 0,0 1-1,-2-1 2,1-1-2,1 3 2,-2-2-2,1 2-4,-1-2 0,1 1 0,-1 0-1,0 0 0,1-1-2,0 1 0,-1-1 2,-1 1-2,2-1 1,-2 0-2,0 1-1,1-1 1,0 1-2,0-1 4,-1 0 0,0 1 1,2-1-3,-2-1 3,1 0 1,-1 1-1,1 1-1,0-2-2,-1 1 1,0-1-3,1 1-1,0-1 2,-1 2-4,0-2-2,1 1-1,-1 0-2,0-1 0,1 1 0,0 0 0,0 0-2,-1-1-1,0 1 1,1 0 0,0 0 2,-2 1 0,2-2-1,0 3 1,-1-3 0,0 2 0,0-1 1,0 0 1,2 1 1,-2-2 6,0 3 1,2-3 6,-2 2 2,1 0 4,-1-1 1,1 1 4,0 0 4,-1-1 1,1 1 7,1-1 2,-1 0-2,0 2 1,0-3 3,1 3-2,0-3-4,-2 1-1,1 1-1,1-1-5,-1 1-1,-1-1 0,2 1-4,-1-2-2,0 2 3,0-1-3,1 1-1,-1-2 2,1 2 2,-1-1-2,2 0 1,-1 0-1,0-1 6,1 2-1,-1-2 4,-1 1-3,1-1-5,-1 1 1,1-1-4,-1 2 2,1-1 0,-2-1-2,1 0 0,-1 0 0,1 0-5,0 0-4,0 0 2,-1 0-3,3 0 3,-2 0 1,0 0-1,1 0 3,-1 0 0,0 0 0,1 0-5,0 0 3,0 0-1,-1 0-1,2 0 4,-1 0 1,-1 0-3,1 0 0,0 0 0,0 0-5,0 0 6,0 0-6,0 0 2,-1 0-4,2 0 2,-1 0-3,-1 0 1,1 0-1,0 0-5,0 0 0,-1 0-1,2 0 1,-2 0-3,1 0 0,-1 0 0,2 0 0,-1 0 0,0 0-3,0 0 1,0 0-4,-1 0-2,1 0 2,1 0-2,-2 0-3,1 0 5,0 0-2,0 0-3,-1 0 2,2 0-4,-2 0 2,0 0-5,1 0 2,0 0-2,0 0 5,0 0-5,0 0 3,0 0 2,-1 0-2,1 0 0,1 0-3,-1 0-2,0 0 3,1 0-6,-2 0 3,1 0 3,1 0 7,-1 0 3,0 0 0,0 0 0,1 0 5,-1 0 5,0 0 0,0 3 5,0-3 6,0 0 4,1 1 3,-1-1 3,0 1 0,0 0 1,1 0-1,-1-1 1,0 1-3,0 1 1,0-2-1,0 1 1,0 0 0,0-1 1,0 1-1,0 0-2,1-1 0,-1 1-3,0 1 4,1-2-1,-1 1 1,-1 1-3,2-1 0,0-1 0,0 1 1,0 0 2,0 0-5,0 0-1,0-1-5,0 1 0,-1-1-1,2 2 4,-1-1-3,-1-1 0,2 0-4,-1 0 1,-1 2 9,2-1 4,-1-1-6,-2 1-1,1-1-6,1 2 7,-1-1-7,0-1 7,0 2 0,-1-1 3,0 0-6,1 0 3,0 0-6,-2 0 6,1-1-10,0 0-3,-1 3-1,1-3 1,-1 1 6,2 1-6,-3-1 3,1 0 4,0 0 3,-1 0-10,2 0-1,-1 1 1,-1-2-1,1 2-3,1-2 0,-2 0 0,0 2 0,0-1 0,0 1 4,1-2 3,0 0-7,-1 2 0,0-2 0,0 1-7,1 0 7,-1 0-4,0 0 1,1 0-1,0 0 1,-1 0-1,0-1-3,-1 2-4,1-1 0,0-1 1,1 0-4,-1 1 3,0 1-3,0-2 7,-1 0 0,2 1 4,-2 0-1,1-1-6,-1 1 3,1 0 4,0 0-4,-1 0 0,0-1-3,0 1 7,1-1-4,-1 1 3,1 0-2,-1 0-8,0-1 4,1 1-3,-1-1 3,0 1 0,0 1-3,-1-2 6,1 0 0,-1 0 1,0 3-4,-1-3 3,2 0 1,-1 1 0,-1-1-4,0 1 7,0 0-1,0 0 1,-1-1 0,0 1 0,-2-1-1,2 0 4,1 1 0,-3-1 0,0 0 0,0 0 0,2 0 0,-2 0 0,0 0 0,0 0 0,0 0 4,0 0-4,0 0 0,0 0 0,0 0 0,0 0 0,0 0 0,0 0 0,0 0-4,0 0-5,0 0 2,0 0 1,0 0-10,0 0-3,0 0-15,0 0-3,0 0-12,0 0-5,0 0-8,0 0-12,0 0-5,0 0-11,0 0-5,0 0-8,0 0-11,0 0-10,0 0-14,0 0-9,0 0-14,-1-1-8,0 0-16,1 1-13,-2-2-16,1 1-7,-1 0-20,2 1-20,-1-3-11,1 1-3,0 2-1,0-2-1,0 2-15,0-4-13,0 4 22,0-6 33,0 3 37,-1-1 35,-1 0 32,0 2 27,-1 0 24,0-3 22,-2 3 16,-1 0 14,1 0 11</inkml:trace>
  <inkml:trace contextRef="#ctx0" brushRef="#br0" timeOffset="91444.2303">16527 15712 12,'-4'3'27,"0"-2"6,-1 1 5,-1 0 6,0-1 6,-1 0 6,2 1 6,0-2 7,2 1 5,0-1 2,0 1-15,3-1-27,0 0-14,0 0-7,0 0-1,-2 1 0,2-1 1,0 0 3,0 0 1,0 0 2,0 0 3,0 0 1,0 0 2,0 0 1,0 0 2,0 0 0,0 0 1,0 0-1,0 0-2,1 2-1,-1-2-4,0 0-3,1 2-2,-1-2-3,0 2-3,0-2-2,0 0 0,1 2-1,-1-2-1,2 1 0,-2-1 1,1 1-2,-1-1 1,2 1 0,-1 2 2,1-3 1,1 2 1,-1-1 2,1 0 0,1 0 2,2 1 1,-1 0 2,1 0 0,0 0 1,0 0 2,2 0 1,-1 1-2,0-2 1,1 2-1,1-2-1,0 3-1,0-2-1,1 1 0,0-2-1,0 1-1,1 0-2,1 1 1,-1-2-1,2 2 0,-2-3 0,2 1-1,0 1 0,0-2-1,2 1 0,-1-1 1,1 1-2,0-1 0,1 0-1,0 2-1,1-2 0,0 0 0,0 1 0,0-1-1,0 2 0,1 0-1,-1-1-1,1 1 1,0 0 0,-1-1-2,0 1 2,-1 0-2,1 1 1,-1-2 0,1 2-1,-3 0 1,2-2-1,-2 2 1,1 0-1,-1-1 1,1 1-1,-2-1 1,1 1-1,0-1 1,-1 0-1,0 0 0,0 0-2,1-1 0,-1 2-1,2-1 0,-2-2 0,1 2-1,0-1-3,2 1-1,-2 0-1,1-1 1,0 0 3,0-1 0,-1 3 1,2-3 1,-2 3 2,2-3 0,-2 2 3,1-1 0,-1 0 2,2 1 2,-2 0 1,0 0 3,1-1 1,-1 2-1,1-3-1,-1 2-1,1 0 0,-1-1-1,1 2 1,-1-2 0,1 2-1,-1-3-1,1 3 1,-1-2 0,1 0-1,0 1 0,1-1 0,-1 1 0,0-2 1,0 1-1,1 0 1,0-1 0,0 1-2,0 0-1,0 0 1,-2-1-1,2 0 0,-1 2-2,1-2 0,-2 0-1,1 1-1,-1-1-1,0 2 1,0-2-2,-1 1-1,0-1 0,0 0 0,0 1 0,0-1 0,0 0 0,0 1-1,1 0-3,-2-1 1,1 1-1,0-1 0,0 0-1,1 1-1,0-1-1,0 1 0,-1-1-1,2 0 0,-1 0 0,1 1-2,-1-1 2,1 0 1,-1 0 1,0 0 3,1 1-1,-1-1 4,1 0 0,0 0 1,0 0 3,-1 0 2,1 2 0,-1-1 3,1-1 0,-2 2 1,2-2-1,-1 0 1,2 2 0,-2-1 0,1 1 0,-1-1-1,1 0 1,-1 1-2,1-2 0,-1 2 0,1-1 0,0 0 0,1 1 0,-1-1-1,1 0-1,-2-1-2,1 1 1,0 0 0,1 0-3,-2-1 1,2 0 0,-2 0-2,2 0-1,-2 0 0,0 0 0,1-1 0,-1 0 0,1 0-1,-1 1-2,1-1 1,-2 1 0,1-1-2,-1 1 1,1-2-2,-2 1 2,1 1-3,0 0 2,-1-1-2,0-1 0,0 2-1,1 0 0,-1-1-1,-1 0 0,2 0 1,-2 0-1,0-1-1,2 1 0,-1-1 0,1 2-2,-1-3 2,0 1-1,0 0-2,0 0 2,1-1 1,-1 2 2,1 0 0,-1-2 2,0 1 3,1 1 0,-1-1 2,2 1 1,-3 0 2,1-1 1,1 1 1,-1-1 1,1 1 2,-1 0 0,0-2 2,1 3-2,-2-1 0,2-1-1,-1 1-2,0 0 2,1-1 0,-1 1-1,1-1-1,-2 0-1,1 2 1,1-2-1,-1 0 1,1 1-2,-1-1 1,0 0-2,0 0 0,0 0 1,1 1-2,-1-2 1,0 0-1,1 2 0,-1-1 1,1-1-1,0 1-1,0 1 0,0-1 0,0-1 0,2 2-3,-2-1 2,1 0 0,0 0-1,2 0 1,-2 2-3,1-3 2,-1 1-3,1 0 2,-1 1-2,2 0 1,-2-1-2,2 1 0,-1 0 0,0-1 1,0 1-2,1 0-1,-1 0 1,1-1-2,-1 2-1,2-1 2,-2-1-1,2 1-1,-2 1-1,3-2 3,-2 1 1,1-1 0,1 1 3,-2-1-1,1 0 3,0 1 1,0-1 1,-1-2 1,2 1 1,-2 1 3,1-1 0,0-1 1,0 0 2,0 0-2,-1 1 2,2-1-2,-2 1 0,1-1 0,0 1-2,0 0 0,0 0 0,0 0-1,0 1-1,-1 0 0,1 1 1,0-2 0,0 0 0,-1 2 1,1-1-1,0 0 0,-1 0-1,0 0 1,0 0 0,0 0-1,-1-1 1,0 1 0,0 1-1,0-1 0,-1 1 0,1 0-2,-2-2 0,0 2-1,0-1-1,0 0 1,1 0 0,-2 0 0,2 0-2,-2 1 1,1-2 1,1 1-2,-2 0 1,1 0-1,0-1 1,0 1-2,0-1 2,-1 0 0,2 2-1,-1-1-1,0-1-1,0 1 0,0 0 2,-1 1 1,1-2 2,1 0 0,-2 2 1,2 0 2,-2-1 1,2 1-1,-2 1 3,0-1 1,1 0 0,-2 1 1,2 0 1,-1 0 1,-1 0 1,1 0-1,-1 0-2,-1 1 1,1 0 0,-1-1-1,0 0-1,0 1 0,0-1 0,0 0 1,0 0-1,-1 0 0,0 0 1,2 0 0,-2 0 0,0 0-1,1 0 1,-1 0 0,1 0 0,0 0-1,-1 0 1,1-1 1,0 1-1,0 0 0,0-1 0,0 0-1,0 0 0,0 0 0,0 1-1,1 0-1,-2 0 1,3 0-2,-3 0 0,1 0 1,1 0-2,-2 1 0,1 0 2,1 0-1,-2 0 1,1-1 0,0 1 0,0 1 1,-1-1-3,1 0 3,-1-1 0,1 3-2,0-3 1,0 3-3,0-3 1,0 1 1,0-1-2,0 1-1,0 0-1,0 0 0,0-1-2,0 1 0,1-1-2,-1 0 1,0 0-1,1 0 0,0 0-2,-1 0 2,1 0-1,-1 0-1,1 0 1,-2 0-2,2 0 2,0 0 0,-1 0-1,-1 0 0,3 0 0,-3 0 1,1 0-1,1 0 1,-1 0 1,0 0 0,0 0 0,0 0 2,0 0 1,0 0 1,0 0 0,-1 0 2,2-1 2,-1 1 1,-1 0 1,3 0 2,-3 0 0,1 0 1,1-1 2,-1 1 1,0 0 1,2 0 0,-2 0 0,1 0 3,0 0-1,0 0 1,0 1-1,1-1 2,0 0-1,1 1 2,-1-1 1,0 2-1,1-2 0,0 1 1,1 0-2,-2-1 0,2 1-1,-2 0-1,2-1 1,0 3-1,-1-3 2,2 3-1,-1-2 0,1 0 0,-1 2 1,2-1 0,-1 0 1,0 0 0,1-1 0,0 1 1,-1 0-2,2 1 2,-1-2 1,0 1-2,-1-1 1,1 1-3,-1-1 1,1 0-2,-1 1 1,1-1-2,-1 0 0,0 0 3,0 0-1,0 0 1,-1-1-2,2 1 1,-2 0-1,1-1-1,-1 0-2,0 0 0,-1 2-2,2-2-1,-3 1-2,2-1-2,-2 1-2,0 0-2,0-1-1,-1 2 0,-1-2 0,1 0-1,-2 0-2,-2 2-1,1-2-6,-1 0-10,-2 0-14,-1 0-18,-1 0-27,-1 0-35,-2 0-35,0 0-33,0 0-30,0 0-26,0 0-30,-3-2-20,-2 2 13,-1-2 27,-3 0 33,-3 1 32,-1 1 31,-5-2 28,-4 2 25,-1 0 23,-5 0 19,-5-1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1-11-26T00:06:03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25413 2398 9,'0'-4'30,"-1"-1"7,1 0 6,-2 1 7,1 0 7,-1 0 8,1 0 9,-1 1 10,1 1 12,1-1 14,-1 0-11,0 1-30,0 0-17,1 2-9,0-2-1,0 2-1,0 0 2,0 0 4,0 0 3,0 0 5,0 0 2,0 0-1,0 0 2,-3 0-3,1 1-1,-1 0-3,1 1-5,0 0-1,-1 0-5,0 1-3,0 0-2,0 1-4,-2 2-3,1-1-4,-2 2-3,1 0-3,0 1-4,0 1-1,-1 1-3,0 2-1,-1 0-1,1 0 2,0 2-1,0 0 2,0 2 1,-1-1 0,0 2 0,0 0 3,1 1 1,-2-1 1,1 3 2,1-1 3,-1 1-1,-1-1 1,1 0 1,0 3-2,0-3-3,-2 3-2,2 0-2,0 0-1,-1 1-1,-1-1-4,2 1 0,-2 1-3,2 0 0,-1-2-2,0 1-2,1-1 0,-1 0-1,1 0-2,0-3-1,0 2-2,1-1 2,0-2-3,0-2 0,0 1-1,1-2 0,1-1-1,0 0 0,0-1 0,1-3 0,-1-1 0,2 1 1,0-3-1,0-2 2,1 1 1,0-4-1,0 1 4,1 0 1,0-3 1,0 0 1,0 0 1,0 0 3,0 0-1,0 0 3,0 0 3,0 0 3,-1-3 1,0 2 0,0-3 2,-1 0-1,0-2 1,0 0 0,-1-3 0,0 1 0,-2-4-2,1 0 2,-1-1-1,1-1-1,-1-2-1,1 2-2,-1-3-1,0 2-1,1-3-1,0 0-1,0 1-1,0-1-1,1 0 0,-2 0-1,1-1 0,0 1-2,0 0-1,1 1-1,-1 0-1,1 0-1,0 2-1,0 1 1,1 2-1,-1 1 2,1 2 1,0 2 0,1 0 1,0 3 0,1 0 0,0 4 1,0 0-1,0 0 2,0 0-2,0 0 1,0 0 1,0 4 1,2 0-1,-1 1 1,2 2-2,0 2 0,0-1 1,0 4 0,0-1-1,2 3 1,-1-3 2,1 4 0,0-1 2,0-2 0,0 2-2,1-2 1,-1-1 0,-1 1-1,2-1 1,-1-1-2,-1-2 1,1 1-2,-1-1-1,1-1-2,-1-2-2,2 2-7,-3-1-6,1-1-10,0 0-11,-1 1-6,1-1-6,0-2-13,1 1-14,-2 1-19,2-2-21,-1 3-18,1-2-18,1 0-29,-1 0-29,2 0-3,-1 0 9,0-1 21,-1 1 24,0-1 21,0 1 21,-1-1 20,0 2 17,-1 0 17,-1-1 14,0 0 12</inkml:trace>
  <inkml:trace contextRef="#ctx0" brushRef="#br0" timeOffset="2182.1248">25143 3188 4,'4'0'27,"1"0"6,-2-1 5,1-1 7,0 2 7,2 0 5,0 0 8,1 0 8,1 0 9,0-1 9,1 0-10,1-2-27,0 1-15,0-1-10,1 1-2,-1-2-2,-1 1 0,2-1 1,-2 1 0,1 0 3,0-1 0,-1 1 2,0-2 0,1 3 0,-1-3 1,-1 0-2,1 1-1,0 1-4,-1-1 0,-1 0-3,2 0-2,-3 1 0,1 0-3,-1 1 1,-1-2-1,1 1 0,-1 1-2,-1 1-1,-1-1-1,0 0-1,0 0 0,-1 1-1,1 0 0,-1-2 0,0 3 0,-2 0 1,0 0 0,0 0 2,3 0 0,-3 0 0,0 0 2,0 0 0,0 0 3,0 0 2,0 0 0,0 0 1,0 0 1,0 0 1,0 0-1,0 3 0,-2-2-1,1 1-2,0 0 0,1 1-2,-1 0-1,0 0-2,0 1-3,0 0-2,-1 0-3,1 0 1,-1 1-2,0 0-1,-1-1 1,0 1-1,0 1 0,0-2 0,-2 1-1,0 0 0,1-1-1,0 1 1,-2 1 0,1-2 0,-2 2-1,1 0 1,0-2-1,1 2 2,-2-1-3,-1-1 1,1 2 1,1-1 0,0-1-1,-1 0 1,0 1-1,1-1 0,0-1 0,0 1 0,1-2 2,-2 1-2,1-1 0,0 0 0,0 0-1,0 0 2,0 0-3,0-1 0,1 0 0,-1 0 1,1 0 0,-1-1 0,2 0-1,-1 0-1,1 0 0,1 0 0,0 0 0,0-1 0,1 0 0,-2 1 0,4 0 0,-2-1 0,0 0 0,2 1 0,-2 0 0,-1 0 0,1-1 1,2 1 1,-3 0 0,0-1 0,0 1 2,0-1-2,0 1 1,0 0 1,-1 0-1,1 0 2,-1 0 0,1 0 0,0-1 0,0 0-1,0 0 1,0 1 0,0 0 0,-1-1-1,1 1-1,1-1 2,0 1-1,0 0 2,-1-2 0,1 2 0,2 0-1,-2 0 0,0 0 0,0-2-1,1 0 1,1 2-1,-2-1 1,1-2-1,-1 2 0,1-2 0,-2 0 0,2 0-4,-1-1 1,1-1 1,-1 0 2,1 0-2,0 1 1,0-3 1,-1 0-2,1 1 2,-1 0-1,1 0 3,-1 0-2,1-2 2,-1 3 0,0-2-1,0 2 2,0-2-3,-2 2 0,2 0 1,0 0-1,-1 1 1,0 0-2,0 0 2,1 1-1,-1-1 0,0 1-1,1 1 2,0 0-2,-1-1 1,0 1 0,1 1 1,0 0 0,2 1 1,-2 0-1,2 0-1,0 0 1,0 0-2,0 0-1,0 0-1,-2 0-1,2 0-1,-2 1-1,2-1 1,0 2-4,-1 1-1,1 0-2,0 0-1,0 1 1,1 2-2,-1-2 1,1 2-1,1 0 1,-1 0 1,1 1 0,-1-1 0,1-1 0,-1 1 0,2-1 0,-2 0 4,1 0-2,0-1 1,-1 0 2,1 1-2,0-3 1,-1 2-2,1 0 3,-1-2-2,1 1 3,-1-1-2,1 0 2,-1 1 0,1-2-2,-1 1 1,-1-2-2,0 0 2,2 1-2,-2-1 0,0 0 0,2 1 1,-2-1 0,4 0 0,-1 0 0,0 0 2,1-1-2,-1 1 3,2 0 0,0-1 0,2 0 1,0 1 0,0-1 2,0 0-1,3 1 3,-2 0-2,1 0 0,1-3 0,1 3 1,-2-2-2,2 2 0,0-2 1,-1 1-1,2-1 1,-2 0-1,0 0 1,0-1 0,0 2 0,0-2-1,0 1 0,-2-1 0,0 0 1,-1 1-1,1-1 1,-1 2-1,-1-1 0,-1 0-1,1 0 0,0 0 0,-2-1 0,0 1 0,0 1 0,-1 0 0,0 0 0,-1-1-1,0 1 0,0 1-1,-2 0 2,3-1 0,-3 1 0,0 0 0,0 0 2,0 0-1,0 0 0,0 0 0,0 0 1,0 0 1,0 0 1,0 0 0,0 0 0,0 0 2,0 0 1,0 0 0,0 0-1,0 0 2,0 0 0,0 0 2,0 0-1,0 0 1,0 0 0,0 0 0,0 0 1,0 0 0,0 0-1,0 0 2,-1 2 0,1-2 1,0 0-2,-2 2 1,2-2 0,-2 0-1,0 1-2,0-1 0,-1 0-1,0 0 1,1 0-1,-2-1-2,0 1-2,-1-1-1,-1 0-1,1 0 0,-1 1-1,0-1 0,-2 0-1,1 1 0,-2-2 1,1 1 1,-2-1-2,1 0 0,-1 2-3,-1-3 2,2 1 0,-1-1 0,0 0-1,0-1-1,1 2 1,-1-2 0,1 0 0,0 0-1,0 0 1,0 0 0,0-1 0,1 1 0,-2 0 2,2-1 0,0 0 0,-1 2-1,0-3 1,0 2 0,1-1 1,-1 0 1,1-1-2,-1 1 0,1 0 1,-1 0 0,2 0-1,-1 0 0,1 1-1,-1 1-2,2-2 1,-1 1 0,1 1 1,0-1 0,1 1 0,0 0 1,1 0-2,-1 1 1,2-1-1,-1 0 0,0 2-1,2-2 0,-1 2 1,1-1 1,2 2-2,0 0 0,0 0 0,0 0-2,0 0-2,0 0-2,0 0 1,0 0-2,0 0 0,0 0 0,1 3 0,0-2 0,1 3 1,0 1 0,2-1 0,0 3 2,0 0 2,1 0-1,1 1 3,0 0 0,0 3 1,1-1 0,-1 1 1,0-2-1,0 2 2,1-2 0,-1 0-1,0-1-1,-1 2-1,0-1 0,1-2-1,0 1-1,-1 1 2,0-3-3,0 1 3,0-1-1,1 1 1,-2-1-2,1-2 2,-1 1-2,0-2 3,-1 2-3,0-2 2,0-1-2,1 1 2,-1-2-2,0 2 1,-1-1-1,0-2 1,0 1-1,0 0-1,-2-1 1,2 0 1,-2 0 1,3 0 1,0 0 1,0 0 1,2-1 1,-2 0 1,2 1 2,0-2 2,1 2 1,0-3 1,1 2 0,1-2 0,-1 2 2,1-3-1,2 1 0,-2 1 1,1 0-1,0-2-1,0 1 0,0 0-1,-1-1-1,1 1-1,-1-1-1,0 2 0,1-2 0,-1 2 0,-1 0-2,1-1 2,-1 1-2,0-1-1,0 1 0,-2 1-1,1-1 0,1-1 0,-1 2 0,-2 0 0,0-1 0,-1 2 0,0-1-1,-1 1 1,-2 0-1,0 0 0,0 0 1,0 0 0,0 0 0,0 0-1,0 0-1,0 0 2,0 0-2,0 0 0,0 0-3,0 0 0,0 0-4,0 0-3,0 0-4,0 0-6,0 0-6,0 0-7,0 0-7,-2 1-7,1 1-9,-1-2-9,0 1-8,0 0-7,0 0-4,0 0-4,-1 0-2,0-1-1,0 0 0,-1 0 0,1-1-1,0 0 2,1 0-10,0 1-11,2 0-2,-3-2 4,0-1 11,0 1 12,0 0 12,0-2 10,1 0 11,-2 0 8,1 1 8,0-1 7,0-2 7</inkml:trace>
  <inkml:trace contextRef="#ctx0" brushRef="#br0" timeOffset="4177.239">25293 3012 2,'2'-7'25,"0"1"6,0-1 6,2-1 7,-2 1 5,1-2 8,0 0 6,-1 0 9,1-1 8,0 0-1,0-1-6,0-1-13,0 0-17,0 0-11,1-1-6,-1-1-4,0 0-3,1 2 0,0-3 1,-1 2 0,1 0 1,0 0 1,1 0-1,-1 0 1,1 1-1,-1 0 0,0 0-1,1 2 0,-1-2-2,2 1-1,-2 1-1,1-1-2,-1 2-1,1 0-1,-1 1 0,1-2-1,0 2-1,-1-1-1,1 2 0,-2-1 0,1 1 0,0 0 0,1 0 0,-2 0 0,1-1 2,-1 3 0,0-2 1,0 2 0,0-2 1,0 2 0,-1-1 0,0 1-1,1 1 0,0 0 2,-2-1 0,1 0 2,-1 3 1,1-1-1,-2 0 2,1 1 0,0 0-1,-1 2 3,0 0 2,0 0 0,0 0 2,0 0 2,0 0 2,0 0-2,0 0 1,0 0-1,0 0 0,0 0-1,0 0 1,0 0-2,-2 1-1,-1 1-3,1 0-2,0 2-1,-2-1-3,1 2 0,-1 1-4,1 0 2,-2 1-3,0 1 1,-1 1 1,-1 0 0,0 2 0,1 1 1,-2 0 1,0 2 2,0 0 0,-1 1 1,-1 1 2,0 1 2,1-1-1,-1 3 2,-1-2 0,1 2-2,-1 0-1,2-1 1,-1 1-1,1 0-3,-1-1-1,1 1 0,0-2-2,0 0 0,1 1-3,0-2 0,1 0-5,-1-1 1,1 0-2,1-2 0,0-1-1,-1 1-2,2-2 0,-1-2 0,2 1-1,0-1 0,0-2-2,0 1 0,0-1 0,1 0-2,0-2 3,1 0-3,0-1 2,0 0-2,1-2 2,0 0-3,0 1 1,1-3 0,0 0-2,0 0 0,0 0-1,0 0 0,0 0 0,0 0-1,0 0 3,3 0-1,-1-3 0,0 1 2,1 0 1,1-2 0,0-3 2,1 2 1,1-4 1,0 0 1,0-2 1,3-3 3,-2-1-1,1 1 0,1-3-1,0 0 1,-1-2-3,0 1 0,0-1-1,1-1-1,-2 1 0,0 0-3,0 0 0,1-1-2,-2 0-1,1 2-1,0-1-1,0 0 0,-1 0-2,0 1-1,0 1 2,0-1-3,1 2 1,-1 0-1,0 0-1,0 1 1,-1 2-1,1 0 0,-1 0 1,0 0 2,-1 3 0,0-1 2,0 0 2,-1 2 0,1 1 2,-1 0 1,0 1 2,0 0 1,0 0 1,-1 3 1,0-1 2,-1 1 1,1 0-1,-1 2 2,0-1-2,0 1 1,-1 2-1,0 0 0,0 0-1,0 0 2,0 0 0,0 0 1,0 0-2,0 0 2,0 0-2,0 0 2,0 0-1,0 0 2,0 0-3,-2 2 1,1 1 0,-1 1 0,0-1-1,0 2-1,0 2 0,-1 0 0,-1 3 3,0-1-2,-2 2 3,1 1 1,-1 2 1,0 0 0,0 0 2,-1 2 0,0-2 2,0 3 2,1 0 0,-3-2 1,2 2 1,0 1-1,0-1 1,-1 1-2,1-2-1,1-1-1,-1 2-1,1-2-2,-1-1-1,2-1 0,0-1-1,2-3-4,0 1 1,0-2-2,1-2-1,0 0-1,1-1-2,0-1-2,-1-3 1,2-1-3,0 0-1,0 0 1,0 0-3,0 0 1,0 0-1,3 0 1,0-3 1,-1 1-1,0-3 1,1-1 0,1 0 1,0-2 1,1-3-1,2 0 0,-1-3 1,1 0-1,0-2-1,-1 0-1,2-2-1,-1 0 0,-1 0-3,1-1 0,1 1-3,-2 0 1,-1 0-2,1 0-1,0 0 0,1 1 2,-2-1 2,0 3 3,0-2 1,0 0 3,-1 2 1,1-2 2,0 3 2,-1-1 1,0 1 3,0 2 1,-1-1 2,0 1 1,0 1 3,1 1-1,-1 1 0,-1 1-2,0 0 1,-1 1-1,1 3-1,-1-1-2,-1 2 2,1 1 0,-1 2 0,0 0 1,0 0 3,0 0 1,0 0 0,0 0 1,-2 0-4,0 2 1,-1 0-1,-1 3 1,-1 0-2,0 0-1,-1 4-2,0 0-3,0 1-1,-2 2-1,1 1-7,-1 2 0,0 0-1,-1 1 1,1 1 1,0 0 4,0 1-1,0 0 4,0 0 2,0 1 1,0-2 4,0 2 0,1-1 1,-1 0 3,0-1 2,1 0 1,0-1 0,0 0 1,1-2-3,-1 1-1,2-3-1,1 0-2,0-2 0,0-1-3,2-1 0,0-1-3,0-2-1,1 0-1,-1-1-2,2-1-2,0-3-1,0 0-3,0 0 0,0 0-2,0 0 1,0 0-1,0 0-1,3-2 1,0 1 0,1-1 2,1-2 0,0-1 1,1-1 0,1-1 2,0-2-1,0-1-1,1-2 4,1-1-3,-1-1 0,1-1-2,-1-1-1,1 0 0,0 0-4,-1-1 1,0 0-3,0 0 0,-1 3-2,0-3 2,-1 2 0,2 1 3,-2-1 2,0 1 2,-1 2 1,0 0 0,1 2 3,-2 0 2,0 1 1,-1 4 2,-1-2 2,0 2 2,0 2 1,-1 0 2,0 1-2,-1 2 1,0 0-1,0 0 0,0 0 2,-2 2-2,0 1-1,0 0-2,-1 2 1,-1 2-2,0 0 1,-1 3 0,-2 2 1,1 1 0,-1 2 0,0 0 1,-2 2 1,0 2 2,0 1 0,-1-1 2,0 3 2,1-2 1,-1 1 2,1 0 0,0-1 1,0 0-2,0-2 0,1 1-1,2-1 0,-1-2-3,0 0-1,1-2-1,1 1-2,1-3-2,0-2-1,1 2 1,0-4-2,0-1-1,1 0-1,0-3 0,1 1 0,0-2-3,0-1-1,1-2 0,0 0-2,0 0-1,0 0 1,0 0-2,0 0 2,2-2-1,1-1 0,-1-2 2,2 1-2,-1-3 2,1-1 0,1-2 0,0-1 0,1-1 2,1-3-2,0 0 2,0-1-2,0-2 1,2 1-4,-2 0 0,0-2 0,1 2-2,-2-2-3,2 2-1,-1 0 1,-1 1-1,1 0 0,1 0-1,-2 2 1,0 1-1,-1-1 0,0 3 1,1 0 1,-2 2 1,0 0 1,-1 2 1,-1 1 3,0 0 2,0 3 1,-2 1 2,1-1 2,-1 3 2,0 0 2,0 0 0,0 0 3,-1 1 0,-2 1 0,1 1 2,-1 2 1,-1 2 1,1 0 2,-3 2-1,0 2 0,0 1 2,-1 2-1,0 1 0,-2 1 2,1 1-1,0 1 1,-1 1 0,1 0-1,-1 1 1,2-1-1,-1-2-1,0 2-2,2 0-1,-1-2-1,1 0-1,-1-2-1,2 0-1,0 0-1,2-2-1,-1-1-1,1-2 1,1 1-3,-1-3 0,1-1-1,1-1 0,0-3-1,1 1-1,0-2-1,0-2 0,0 0-2,0 0 0,0 0 0,0 0-2,2 0 2,0-3-2,1 0 1,0 0 0,0-2 3,1-1-2,1-3 3,1 0-1,0-1-1,2-2 2,-1-3-1,1 1-2,0-3 2,1 0-3,-1-1 0,0 0-1,1-2-1,-2 3-1,1-1-1,-1 0-3,1 0 1,-1 2-2,0-1 0,-1 0 0,0 3-1,1-1 2,-1 1-2,-1 2 1,1-1 0,-2 2 1,1 2 2,-1-2 1,-1 4 3,0 0 1,-1 0 1,0 2 3,-1 2 0,0 1 2,0-1 2,-1 3 2,0 0 1,0 0 3,-2 1-1,0 2 1,0 1 0,-1 2 0,-1 0 1,0 3 3,-3 2 1,2 2-2,-2 1 3,-1 1 0,-1 3 1,1-1 0,-1 2-1,-1 1 1,1 0 3,1 0-1,-1 0 0,0 1-2,0-1 0,1-1-2,0 1-1,1-1-2,0-2-1,1 0-1,0-2-1,0 2-3,1-5 0,1 2-1,0-2-1,1-2-2,0-1 0,1 0 0,0-3-1,0 1 0,1-2-1,0-2-2,-1-1 1,2-2-4,0 0 0,0 0-1,0 0 2,0 0-1,0 0 0,3-1 1,0-1-1,0-1 3,0-2-1,0-1 1,2-2-1,-1-1 3,1-2 0,2-1 0,0-2 1,0-1-1,-1-1 1,2-1-1,-1 0-2,0 0 0,0-1-2,1 1-1,-1-1 0,0 2-1,-1-1-1,1 1-1,0 1-1,-1 1 0,-1 2 1,0-1-2,0 1 3,1 1 0,-3 2 1,1 1-1,-1 1 2,-1 0 0,1 3 2,-2 0 2,1 0 3,-2 2 0,0 2 5,0 0 1,0 0 3,0 0 1,-2 2-1,0-1 3,-1 3 0,-1 0 2,0 3 2,-2 1 0,0 0 1,-1 3-1,0 1-1,-1 3 0,-1-1-2,0 3-1,0 0 0,-1 1 0,1 1-1,0 0 0,0-2 0,1 3-1,0-2-2,1-1-2,-2 0 0,3-1 0,-1-1-2,0-1 0,0-1-2,2 0-1,0-2 0,0-1-1,1 0 0,0-1 0,0-1 0,-1-1-1,2 0 0,0-2-1,1 1-5,0-1-3,0-1-6,-1-1-8,1 0-10,0 0-11,0-1-13,1 0-13,0-1-13,1-1-14,0 0-11,0 0-10,0 0-10,0 0-9,0 0-10,0 0-13,0 0-10,0 0 10,0 0 17,0 0 19,0 0 20,0 0 18,0 0 15,0 0 13,0 0 13,0 0 9,-1-4 8</inkml:trace>
  <inkml:trace contextRef="#ctx0" brushRef="#br0" timeOffset="5017.287">25054 2996 16,'-4'0'30,"-1"-1"6,1 0 7,-1 1 6,2-2 8,-1 1 6,-2-2 8,2 2 9,0-2 9,-1-1-5,1-1-15,-1 2-17,0-3-14,0 0-10,1 1-3,-1 0-3,1-1-1,0-1 0,-1 1 1,0 0 1,0-2 0,2 2 1,-1-2 1,0 1-2,0-1 0,1 1 0,0-1-1,-1 0 1,2 0-2,-1 1 2,1-1-2,0 0-1,0 1 0,-1 0 0,1 0 0,1 0 0,-1 1 0,1 0 0,-1 0 1,1-1-1,-1 2 0,1-1-1,-1 2-1,1-2-1,1 2 0,-1 0 1,0 0-2,0 0 1,1 0 0,0 1-1,0-1-1,0 1 1,0 0-2,0 1 0,0 2 0,0 0 0,0 0-1,0 0 0,0 0-1,0 0 0,0 0-2,0 0-1,0 0-1,0 0 0,0 0 0,0 2-1,1 2-1,1 0 0,-1 1-2,2 1 1,0 3-2,-1-1 1,1 2 2,1 1-2,0 3 2,0 0 1,1-1 0,0 4 1,0-3-1,-1 3 0,1-2-1,-1 2 0,0-3 1,1 1-1,0 1 0,0-2-3,-1 2-1,1-4 0,-1 2-2,1-2 1,1 0-1,-1-2 0,0 0 0,0 2 0,1-3 0,-1 0-1,1-1-1,-1 0 0,0 1 1,0-1 0,0-1 0,0 0 1,1 0-2,-2 1 1,0-3 0,1 2 1,-1-1-1,-1 1 0,1-1 0,1 0-1,-2 0 0,0 0 1,0 0-2,0-3-1,0 2 2,-1 0-1,0-1 1,0-1-2,0 0 1,1 0-2,-1-1 1,0 0-1,-1 1 1,1-2 1,-1-1-2,-1 0 2,2 0-1,1 1 1,-1 1 0,1-2 1,1 0 0,0-2 1,0 1 1,2 1 1,1 0 1,0-1 0,0-1 1,2 0 0,1 0 1,0-1 0,1-1 1,0 1 1,1-1 1,1-1-1,-1 0 1,1-2-1,1 2-1,0-2 0,-1 0 1,1 0-1,0-1-2,-1 0 2,2 1-2,-3-2 1,2 1-1,-1 1 0,0 0-1,-1-1 1,0 1 1,0 0 1,-2 0 0,1 2 2,-1-1 0,-1 0 0,-1 2 1,2 0 2,-3 0 0,0-1 0,0 2 0,0-1 0,-1 1 0,-1 1 1,0-1-2,-1 2 1,0-1-2,-1 1 1,0-1 0,-1 1-1,-2 1 2,0 0-1,0 0 3,0 0-1,0 0 2,0 0 2,0 0 0,0 0 2,0 0 1,0 0 3,0 0 1,0 0 1,-1 2 0,-3-1 0,2 1-2,-1-1-1,0 0 1,0 2-3,-2-1-1,1 1-4,-1 1-1,-2-1-2,1 2-3,-1-1-2,0 1 0,1 0-3,-3 2-1,2-2 0,-1 1 0,-1 1 0,0-2 0,0 2 0,0 0 0,-2-2 1,2 2 0,-1-2-1,-1 2 1,2-2-1,-1 2 0,-1 0-1,1-1 0,0 0 0,0-1 0,0 0-1,0 1-2,1-1 1,0 0-1,0 0 0,0 1 0,3-3 0,-1 1-1,1-2 1,1 1-2,-1 0 2,3-1 0,0 0-1,1 0 0,-1-1-1,3-1 1,0 0-2,0 0-2,0 0 0,0 0-1,0 0-1,0 0 2,0 0-4,0 0-3,0 0-4,0 0-4,0 0-4,0 0-7,1-2-20,1 0-27,0 0-21,0 0-17,1 0-26,1-3-26,-1 0-22,1 0-17,-1 1 10,2-2 18,-1 1 22,1-1 22,-2 0 20,2 2 20,-1 0 20,0 0 17,1 1 16,-2 2 10</inkml:trace>
  <inkml:trace contextRef="#ctx0" brushRef="#br0" timeOffset="26507.5162">14011 15725 8,'-4'0'30,"1"0"6,0 0 7,3 0 6,0 0 7,0 0 8,0 0 7,0 0 11,0 0 11,0 0 6,0 0-2,0 0-12,0 0-20,0 0-12,0 0-4,-2 2-1,2-2 1,0 0 3,0 0 1,0 0 2,0 0 3,0 0-3,0 0-3,0 0-4,0 0-6,3 0-4,-3 0-4,3 2-3,0-2-2,2 0-2,-1-2 1,2 2-1,-1-1 0,2 0 1,1 1 1,-1-1-1,2 1-2,0 0-1,2 0-3,-1 0-2,0 0-4,2 1-1,-1 0-2,1 2-1,-1-3 0,0 4 1,1-1 1,0-1 0,0 4 3,0-3 1,-2 2 1,1 1 2,-1-2 1,-1 0 2,0 2 2,-2-1 4,0 1 2,0-2 3,-1 3 0,0-1 4,-2 0-1,0 0 4,0 1-1,-1-1 4,-1 2 2,0-1 3,0 1-1,-2-1 2,1 1 1,-1 1-2,-1-2 0,1 2-2,-2-1 0,0 2-3,0-2 0,-1 1-2,0 0-2,0 0-3,0 0-2,-2 0-2,0 1-1,0-2-4,0 1 0,-1 0-2,0 0-1,-1-1-1,2 2-1,-1-1-2,0 1-4,0-1 1,-1 2-4,1-2-1,1 2-1,-1 0-1,1 1-2,-1-1-3,0 1 2,1 0-3,1 1 0,-1 0-2,1 1-1,-1 0 1,1-1-1,0 1-1,0 1-1,1-1-1,0 0 0,0 1-1,1-2 1,0 2-2,0-2-1,2 1-3,-1 0 2,1 0-3,1 0-1,0-1 0,0 1-4,2 0 1,0 0 1,0 0-3,1 0 0,1-2-3,1 2 1,0-2-1,0 3 1,0-3 1,1 0 3,1-1 1,0 0 1,0 1 3,0-2 2,2-1 3,-1 1-1,0-3 4,3 0 2,-2 1 0,1-1 0,1 0 3,-1 0-2,1-2 1,-1 2-3,0-2-1,1-2 1,-1 2 1,-1-1-4,1-1 0,-1-1 0,-1 0-1,1 1-3,-2-2 2,-1 0 0,1 0-1,0-1-1,-3 0 2,1 0 1,-2 0-2,1 0 1,-2 0-3,1 0 3,-4 0 0,2 0 1,-2 0 0,0 0-2,0 0 0,3 0 3,-3 0 0,0 0 0,0 0 4,0 0 0,0 0 5,0 0 3,0 0 2,-3 0 1,1 1 2,-2 1 1,1-1 1,-1 2 1,-1-1 0,0 1 1,-1 1 1,0 1-1,-2 0 1,1 0 0,1 0-4,-1 2-2,-1 0-1,2-2 0,0 2 4,1 0-4,0-1 0,-1 1-1,1 2-1,1-1-1,0 1-3,1 1 2,-1 0 0,0 2 0,1 0-3,-1-1 2,2 2-1,0-1-1,0 3 0,0-3-3,1 2 0,1 0 3,0 1-2,0-1 1,0 1-4,2 0-1,-1-1-2,1 2-2,1 0-1,0-2 0,1 3-5,0 0-2,1-2 0,-1 2-1,0-2 0,2 1-2,0 0-1,-1 0-2,0-1 1,1 0-1,0 0 1,0 1-1,1-1-4,-1 0 0,0 0-1,0 0 0,-1 1 0,2-1 3,-1 0 2,-1 1 3,0-3 3,0 2 7,1-1 3,-2 1 4,1-1 6,-2 0 4,1 0 5,0-1 6,-1 1 4,-1-2 6,0 1 1,1-2 3,0 0 1,-2 0-1,0 1-2,0-2 1,-1 0-4,-1-1-2,0-1 0,0 1-3,-1 1 0,1-3 0,-3 3-1,1-3 0,1 1-3,-2-1 1,-1 1 0,1-2 1,-1 2-2,-2-1-3,1 1 1,-1-2-1,0 2-1,-1-1-1,-2 2-3,2-1-1,-2-1-3,-1 0-3,-1 1-1,0-1-3,0 1-2,1-2-4,-2 2-2,1-1 0,-2-2 0,2 2-2,1-1 0,-2 0-5,2-1 1,-2 0-1,3-1-5,1 0-3,-1 0-7,3-2-12,-1 1-14,2 0-13,-1-1-33,0 0-36,2-1-24,0 0-23,0-1-13,0 3-7,1-3-6,-2 0-8,3 0-4,-1-3-4,1 3 4,0-1 6,0 0 8,0-1 13,1-1 11,0 0 14,-2-1-5,2 1-10,1-2 10,-1 1 19,1-1 20,0-1 21,0 0 18,0 1 16,1 0 15,0 0 11,0 1 10,0-1 7</inkml:trace>
  <inkml:trace contextRef="#ctx0" brushRef="#br0" timeOffset="35593.0358">12921 18181 13,'0'0'21,"0"2"4,0-2 4,0 0 4,1 2 5,-1-2 3,0 0 5,0 0 2,2 2-3,-2-2-4,0 0-9,0 0-4,0 0-5,0 0-3,0 0 0,1 0-3,-1 0 1,0 0-1,0 0 1,0 0 0,0 0 1,0 0 1,0 0 1,0 0-1,2 1 0,-2-1 1,0 0-2,0 0-1,0 0 0,0 0-1,0 0-1,0 0 0,0 0-1,0 0-1,0 0-1,0 0 0,2-1-1,-2 1 0,0 0 0,0 0-1,0 0 0,0 0 0,0 0 0,0 0-1,0 0 1,0 0-1,0 0 0,0 0-1,0 0 1,0 0-1,0 0 0,0 0 0,0 0 0,0 0-1,0 0 0,0 0-1,0-2-1,0 2 1,0 0 0,0-1-1,0 1-1,0-2 1,0 2-1,0 0-1,-1-2 1,1 2-1,0 0 1,-1-3-1,1 2-2,0 1 2,-2-1-2,1-1 1,0 2-2,0-3 2,0 2-2,-1 0 1,2 1 0,-1-2 0,-2 0 1,2 0-2,-2 1 0,1-2 1,0 3 0,0-2-1,0 0 2,-1-1 0,0 1-1,0 0 0,-1 0 1,-1 1-1,2-2-2,-1 1 1,1 0-1,-1 0 0,1-1 1,-1 2 0,1-1 0,0 0-1,-1 1 0,1-1 1,0 2-1,0-3 0,0 2 1,0-2 2,0 2 0,0 0 1,0-1 0,0 1 1,0-1 0,0 2 1,1-2 0,0 1 2,-1-1-1,1 1 1,0 0 0,0 0 1,-1 1-1,1-1 0,0 0-2,-1 0 1,1 0-1,-2 1 0,1-1-1,0-1 0,0 2-1,0 0 1,0-1 0,0 1-2,0-1 2,0 0-1,-1 0 0,1 1 0,0-1 0,0 0 0,0 0-1,-1 1 0,0-1 1,0-1 0,1 2 0,-2-1 0,1 0-1,1 1 2,-1-2-1,0 2 1,0 0-1,1-1 1,0 0 1,-2 0 0,1 1 0,1-1 0,0 0 0,-1 1-1,1-2 2,-1 2-1,1 0 0,0 0 0,-1-1 0,0 1 0,1 0 0,0 0 0,-1 0 0,1 0-2,0 0 1,0-1-1,-1 1 0,0 0-1,0 0 0,1 0-1,0 0 0,-1 0 1,1 0-3,-1 0 1,1 0-1,-2 0 0,1 0 0,0-1 1,1 1 0,-1-1 0,0 1 0,0-1 0,-2 1 1,2 0-1,0 0 0,0 0 0,-1 0 1,2 0 1,-2-3-2,2 3 1,-2 0-2,1 0 2,0-1-2,1 1 1,-1 0 0,0-1 0,1 1 0,0-1 1,-1 0-1,1 1-1,0 0 1,0 0 0,1 0-1,-1 0 1,1-1 0,0 1 0,0-2 0,-1 2 0,0-1 0,1 1 0,-1-1 1,1 1 0,0 0 1,-1 0 0,3 0 0,-3 0 2,1 0 0,0 0 2,0 0-1,2 0 0,-3 0 0,0 0 1,3 0-1,-2 0 0,-1 0 1,-1 0-1,2 0-2,0-1 0,-1 1 1,1 0-3,-1-1-1,1 1 1,-1 0 0,0-1-1,0 1 1,0 0 0,-1 0-1,1 0 0,0 0 0,1-2 0,-1 2 2,0 0-1,0 0 1,0 0 0,0-1 0,0-1 0,-1 2 0,1 0 1,-1 0-1,1 0 1,0 0-2,-1 0 2,2 0 0,-1-1 0,-1 1-1,0 0 0,1 0 0,0 0 0,0 0 0,0 0 0,0 0 0,0 0 0,0 0 0,0 0 1,0 0-1,-1 0 1,1 0-2,-1 0 1,1 0 0,-1 0-1,1 0 0,0 0 1,0 0-1,0 0-1,-1 0 0,1 0 1,0 0-1,1 0 0,0 0 0,0 0-1,-1 0 1,1 0 1,0 0 0,0 0 0,0 0-1,-1 0 1,0 0 0,1 0-1,0 0-1,-1 0 1,1 0 0,0 0 0,0 1 0,0-1 0,-1 0 0,3 0 0,-3 0-1,1 0 1,0 2 0,2-2 0,-2 1 1,-2-1-1,4 0 0,-2 0-1,0 0 1,0 2 0,2-2 0,-2 0 1,-1 0 0,3 0-1,-2 1 1,2-1 0,-2 1 0,0 0-1,2-1 1,-2 1 0,1 0 0,1-1-1,-2 2 0,2-2 1,-3 1-1,3-1 0,-2 1 0,2-1-1,-3 2 1,3-2 0,-2 1 0,0-1-1,2 0 0,-1 3 0,1-3 0,-2 0 1,1 2-1,1-2 1,-2 2-1,1-1 0,1-1 0,-2 2 0,2-2 0,-1 1-1,1-1 0,-2 1 0,2-1 0,-1 2 0,-1-1 1,1-1-1,1 0 0,-2 2-1,2-2 0,0 0 1,-1 1-1,1-1-1,-2 1 1,2-1-4,0 0-2,-1 1-5,1-1-7,-2 2-9,-1-1-9,2 1-12,-1-1-17,1 1-12,-1-1-14,1 1-29,-1-1-29,2-1-12,-2 4 0,0-2 12,0 1 15,-1 0 18,1-1 17,-1 1 15,0-1 16,-1 1 13,0-1 13,0 0 9</inkml:trace>
  <inkml:trace contextRef="#ctx0" brushRef="#br0" timeOffset="37185.1269">12177 17962 5,'0'0'24,"0"-2"6,0 2 6,0 0 4,0 0 7,0 0 5,0 0 7,0 0 7,0 0 6,0 0-1,0 0-11,0 0-12,0 0-14,0 0-7,0 0-5,0 0-2,0 0-2,0 0 0,0 0 1,0 0 0,0 0 0,0 0 0,0 0-1,0 2-1,0-2-2,1 3-2,0-1-2,0 0-1,-1 0-2,1 1-3,-1 0 0,1 0-2,-1 1 0,0-1-1,1 1-2,-1 0 1,1 1 0,0 1 0,-1-2 0,1 1 1,0 0-1,1 0 0,-2 2 0,1-2 1,0 1 0,0 0 0,-1 0-1,1 1 1,0 0 0,0-2-1,-1 2 0,1-3-1,0 2 0,0 0-1,-1-1 0,1 0 0,0 0 0,0 0-1,-1-1 1,1-1-1,0 0 1,-1 1 0,1-1-1,-1 0 2,1-1 0,-1 0 0,0-2 2,0 0-1,1 3 3,-1-3-1,0 0 0,0 0 1,0 0 1,0 0-1,0 0 0,0 0 0,0 0 0,0 0-1,0 0 1,0 0 0,0 0 0,0 0 1,-1-4 0,0 1 2,0 1-1,1-2 2,-1 0-1,0 1 3,1-2 1,-2 1 0,1-2 3,-1 0 0,0 0 1,0 0 0,-1-1 0,0 1 1,1-1 2,0 1-1,-1-2 2,0 2 0,0-1 0,0-2 1,0 2 0,0-1 1,0 1 0,-2 0 0,2-1 1,0 1-2,-1-1 3,1-1-1,0 2-2,0 0-2,-1 0 2,1 1-2,-1-1-1,1 0 0,0 0 0,0 0-2,1 2 1,-1-2-1,0 2 1,0-1-2,0 1 0,1 0 0,0 1 0,-1 0-1,0-1 0,1 2-1,0 0 0,0-1-2,0 2 1,1-1-2,-1 1 0,1-1 0,-1 1-1,1-1-1,0 1 0,0 0 0,1 2 0,0-3 0,0 3-1,0 0 0,0 0 0,0 0-1,0 0 1,0 0 0,0 0-2,0 0 3,0 0-1,0 0 0,0 0 0,0 0 1,0 0 0,0 0 0,0 0 0,1 3 1,-1-3-1,2 0 0,-2 0-2,1 3 1,1-1-2,-1 0 0,1 0-1,-1 1-1,1-1-1,0 1 0,0 2-1,1-1 0,1 2 0,0 0-1,-1-1 0,1 2 1,1 0-1,-1-1 0,0 2-1,3 0 1,-2 0 1,0 0-1,0 1-1,0-2 1,1 1-3,0 2 1,-1-2-2,0 1-1,0-1-1,0 0-1,2 1-3,-2-1-2,-1 1-1,1-1 0,-1-1-1,0 0-1,0 1-1,0-1 1,-1 0-1,0 0 1,0-1 0,0 0 0,-1 0 1,1 0 2,-1-3 2,0 2 0,0-1 3,-1-1 0,1-1 1,-2 1 0,1-1 1,-1-2-1,0 0 2,0 0-2,0 0 1,0 0 0,0 0 0,0 0 1,0 0 0,0 0 0,0 0 1,0 0 1,0 0 0,0-3 1,0 1 0,0-2 1,0 1 1,0-2 1,0 1 1,0-1 2,0 0 1,0-2 0,-1 0 1,1 0 1,-1-1 0,-1-2 1,1 2 1,-1-3 0,1 3 3,-1-4 0,0 2 1,0-1-1,0-1 1,0-1 0,0 1 1,0 0-1,0-2 1,-1 0 0,0-1 0,1 0-1,0 0 0,-1-1-1,1-1-2,0 2 1,0-2-1,0 2-2,-1-1 2,2 1-2,-1 1-1,1-1 0,-1 1-2,1 2 0,0 2-1,0 0-1,-1 0-1,1 2 2,0 1-1,1 1 1,-1 0-1,0 1 1,0 1 0,1 2 1,0 0 2,0 2 0,0 0 2,0 0 0,0 0 3,0 0-1,0 0 2,0 0 2,0 0 0,0 0 2,0 0 3,0 0 0,0 0 1,0 0-1,0 2-1,0 0-3,0 1-1,0 1-1,0 0-1,-1 0-3,1 1-2,0 2-3,0 0-4,0 0-4,0 1-2,1 3-5,-1-1-2,1 1-2,0 0-1,0 1-5,-1 1-2,1 0-3,2 1-2,-2 0-3,1 1 0,-1-1-1,1 2-1,-1-1-1,1 0 0,-1 0 0,1 0-1,-1 0 2,1 0 0,0-1 4,-1-1 3,1-1 2,-1 1 3,1-2 1,-1-1 3,1 1 1,-1-3 2,0 0 2,1-1 1,-2 0 2,1-2 2,-1 0 1,1-1 2,-1-1-1,0 0 2,0-1 0,0-2 1,0 0 1,0 0 0,0 0-2,0 0 0,0 0 0,0 0 1,0 0-1,0 0-1,0 0 0,0 0 0,-2-1 0,0-2 0,0 2 0,1-2-1,-1 1 2,-1-1 1,1-2 0,0 1 1,-1-2 0,0 0 1,-1 0 1,0-1 3,-2 0 0,2 0 1,-1-2 3,0 1 0,-1 0 2,0-1 1,-2 0 2,1-1 2,1 0 0,-1 1 2,-1-1 0,2-1 0,-1 1-1,0-1 2,0 2-1,0-3-2,0 2-1,1 0 0,0 1-2,0 1-1,0-1 0,2 1-2,0 2 1,1 0-2,-1 1 0,1-1-1,1 3 1,-2-1-1,2 1 0,1 1 0,0-1 0,1 3 0,0 0 1,0 0 1,0 0 0,0 0 2,0 0-1,0 0 0,1 2-1,1 0 1,0 0 0,1 1-2,0 0 0,1 1 2,0 1-1,2 0-2,0 3 0,2 1-1,0 0-2,0 2-1,1 1-1,2-1-1,-1 1 0,-2-1 0,3 1-1,-2 0 2,0-2-2,0 0-1,-1-1 0,0 0 0,-1-1-1,1-1-2,-1 0 2,0-1-2,-1 0-1,1-1-2,-2 1-2,-1-2-4,1 0-4,-2 0-6,0 0-8,0-2-6,0 1-9,-1-1-7,1 1-11,-2-1-10,1 0-10,-1 0-12,1-1-8,-1 1-7,-1-2-18,2 3-19,-2-3-7,0 0 1,0 0 12,0 0 16,0 0 16,2 2 17,-2-2 15,2 4 13,-2-4 13,2 3 10,0 0 9</inkml:trace>
  <inkml:trace contextRef="#ctx0" brushRef="#br0" timeOffset="43499.4881">18002 11782 29,'0'-2'40,"0"2"9,0-2 9,-1 0 11,1 2 9,0 0 13,0 0 14,-1-2 16,1 2 18,-1-1 2,1 1-15,0 0-20,0 0-24,0 0-13,0 0-8,-2-1-1,2 1 0,0 0 2,0 0 1,0 0 1,0 0-2,0 0-2,-1-1-4,1 1-5,0 0-5,0 0-6,0 0-4,0 0-5,0 0-1,0 0-4,0 0 1,-1-3-2,1 3 0,0 0 0,0 0 0,0 0-1,0 0 0,0 0 2,-1 0-2,1 0 1,0 0 0,0 0 0,0 0-4,-1-3 2,1 3-1,0 0 0,0 0-2,0 0 1,0 0-1,-3 0-1,1 0-2,-1-1 1,1 1-2,-1 0-3,0 0-1,-1-1-1,0 1-1,0 0 0,0 0-3,-3 0 0,2 0-3,0 1 0,-1 0 0,0-1-1,0 2 1,-1-1 0,0 2-2,0-2 2,0 2-1,0 0-1,0-1 1,0 3-2,1 0 0,-2 1-1,1 0 0,1 1 0,0 0 0,0 0-1,0 1 0,1 1-2,2 1 0,-1-2 0,2 2-1,-1 0 1,2-1-1,0 1 1,2-1 1,0 1 0,1-1-1,0 1 1,1-3 0,1 1 1,0 0 0,2-2-1,0 1 1,0-2-3,-1 2 3,2-3-1,0 0 0,0-2-3,-1 1 2,1-2 1,0-1-2,0-1 1,-1-1 0,1 1 0,-1-3 1,2 0 1,-2-2 0,0 0 1,-1-1 0,1 0 0,1-2 0,-3 0 0,0-2 1,0 2 0,-1-3 0,-1 1-1,1 0 0,-2 0 0,0 0 0,-1 1-1,0-2 0,-1 3-1,0-2-1,-1 2 0,1 2 2,-1 1 0,1-1 0,0 2 1,0 1 0,0-1 1,1 5 1,0 0 2,0 0 0,0 0 1,0 0-1,0 0 0,0 0 1,2 0 2,0 5-2,1-2 3,0 3-2,2 1 1,0 1 0,0 2-1,1 1-1,1 2 0,0 2 0,2-1 0,-2 3 0,1 0 0,0 1-1,1 1-1,0 0 0,-1 0-2,1 1-1,-1 1-1,0 0-3,0 0-1,1 0 0,-3-1-3,1 1 0,0-1-1,0 1-1,-2-1 0,0-2 1,0 2-1,-2 0-1,1-1-1,-1 0 0,0-1 1,-1 2 2,0-2 1,-1-1 7,-1 0 3,-1-1 5,-1-1 3,1 0 5,-2-2 2,0-2 2,0 1 5,-1-4 2,0 1 2,-2-3 2,1 0 2,-2-1 3,0-2-4,-1 1-3,0-1-5,-3-1-2,1 0-4,-2-1-4,0-1-2,0-1-3,-1-1-2,1 0-1,0-1-3,-1 1-2,2-2-2,0 0-3,1 0 1,1-1-3,1 0 1,0 2-2,1-1-1,2-1 3,0 0-2,0 2-2,0-1-4,3 2-11,-1-3-9,1 3-10,1-1-11,0-1-11,0 1-11,1-1-10,1 0-24,1-2-25,1 1-25,1-1-19,1 0-26,0 0-25,1-1-5,1 0 5,0 0 23,1 0 25,0 1 27,0-1 24,1 1 22,1 0 20,-1 1 19,1 1 16,0 0 15,1 0 10</inkml:trace>
  <inkml:trace contextRef="#ctx0" brushRef="#br0" timeOffset="43742.502">18378 12170 6,'4'0'32,"-2"-2"18,-2 2 14,0 0 13,3 0 16,-3 0 15,2 0 16,-2 0 19,2 0 19,0 0 23,1-1 28,0 1-25,0 0-63,1 0-44,0 0-25,2 0-15,0-1-6,0 1-3,0-1 0,3 0 3,-1 0 1,1 1 2,0-1 1,2-1 0,0 2 0,-1-2-3,2-1-4,-1 2-3,1-1-7,-2 0-3,0 0-4,1 0-5,-2-1-7,0-1-11,0 2-9,-2-1-22,0 0-25,-1 1-28,0-1-30,-1-1-33,-1-1-28,-1 2-19,-1-2-13,-1 1 11,-1 4 17,-1-4 23,-1 0 23,-1-1 22,-2 0 20,-1 3 20,0 0 18,0-1 16,-2 1 11</inkml:trace>
  <inkml:trace contextRef="#ctx0" brushRef="#br0" timeOffset="43915.5119">18455 11968 35,'0'0'48,"0"0"14,0 0 12,0 0 15,0 0 15,3-1 17,-1 0 18,0 1 21,1 0 25,0 0 28,2 0-21,-2 0-62,2 0-42,0 1-30,1 0-16,1-1-10,0 1-3,0 1-3,0-1 0,2 0-1,0 1-4,0-1-8,0-1-9,1 3-15,0-2-24,0 0-28,2 1-26,-2 0-21,1 0-37,1-1-35,-1 2-8,-1-3 4,1 2 15,0-1 18,0 1 19,-1-1 19,-1 0 19,-1-1 17,2 0 17,-1 0 16,-1 0 12</inkml:trace>
  <inkml:trace contextRef="#ctx0" brushRef="#br0" timeOffset="44540.5476">18987 11751 15,'-1'-3'37,"1"3"9,-1-2 11,1 2 10,0 0 11,0 0 13,0 0 13,0 0 15,0 0 18,0 0 19,1-2-11,-1 2-36,0 0-26,3-1-20,-2 0-11,1-1-5,1 1-3,-1 1-1,1 0 0,0 0-1,2-2-1,0 2 1,1-1-2,0 0-3,1 1-1,0-1-5,0 0-2,1 1-4,0 0-2,-1 0-2,1 0-4,0 1 1,-1 0-1,-1 0-1,1 0 0,1 1 0,-2 1-1,1-1 0,0 2 1,0-1 2,-1 3-1,-1 0 2,0-1 3,0 3 2,0-1 2,0 2 4,-1 0 4,-1 2 3,0 0 4,0 0 7,-1 1 2,0 2 6,0-2 3,0 3 3,-1 1 2,1-1 3,-2 2 2,1-2 1,0 2-1,0 0 2,-1 0-3,0 1-1,0-1-3,1 1-5,-1-1-6,2-1-6,-2 2-6,1-1-4,-1 0-7,1-1-7,0 0-3,0-1-7,0 0-4,1 0-5,-1-1-3,1-1-2,1 0-3,-1-1-5,0 0-3,0-1 0,0-1-1,1 0-1,-1 1-2,0-3 2,1 1-1,0-1-2,-1-1-6,0 0-7,-1 0-7,1-2-8,-1 1-11,1 0-6,-1-3-9,0 1-13,0 0-7,0-2-9,-1 0-9,0-2-9,0 0-18,0 0-15,0 0-9,0 0-8,0 0-2,0 0 0,0 0 4,0 0 9,-1 0 0,-1-3 0,-1 1 1,0-1 3,-1-1 13,0 1 19,-3-2 19,1 1 20,-2-1 15,0 0 14,-2-2 10,1 2 9,-2-2 7</inkml:trace>
  <inkml:trace contextRef="#ctx0" brushRef="#br0" timeOffset="44737.5589">19015 12244 24,'-3'-3'34,"1"0"7,0 3 10,2 0 9,0 0 10,0 0 13,0 0 13,2 2 17,0 0 9,1-1 5,2 0-7,-1 0-22,2-1-11,1 1-9,0 0-5,2-1-3,1 1-3,0 1-1,2-2-3,0 1-2,1-1-5,-1 1-6,2-1-5,1 1-9,0-1-3,0 0-6,0 0-4,1-1-2,-1 0-6,1 0-2,-2-1-3,1 1-1,-2-1-2,0-1-2,-1 1-6,-2 0-6,1 0-16,-2 1-19,-1-1-17,0-1-13,-2 3-16,0 0-15,-1 0-16,-2 0-10,-3 0-24,0 0-22,2 3 3,-2-3 13,0 0 18,-2 4 20,0 1 21,-1 0 19,-3 0 16,0 0 12,-2 0 11,0 0 10</inkml:trace>
  <inkml:trace contextRef="#ctx0" brushRef="#br0" timeOffset="45592.6078">18373 12698 20,'-1'-1'34,"-1"-1"8,1 0 8,1 2 7,0 0 9,0 0 9,0 0 10,0 0 12,-3 1 16,1 0 0,0 0-11,0 0-15,1 0-20,0 1-10,-1-1-8,1 0-2,-1 1 0,1-1 1,0 1 1,-1 0 2,1-2-1,1 3-2,-1-1-4,0 0-3,0 1-7,1 1-4,-1-1-3,0 1-3,0 1-2,1 1-1,-1-1 0,0 2 0,0-1 1,0 1 0,0 2-1,1-2 1,-1 1 0,0 1-1,0 1-2,1-1-1,-1 3-1,-1-1-2,2 0 0,-1 1-3,0 0 1,0 1 0,1-1-1,-1 2 2,0-2 0,0 0-1,1 0 0,0 1 0,0-2 1,0 0 0,0 0-1,0 0 0,0-1-1,0 0 0,0-1 0,0 0 0,0 0-2,0-2 0,0 1-1,0-1 1,0 0-2,0-1 0,0 0-1,0-1-1,0-2 0,1 1-2,0-1 0,-1-3 0,0 3 0,0-3-2,0 0-1,0 0-1,0 0 0,0 0 0,0 0-1,0 0 0,0 0 0,0 0 1,1-2 0,1 1 1,-1-2 1,1 1 0,0 0 3,0-1 2,1-2 0,0-2 2,1 2-1,1-2 2,0 0 0,0-3 2,0 2 1,1-1 0,0-1 1,2 0-1,-2 1 0,1-1-1,0 1-1,2 0-1,-2 2-1,1-1-2,-1 3 0,2-1 0,-2 1 1,0 1-2,1 2 0,-1 0 1,0 1-2,1 1 2,-2 2 0,2 0 1,-1 1 1,-1 0 0,1 2 3,-1 0 5,0 1 1,-1 2 3,0 1 2,0 2 4,-1 1 2,-2 0 3,1 2 4,0 0 2,-2 1 1,1 0 3,-1 2-2,-1-2 0,-1 0-3,0-1-4,0 0-4,0-1-3,-2-2-6,2 1-5,-1-1-7,1-1-12,0 1-16,-1-4-15,1 0-15,-1 1-26,0-1-26,0-2-28,1 2-25,-1-2-23,1-1-20,-1-1-19,1-1-12,1-2-15,0 0-10,0 0 19,0 0 27,0 0 29,0 0 28,2 3 28,-2-3 25,0 0 21,5 1 16,-1-1 16,1-1 11</inkml:trace>
  <inkml:trace contextRef="#ctx0" brushRef="#br0" timeOffset="45786.6189">18732 13179 21,'7'-3'43,"0"2"13,-1 0 13,0 0 14,0 1 15,1 1 17,0 1 16,0 0 18,1-1 23,-1-1 24,2 0-12,0 1-43,1 0-38,0-1-34,0 1-22,0-1-14,-1 0-7,0 0-4,0 0-2,0 0 0,1 0-1,-1 0-3,0 0-2,0-1-1,-1 1-5,0-1-4,-1 0-15,1 1-20,-2-3-18,1 3-17,-1-2-17,-1 1-16,0-1-17,-2 0-14,-1 0-21,-2 2-19,1-3 4,-1 3 11,0-6 17,-1 0 16,-1 1 21,-1 0 20,-2 0 15,1 1 14,0-2 11,0 0 10</inkml:trace>
  <inkml:trace contextRef="#ctx0" brushRef="#br0" timeOffset="45898.6253">18943 13026 25,'3'0'38,"-1"0"9,1 0 7,0 0 5,2 2 3,-1-1 1,0-1-2,0 1-3,-1 0-8,-3-1-26,5 1-38,-1-1-30,-4 0-24,7 0-7,-1 0 1,0 0 7,0-1 8,0 1 11,1 0 9,1 0 9</inkml:trace>
  <inkml:trace contextRef="#ctx0" brushRef="#br0" timeOffset="46418.655">19335 12925 29,'6'-3'39,"-1"0"10,-2 1 10,-1 0 10,-2 2 10,0 0 11,0 0 11,0 0 15,-3 0 15,-1 0-3,0 0-17,-1 1-19,-1 0-23,-1 1-14,-1 0-9,1-1-3,-1 2-1,-1 0 3,1 1 5,-1-2 3,1 3 2,0 0 0,1 0 1,0 0-6,2-1-4,-1 2-4,1-1-7,1 1-5,1-1-6,1 1-5,1 1-4,0 0-5,1 0-4,1 0-3,1 1-3,0-1 0,1 2-1,1-1-1,3 1 1,-2-1 1,2 1 0,0 0 0,1-1 0,0 0 0,0 1 0,0-1 2,1 0 1,0 0 2,-1 1 1,0-1 1,1 0-1,-1 1 2,-1-2 1,0 1 1,1 1 3,-2-1 1,-1 1 3,-1-1 4,1 1 2,-1 1 3,-1-1 0,0 1 4,-1-2 0,-1 1 2,0 1 1,-1-1 1,-1 0 0,0 0-1,-1-2-1,0 2-3,-1-2-3,-2-1-2,2 1-8,-2-2-5,-1 0-8,-1-1-5,-1-1-6,0 0-5,-2-1-4,0 0-5,-3-1-3,1-1-2,-3 0 1,1-1-1,-2 0-1,2-1 3,-2 0 0,2 0 5,1 1 4,1-1 3,2-1 3,0 2 2,4 0 1,0-1 1,3 1 3,0 0-2,3 1 1,0 0-2,0 0 0,0 0 2,2 0-2,2-3 2,0 3 0,1-2 1,2-1-1,1-1 1,2-1-1,0 2 3,3-4 2,1 0 3,1 0 4,0-1 3,3-2 5,-2 0 5,2-1 3,1 0 4,-1 0 5,0 0 2,-1 0 5,1-3 4,-1 2 4,-1 1 4,1 0 0,-3 1-1,-1-2 2,0 3-3,-2-1-3,-1 2-3,-2 1-5,-1-1-3,-2 2-5,-1-1-1,-1 2-7,-2 0-1,1 1-3,-4 0-2,1 1-6,-2-1-9,-1 2-10,-2-3-16,0 0-21,-4 0-18,2 1-19,-3-1-17,-2 0-15,0-1-13,-1 0-10,-2 3-13,0-3-12,0 1-6,-1 2-5,0-2 2,0 2 3,1 0-9,-1 2-10,2 1 11,0 0 21,0 0 21,0 3 21,1 1 18,0 1 17,1-1 15,0 4 12,0-1 11,1 3 8</inkml:trace>
  <inkml:trace contextRef="#ctx0" brushRef="#br0" timeOffset="46917.6836">18248 13800 3,'-2'3'33,"0"1"10,0-1 12,-1 2 12,2 2 12,1-2 14,0 2 15,0 1 16,1 1 18,-1-1 22,1-1-3,0 3-21,0-1-26,1 0-27,0 1-21,0 0-15,0-1-8,1 1-10,0 0-3,1-1-4,-1 0-4,1 0 0,0-1-7,0 1-6,1-3-8,-1 1-5,2-1-6,-3 0-5,2-2-3,-2-1 1,2 0-12,-1 0-13,-1-2-13,1-1-11,1 0-9,-2 0-9,0-2-6,0-1-5,-1 0-11,0-2-10,0-1-9,-1 0-5,0-2 7,0-1 10,0 1 17,-1-1 16,-1-3 14,0 3 12,0-3 10,0 2 9,-2-2 7</inkml:trace>
  <inkml:trace contextRef="#ctx0" brushRef="#br0" timeOffset="47058.6916">18264 13750 28,'-4'-8'40,"-1"0"9,1 2 10,2 1 11,1 3 11,-1-1 13,1 1 14,1 2 15,0 0 20,0 0 0,0 0-16,0 0-20,0 0-26,0 0-17,0 0-14,0 0-9,0 0-9,0 0-8,0 0-8,0 0-10,0 0-12,0 0-14,2 2-16,1-1-19,0 1-19,1-1-31,2 1-33,0 0-13,1 0 0,0 0 11,1 1 16,0 1 15,2 0 16,-1 0 16,3 1 12,-2-1 12,2 1 11,0 0 9</inkml:trace>
  <inkml:trace contextRef="#ctx0" brushRef="#br0" timeOffset="47354.7086">18864 13996 34,'5'0'49,"-1"0"16,-1 1 15,1-1 16,0 2 17,-1 0 19,1 1 19,1-2 23,1 1 23,0-1 27,0 2-21,0-2-64,3 1-49,-2-1-40,1 0-23,-1 1-15,1-2-9,0 3-5,0-3-3,-1 0-3,2 1-3,-2-1-3,1 0-13,-1-1-15,1 1-17,-1-2-14,0 1-14,-1-1-14,-1 0-17,0-1-17,-2 0-14,-1 1-9,-1-2 5,-1 4 14,0-5 16,-1 0 16,-1 0 19,-1 2 16,-2-2 15,1 1 11,0-1 11,-2-2 8</inkml:trace>
  <inkml:trace contextRef="#ctx0" brushRef="#br0" timeOffset="47492.7165">18943 13856 8,'0'-4'38,"1"2"12,0 0 13,-1 2 15,2-1 13,1 1 17,1 0 15,1 1 18,-2 0 17,0 1 22,1-2-9,1 3-33,-1-1-41,1 1-45,2 0-35,-1-1-26,0 2-20,1-1-16,-1 0-15,3 1-11,-2-2-17,1 1-17,0 0-21,1-1-17,0 0 3,0 1 11,2-1 13,-1-1 15,1 0 14,2 2 14,-1-3 12,3 0 12,-1 0 10,2 0 8</inkml:trace>
  <inkml:trace contextRef="#ctx0" brushRef="#br0" timeOffset="47937.7419">19513 13771 26,'13'-7'44,"-1"0"13,-3 0 14,-2 3 13,-1 0 14,0 2 17,-3 0 17,0 1 22,-3 1 26,0 0 29,0 0-6,0 0-44,-1-2-33,-1 0-28,0-1-15,-2 3-9,1-2-2,-3 1-2,0-1 1,0 0 0,-1 1-2,-2 0-1,1-2-8,-1 1-10,-1 2-8,0-2-10,1 1-6,-1 0-7,1 0-2,1 1-2,0 0 2,1 0 1,0 1 2,1 0-1,0 2 2,1-3-1,0 5-1,0-3 1,1 2-1,0-1-4,0 3-3,1-1-1,0 0-5,0 1-2,-1 1-4,2 0-2,0 1-3,0 0-2,2 1-1,-1 0 2,1-1-1,0 2 0,1-1 1,0 1 0,1-2-1,1 1 3,1-1-2,-1-1 2,0 1 0,2-1 1,-1 1 1,1-2 1,1 0-1,0 1 2,0-2-1,1 1 0,0-2 1,-1 0 0,2 0 0,0 0 0,-1-2 0,0-1 0,2 1 0,-2-2 0,0 0 0,0 0 0,0-2 0,0 1 1,0-2 0,-1-1 2,1 0-1,-1 0 2,0-3 1,-1 1 0,0-2 1,-1 0 1,1-1-1,-2 0 0,0-3 1,-1 2-2,-1 0 2,1-2 0,-1 1-3,-1 1 2,0 1-3,-1-1 1,0 2 2,0 1-3,1 0 3,-1 2-3,0 2 2,0 1-3,1 2-1,0 0 0,0 0-1,0 2 0,-1 1 0,0 2 0,0 2 0,-1 0-1,1 1-1,-2 3-4,2 2 0,-1 1-2,1 1 0,-1 2-1,0-1-1,1 4-2,-2-2-10,1 2-9,0-1-14,1 1-15,-2-1-15,2 1-11,-1-1-14,1-2-11,0 1-17,0 0-18,1-3-13,0 0-10,0 1-23,0-3-21,0 1 3,-1-2 14,0-1 24,-1 0 26,-1 0 22,1-1 20,-1-1 19,-1-1 16,-1 0 14,-1-1 14,-1 0 9</inkml:trace>
  <inkml:trace contextRef="#ctx0" brushRef="#br0" timeOffset="49450.8285">19652 11772 26,'-12'-4'40,"-2"1"9,-1 2 7,-2-1 5,1-1 6,-2 2 6,0-2 5,-1-1 6,-1 1 8,1 1 10,-2-2-23,-1-1-46,2 1-26,-2 0-15,0 0-4,1 1 1,0-1 6,0 1 7,1 1 8,1 0 5,0 1 6,3 1 3,-2 1 4,4 0 0,-2 1 1,2 0 0,-1 0 2,2 1-1,-1-1 0,2 2-1,-1-1-1,0 2 0,0-1-1,-1 0-1,3 1-2,-2 1-1,1 1 0,0-1-3,-1 0 0,2 1-3,-1 0-1,1 0-4,1 2-1,-1 0-4,1 0 0,0 0-2,0 1-1,1 0 0,0 1-2,0 0-2,-1 4 1,1-1-1,1-1 0,-1 3 0,1 1 0,0 0-1,0 0-1,0 2 0,1 0 1,1 1-1,0-1-1,-1 1 0,2-1-1,1 1 1,0 0-1,1-2 0,1 2 1,0-1-1,0 0-1,1-2 0,1 3 0,1-3 1,1 1-2,-1 0 1,1-1-1,1 0 0,1-1 1,1-1 0,0 2 2,2-4 2,-1 1 0,2 0 2,1-2 3,2 0 1,-1-2 3,3 0 2,0-1 2,0-1 2,3 0 2,0-2 0,1 2 1,1-2 0,0 0-2,0-2-1,1 1-1,1-2-2,1-1-1,-1 1-3,1-1-2,0-1-4,0 0 0,-1-1 0,2-1 0,0 0-1,-1 0 2,0-1 2,1 0 1,-1-3 1,1 2 1,-1-3 0,1 0 2,-2-1 3,1-1-1,0-1 3,-1-2 0,-1 1 2,1-2-1,-3-2 2,0 0-1,-1-2 1,0 2 0,-3-3 1,0-1 1,-2-1-1,-2 0 0,0 0 1,-2 1-2,-2-1 1,-1 0-2,-2 2-2,-1 0-4,-2 2-3,0-1-7,-1 1-12,-1 3-8,0 0-11,0 1-9,0 0-10,0 4-12,-1 0-12,2-1-14,-1 1-13,1 3-23,0 0-25,0 0-11,1 2-4,-1-2 13,-1 0 17,1 1 18,0 2 16,2 1 16,-3-3 15,0-1 12,-2 3 11,2-2 11</inkml:trace>
  <inkml:trace contextRef="#ctx0" brushRef="#br0" timeOffset="50823.907">19608 12857 18,'-11'-4'29,"-1"1"6,0-1 5,-1 0 4,1 1 6,0 1 5,-2-1 5,0-1 7,-1 2 4,1 0-1,-1-1-14,1 1-22,-1-1-12,1 3-8,-1-2-1,1 2-1,0 0 1,1 0 1,-1 2 1,1 1 1,1-2 0,-2 2-1,2 0 0,-1-1-1,1 3-1,0 0-2,-1 1-2,1-1 0,0 1-1,2 1 0,-1 1 0,1-1 0,1 3-1,0-1 0,0 2 1,1 0-1,2 1 1,0 1-1,1 0 0,-2 1-2,4 2 1,-1-1 0,2 1-2,0 0 0,0 1 0,1-1-1,1 2 0,1 0 0,1-3 0,0 2 0,1-1 0,0-1 1,4 1 0,-1-1-1,0 0 1,1-2-1,1 0 1,3-1 1,-1 0 0,1-2 2,2 0 2,-1-1 0,2-1 0,0-1 1,2 0 1,0-2 0,1 0 1,-1-3-1,2 1 0,0-3 1,0 2-1,0-2-1,0-2 0,0 1-2,-1-2-2,0-1-1,1-1-2,-2-2-2,0 2-4,-1-2-4,-1-1-3,-1-1-3,-1 1-2,0-1-5,-3 0-2,0-1-5,0 0-4,-3 1-3,0 1-5,-1-1-2,-2-1-2,-1 2 0,0 0-1,-1 1 0,-2-1-6,-1 0-8,0 3-10,-1-2-11,0 1 0,-1 0 6,0 1 7,-2 0 8,1 1 8,-2-1 6,1 1 7,1 0 5,0 0 5</inkml:trace>
  <inkml:trace contextRef="#ctx0" brushRef="#br0" timeOffset="59235.3881">4365 11990 12,'0'0'26,"0"0"4,0 0 4,0 0 6,0 0 4,0 0 6,0 0 6,0 0 6,1-2 2,-1 2-2,0 0-11,0 0-16,0 0-11,0 0-7,1-2-3,-1 2-2,0 0-1,1-1-1,-1 1 0,2-1-1,-2 1 0,3-1-2,-1 1-2,0-1-1,0 0-2,-2 1 0,2 0-2,1 0 1,0 0 0,-1 0 0,0 1 1,1 0 0,-1-1 0,0 1 1,-2-1 1,2 2 0,0-1 1,-1 1 1,1 0 0,-2 0 1,1 1 0,0-2 0,0 2-1,-1 0 1,0-1-1,0 3 0,0-2 0,0 1-1,0 0 0,0 0-1,-1 0 2,0-1-1,0 2 0,-1-2 1,1 0 1,-2 1 0,1-1 2,0 0 0,-1-1 2,0 0 1,-1 0 1,0 0 0,1 0 1,-2-1 2,1 0 1,-1 0-1,1-1 2,-2 0 1,1-1 1,-1 0 0,2 0 2,-1-2-2,0 1-1,-1 0 1,2 0-1,-1-1-2,1 0 0,0 1-2,0-1 0,1 0-3,0 0-2,0 1-1,1-1-2,0 1-1,1-1-4,0 2-4,1-2-4,0 2-3,0-2-6,2 0-5,0 0-9,3 0-8,-1 1-13,1-2-11,2-1-26,0 2-28,2-2-8,0 0 4,0 0 10,3 0 12,-2 2 11,1-1 12,1 1 11,0 1 10,1-2 10,0 1 8</inkml:trace>
  <inkml:trace contextRef="#ctx0" brushRef="#br0" timeOffset="66268.7904">13676 11807 15,'0'3'30,"0"-3"6,-3 1 7,2 0 7,1-1 7,-2 2 9,2-2 11,-2 2 11,0-2 13,0 1 0,2-1-13,-3 1-13,1-1-16,0 0-8,-1 0-5,1 0-3,2 0 1,-3 0-1,1 0 0,2 0 0,-4 0-1,1 0-2,3 0-2,-3 0-3,3 0-1,-3 0-2,1 0-1,0 0-1,0 0 0,0 0 0,-1 0 2,0 0-1,0 0 2,-1 0-1,1 0 0,-1 0-2,0 1 2,1 0-1,-1 0 0,0-1-1,1 1-1,-3 0 0,2-1 0,1 0-1,-1 2 0,0-1-4,1 1 0,-1-1-2,0-1 0,-1 1-3,2 0-1,-1 0-2,0 1-2,0-2-1,-1 2-3,1-1 0,-1 0-1,0 0 0,1 0 0,-1 2 1,1-3 0,-1 3-1,0-3 0,0 1 2,-1 1 1,1 0 0,0 0 2,0 0-1,-1 0 3,0-1-2,1 1 0,0 0 0,0 1 1,0-1-1,-1 0 2,1 1-1,1-3-1,-1 4 0,1-1-1,-1-1-2,1 1 1,-2 0-1,2-1 0,0 1 0,1 0-1,-1 0-1,0 0 0,1 1-2,-1 0 0,1 0-1,1-1-1,0 2-1,0-1 0,-1 1-1,1 0 0,0 1-1,0 0-2,-1-1 0,1 2 0,0-2-2,0 3 2,0-1 0,0 0 0,0 0-1,1 1-1,-1-1 1,1 1 0,-1-1 1,1 1 0,0 0-1,0-1 1,0 1 0,0-1-1,0 0 0,1 1-1,-1-1 0,0 0 0,1 0-1,0-1-3,0 0 2,1 0-1,0 1-1,-1-3 1,2 3-3,-1-2 1,1 0 1,0 0 0,0 0-1,1 0 2,2 0-2,-1 0 0,-1-1 0,2 1 2,-1 0 0,1 0 2,0-2 0,1 1-2,0 0 1,0-1-2,1 1 2,-1-1-1,2 0 1,-1 0 0,0-1 1,1 0-1,1 1 2,-1-1-1,0 0-1,2-1 0,-1 0 0,0 0 1,0 0 0,0-1-1,1 0 1,0 0 0,0-1-1,-1 0 1,0 0-1,1 0 1,-1-1-1,0 1-1,0-2 1,-1 2 0,0-2 1,-1 0 1,1-1-1,0 1 2,-1-1-1,-1 0 0,2 0 0,-2 0 0,-1-1 1,0 0 1,0 1 0,-1-1 2,1-1 1,-2 2 0,0-3-1,-1 2 2,0 0 1,0-1 1,0 0 1,-1 1 1,0-2 1,0 0 0,-1 1 0,0 0 2,-1 0 2,0-1 2,0 0 3,-1 0 0,-1 0 1,1 0 2,-1 1 3,-1-1-1,0 0 3,0 0 3,0 0 2,-1 0 2,1 1 1,-1-1-1,-2 1 2,2 0 1,0 0 1,0 0-2,0 1 0,-1 0 4,0 0 1,0 1-2,0 0 2,0 0-3,1 0-1,-2 1-2,1 0 2,-1 1 0,0-2-2,1 2 2,-2 1-4,1-1 3,1-1-1,-1 2-5,-1 0 0,2 0-1,-1 0-1,0 1-4,0 0 2,0 0-1,0 1-2,0 0-2,0 0-1,-1 0-2,0 1-2,2 1-1,-2-3-1,1 3-2,0 1-4,-1-2 1,2 2-2,-3 0 1,3 1-4,-1 0-2,0 0-1,0 0 0,0 2 0,0-2 0,1 2-3,-1-1-2,0 0 1,1 1-1,1-2-3,1 2 2,-1-2-2,1 2 2,0-1-3,1 0 0,0-1 1,1 0-3,0 2 1,1-2 0,-1 0 1,1 1 0,1 0 2,0-1-4,1-1 2,0 3 0,0-2-1,1 1 1,0-1 1,1 1 0,1 0-1,0-1 1,1 0 1,0 0 1,1 0-3,1 0 1,0 1 0,1-3 1,0 1 1,0-1-1,2-1 1,-1 1-2,0-1 2,1-1-1,-2 0 1,1 0-1,0-1 1,0-1-1,-1 1 2,-1-1-1,1 0 0,-1-1-1,0 2 2,-1-3-1,-1 1 3,0 0 0,1 0 2,-3 0 0,0 0-1,0 0-1,-1 2 3,-1-2 0,-1 2 0,0 0 3,0 0 0,0 0 3,0 0 2,0 0 2,0 0 1,0-3 2,0 3 0,-2 0 1,0-2 0,0 2 2,-1-1 2,1 0 1,-2 0 0,-1-1 0,1 1-1,-1 0-2,1-1-1,-1 1-1,-1-1-2,0 0-3,1 1-3,0-2 2,0 1-2,-1 0 0,0 0-3,-2-1-1,1-1-2,1 0 0,-2 0-2,0-2 0,1-1-1,-2 0-1,0 1 1,1-2 0,1 0 0,-1 0-3,2-1 1,-2 0 0,3 0-1,0 0 2,2 0-2,0 1 0,0 0-2,1-1 1,1 1-1,1 1 2,0-3-3,0 3-1,2-1 1,0 1-1,1-2-1,1 3 1,0-1 1,1 0-1,2 2 0,1-2 0,0 2 2,1-1 0,1 1 1,1 1-2,-1-1 0,2 2 5,0 1 0,0-1-2,1 2 2,-1 1-2,1 1 2,-2 2 1,1 0 0,0 0-1,0 2 1,-1-1 0,-1 2 2,-1 0-1,1 0 0,-2 1-1,0 0 0,-2 0 0,2 1 2,-3 1 1,0-2 0,0 3 0,-1-3 0,-1 1 0,-1 1 0,-1-1 1,1 1 1,-2-2 0,0 2 3,0-2 2,0 1-2,-2-1 4,1-2 1,-1 2 0,-1-1-2,1-1 2,-1 0 0,0-1 2,-1-1-3,0 1-1,0-1 1,-3-1-2,2 0 2,-1-1-3,0 1 0,-2-1-3,1-1 0,0-1-2,-1-1-1,-1 0 0,0 0 0,1-1 0,0 0 0,-1-1 3,1 0-3,1 0 0,0-1-3,0-2 2,2 2-1,0-1 1,1 0-1,0-1-1,1 1-2,1-1 0,0 0-2,1 0 1,-1-1-3,2 0 1,2-1-3,-1 1 0,1 0-1,1 0-1,0-1-1,1 1-1,1 1-2,0-1 0,1 2 0,2-2-1,0 2 1,0 0 2,2 0-3,-2 3 2,2-1 0,1 1-2,0 1 2,-2 1 2,3 0-1,-3 2 3,1 0 3,0 1-2,-1 2 2,-1-1 1,0 2 2,1 2-1,-3-2 3,1 2 2,-2 1-1,0-1 2,1 0 1,-2 2 0,-2 1 1,1 0 3,-2-2-1,0 2-1,-1-1 4,0 1-1,-1-1 3,0 0 2,-2-1-1,1 0 2,0 0 1,-1-1 0,-2-1 0,2-1 0,-1 2 0,0-4-3,-2 1 0,1 0 2,-2-1-4,1-2 0,0 1-3,-1 0 1,0-2-2,-2 0 0,1-2 0,-1 0 1,-1-1-3,1 1 1,-1-3-1,-1 0 2,2 0 2,0-2-2,0 2 0,-1-3-1,2 1 3,0-1-4,1 1-1,1-1-4,2 0-2,0 2-1,2-2-1,0 2-1,0-3-2,2 2-2,1 0 0,1-1-2,0 1-2,0-1 1,2 1 0,0-1-3,1 0 3,2 1 1,0-1 2,0 1-2,2 0 1,0 1 0,1 0-1,1 0 1,1 2-1,-1-1-2,2 3 1,-1-1 0,0 1 2,1 0 1,-1 2 0,1 2 0,-2 0-2,0 1 3,0 0 0,0 1 0,-2 0 1,1 2 1,-2-1 0,0 2 3,-2-2 1,2 1 0,-2 1 1,-1 1 1,0-2 1,-2 1 2,0 0 1,1-2 1,-2 1 4,-1 1-1,0-1 3,-1 1 0,-1-2 2,0 2 3,-1-2 2,0 1 2,-2 0 3,1-2 2,-1 1 4,0 1 1,-1-3 4,-1 1 2,-1 0 1,0-1 1,1-2-2,-2 2 0,-1-2 0,1-1-3,-1 1 1,0-2-2,-2 1-4,3-1-1,-2-2-8,0 1-4,1-1-9,1 0-11,-1-1-15,1 1-16,1-1-20,0-1-22,1 0-30,1 2-38,1-2-42,1-1-43,0 2-58,0-1-51,2 0 8,-1 1 30,2-2 41,-1 0 37,0 0 36,1 1 34,0 1 29,0-2 25,1 1 24,0 2 20,1-2 17</inkml:trace>
  <inkml:trace contextRef="#ctx0" brushRef="#br0" timeOffset="68997.9465">13545 11935 6,'0'0'15,"0"0"9,0 0 5,0 0 5,0 0 4,0 0 4,0 0 5,0 0 5,0 0 4,0 0-3,0 0-8,0 0-7,0 0-8,0 0-5,0 0-3,0 0-1,0 0-1,0 0 1,0 0 0,0 0 1,0 0 1,0 0 1,0 0 1,0 0 1,0 0 0,0 0 0,0 0 0,0 0 0,0 0-1,0 0-1,0 0 1,0 0 0,0 0 0,0 0 0,0 0-1,0 0 1,0 0-1,0 0 0,0 0-1,0 0 0,0 0-1,0 0 0,0 0 0,0 0-1,-1 1 0,1-1 0,0 0 0,0 0 2,0 0 0,0 0 0,0 0 2,0 0-1,0 0 1,0 0-1,0 0 1,0 0-1,0 0-2,0 0 1,0 0-2,0 0-2,0 0-2,0 0-2,0 0-2,-1 2 0,1-2-4,0 0-1,0 0-2,0 0-1,0 0-2,0 0 1,0 0-2,0 0-1,0 0 0,0 0 2,0 0-2,0 0 0,0 0-1,0 0 1,0 0-1,0 0 1,0 0-1,0 0 0,0 0 0,0 0 1,0 0 0,0 0 0,0 0 1,0 0-2,0 0 1,0 0 0,0 0 1,0 0 0,0 0 0,0 0 2,0 0 2,0 0 0,0 0 3,0 0 1,0 0 0,0 0 1,0 0 2,0 0 0,0 0 2,0 0 1,0 0 2,0 0 0,0 0 0,0 0 0,0 0-1,0 0 0,0 0-2,0 0 3,0 0-1,0 0-1,0 0 2,0 0 1,0 0-1,-2 0 1,2 0-1,0 0-2,0 0 1,0 0 0,0 0 0,0 0 0,0 0 0,0 0-2,0 0 0,0 0-2,0 0-3,0 0 0,0 0-2,0 0 1,0 0-2,0 0 0,0 0-4,0 0 2,0 0-2,0 0 0,0 0 0,0 0-1,0 0-1,0 0 0,0 0 0,0 0-1,0 0 0,0 0 0,0 0-2,0 0 1,-2 0 0,2 0-12,0 0-13,0 0-16,0 0-15,0 0-15,-2 0-13,2 0-15,0 0-14,0 0-11,0 0-11,0 0-15,0-3-15,0 3-12,0 0-5,-1-5 14,1 5 23,-1-5 21,0 2 21,-1 0 18,1 0 16,1 3 13,0 0 12,-3-2 10,0-1 8</inkml:trace>
  <inkml:trace contextRef="#ctx0" brushRef="#br0" timeOffset="72296.1351">3374 10618 20,'1'2'37,"-1"-2"10,0 3 9,-1-1 11,1-1 12,-2 1 13,1 0 14,-1 1 16,1-2 17,1-1 22,-2 2-14,2-2-43,0 0-22,0 0-10,-1 1-6,1-1-3,0 0-1,0 0 1,0 0 0,-1 1-1,1-1 2,0 0-1,0 0-2,0 0-2,0 0-2,0 0-4,0 0-6,0 0-6,0 0-5,0 0-4,0 0-4,0 0-1,0 0-5,0 0 0,0 0-2,0 0 2,0 0-4,0 0 0,0 0-1,0 0-3,0 0 0,0 0-1,0 0 2,0 0-3,0 0 1,0 0-2,0 0 0,0 0 2,0 0-1,0 0 1,0 0-2,0 0 3,0 0-2,0 0 0,0 0 1,0 0-1,0 0-2,0 0 2,0 0-1,0 0 2,0 0-1,0 0 0,0 0 1,0 0 1,0 0 0,0 0-2,0 0 3,0 0-3,0 0 0,0 0 3,0 0-1,-1 1-2,1-1 2,0 0-2,0 0-1,0 0 1,0 0-2,0 0 1,0 0-2,0 0 0,0 0-2,0 0 2,0 0 0,0 0-1,0 0-1,0 0 0,0 0-1,0 0-1,0 0-1,0 0 1,0 0-2,0 0-2,0 0 1,0 0 0,0 0-1,0 0 0,0 0 1,0 0-2,0 0 0,0 0 0,0 0 0,0 0 0,0 0 0,0 0 0,0 0 0,0 0 0,0 0 1,0 0-1,0 0 1,0 0-1,0 0 0,0 0 1,0 0 0,0 0 3,0 0-3,0 0 1,0 0 0,0 0 3,0 0-1,0 0 0,0 0 3,0 0 0,0 0 0,0 0 3,0 0 0,0 0 0,0 0 0,0 0-1,0 0 0,0 0-1,0 0 2,0 0-1,0 0 1,0 0 1,0 0-4,0 0 0,0 0-3,0 0-2,0 0 1,0 0-2,0 0 2,0 0-1,0 0-1,0 0 1,0 0 0,0 0-2,0 0 0,0 0-2,0 0-1,0 0 2,0 0 0,0 0-1,0 0 2,0 0-1,0 0 0,0 0-2,0 0 1,0 0 0,0 0 1,0 0-2,0 0 2,0 0-3,0 0 3,0 0 0,0 0 1,0 0-2,0 0 1,0 0 0,0 0 1,0 0 0,0 0 0,0 0-1,0 0 1,0 0 0,0 0 0,0 0 0,0 0 0,0 0 0,0 0-3,0 0 3,0 0 0,0 0 0,0 0 0,0 0-1,0 0 1,0 0 0,0 0 1,0 0-1,0 0 0,0 0 0,0 0 3,0 0-2,0 0 0,0 0 0,0 0 1,0 0-1,0 0 0,0 0 3,0 0-3,0 0 1,0 0-1,0 0 0,0 0 1,0 0 0,0 0 1,0 0-2,0 0 0,0 0 2,0 0-2,0 0 2,0 0-1,0 0 0,0 0-1,0 0 0,0 0 0,0 0 1,0 0-1,0 0 0,0 0 2,0 0-2,0 0 0,0 0 1,0 0-1,0 0-1,0 0 0,0 0 0,0 0 0,0 0 1,0 0 2,0 0 0,0 0-2,0 0-1,0 0 0,0 0 0,0 0 0,0 0 0,0 0 1,0 0-1,0 0 1,0 0 1,0 0-2,0 0 0,0 0-2,0 0 2,0 0 0,0 0 0,0 0 0,0 0 2,0 0-2,0 0 0,0 0 0,0 0 0,0 0 0,0 0 0,0 0 1,0 0-1,0 0 0,0 0 0,0 0-1,0 0 1,0 0 0,0 0 0,0 0 0,0 0 0,0 0 0,0 0 0,0 0 0,0 0 0,0 0 0,0 0 0,0 0 0,0 0 1,0 0 2,0 0-1,0 0-2,0 0 0,0 0 0,0 0 0,0 0 0,0 0 0,0 0-2,0 0 2,0 0 0,0 0-2,0 0 0,0 0-1,0 0 1,0 0-1,0 0 2,0 0-1,0 0 2,0 0 0,0 0 0,0 0 0,0 0 0,0 0 0,0 0 0,0 0 0,0 0 0,0 0 0,0 0 0,0 0 2,0 0-2,0 0 0,0 0 0,0 0 0,0 0 0,0 0 0,0 0 0,0 0 1,0 0 2,0 0-2,0 0-1,0 0 1,0 0 0,0 0-1,0 0 2,0 0-1,0 0 0,0 0 1,0 0-2,0 0 2,0 0-2,0 0 0,0 0 0,0 0 2,0 0-1,-3-1-1,3 1 0,0 0 0,0 0 0,0 0 0,0 0 1,0 0 1,0 0-2,0 0 0,0 0 1,0 0 0,0 0-1,0 0 0,0 0 0,0 0 0,0 0 0,0 0 0,0 0 0,0 0 0,0 0 0,0 0 0,0 0-1,0 0 1,0 0 0,0 0 0,0 0-1,0 0 1,0 0 0,0 0 0,0 0 0,0 0 0,0 0 0,0 0 0,0 0 0,0 0-2,0 0 1,0 0 0,0 0-1,0 0 0,0 0 2,0 0-2,0 0 1,0 0 0,0 0 1,0 0 0,0 0 0,0 0-2,0 0 2,0 0 0,0 0 0,0 0 0,0 0 0,0 0 2,0 0-1,0 0 0,0 0 1,0 0-2,0 0 0,0 0 2,0 0-2,0 0 2,0 0-1,0 0 0,0 0-1,0 0 2,0 0-2,0 0 0,0 0 0,0 0 0,0 0 0,0 0 1,0 0 0,0 0-1,0 0 0,0 0-1,0 0 1,0 0 0,0 0 0,0 0-1,0 0-1,0 0 1,0 0 1,0 0 0,0 0 0,0 0-1,0 0-1,0 0 2,0 0 0,0 0 0,0 0 0,0 0 0,0 0 2,0 0-1,0 0-1,0 0 0,0 0 0,0 0 0,0 0 0,0 0-1,0 0 1,0 0 0,0 0 0,0 0-2,0 0 0,0 0 0,0 0 1,0 0 0,0 0-1,0 0 2,0 0 0,0 0-1,0 0 1,0 0 0,0 0 0,0 0-1,0 0 0,0 0-2,0 0 3,0 0 0,0 0-1,0 0-1,0 0 2,0 0-1,0 0 1,0 0-1,0 0-1,0 0 2,0 0 0,0 0 0,0 0 0,0 0 0,0 0 0,0 0 2,0 0-1,0 0 0,0 0-1,0 0 2,0 0-1,0 0 2,0 0-2,0 0 0,0 0 0,0 0 1,0 0-1,0 0 0,0 0 1,0 0 0,0 0 0,0 0-1,0 0 0,0 0-1,0 0 0,0 0 0,0 0 0,0 0 0,0 0 0,0 0 0,0 0-1,0 0 1,0 0 0,0 0 0,0 0-1,0 0-1,0 0 2,0 0 0,0 0 0,0 0 0,0 0 0,0 0 0,0 0 0,0 0 0,0 0 0,0 0 0,0 0 0,0 0 0,0 0 2,0 0-2,0 0 0,0 0 1,0 0 0,0 0-1,0 0 0,0 0 2,0 0-1,0 0 0,0 0 0,0 0 2,0 0-2,0 0-1,0 0 0,0 0 2,0 0-1,0 0 0,0 0 1,0 0 0,0 0 2,0 0-1,0 0-2,0 0 0,0 0 1,0 0-1,0 0 2,0 0-2,0 0 0,0 0 1,0 0-1,0 0 0,0 0 1,0 0-2,0 0 0,0 0 1,0 0 2,0 0-2,0 0 0,0 0 1,0 0-1,0 0-1,0 0 1,0 0 1,0 0-1,0 0-1,0 0 3,0 0-2,0 0 0,0 0 1,0 0-1,0 0 0,0 0 1,0 0-2,0 0 1,0 0 2,0 0-2,0 0 0,0 0 1,0 0-1,0 0 0,0 0-1,0 0 2,0 0 2,0 0-2,0 0 1,0 0 0,0 0 1,0 0-2,0 0 1,0 0 0,0 0 2,0 0-1,0 0-1,0 0 1,0 0 0,0 0-1,0 0-1,0 0 1,0 0-1,0 0-1,0 0 0,0 0 1,0 0-2,0 0 1,0 0-1,0 0 1,0 0 1,0 0 0,0 0 0,0 0-1,0 0 2,0 0 0,0 0 1,0 0-1,0 0-2,0 0 2,0 0-2,0 0 0,0 0 4,-2 1-4,2-1-1,0 0-3,-2 1-5,-1-1-6,3 0-6,-2 3-6,0-3-7,0 2-7,-1 0-10,1 0-18,0 1-19,0-2-16,0 1-17,-1 0-11,1 1-6,0-1-7,0 0-3,-2 1-2,3-2-2,-1 2 2,1-2 1,0 1 4,1 1 5,0-3 9,0 0 9,0 0 6,0 0 3,0 0-6,0 0-6,0 0 5,0 0 13,0-5 14,1 0 13,0-2 13,-1 0 10,1-2 9,1 0 9,0-2 7,0-2 6</inkml:trace>
  <inkml:trace contextRef="#ctx0" brushRef="#br0" timeOffset="73289.1919">3556 5574 5,'1'-5'20,"-1"0"11,0 0 6,0 0 8,0 2 8,0 1 9,0 2 11,0 0 12,0-3 15,0 3 16,0 0-4,0 0-19,0 0-11,0 0-7,0 0 0,0 0-1,0 0 2,0 0 1,0 0 1,0 0 0,0 0-1,0 0 0,0 0-3,0 0-3,0 0-5,-1-1-4,1 1-4,0 0-4,0 0-4,0 0-6,0 0-4,0 0-3,0 0-5,0 0-5,0 0-3,0 0-5,0 0-3,0 0-3,0 0-3,0 0-3,0 0-2,0 0-2,0 0-1,0 0-1,0 0-1,0 0-1,0 0-1,0 0-1,0 0 0,0 0-3,0 0-3,0 0-8,0 0-7,0 0-10,0 0-9,0 0-12,0 0-16,0 0-20,0 1-15,0 2-11,0 1-7,1 0-5,0 0-5,-1 3-3,1-1-15,1 3-15,-1-1 6,0 4 15,1-2 19,-1 1 19,2 0 19,-2 3 17,0-2 14,0 2 12,0 1 9,0-1 7</inkml:trace>
  <inkml:trace contextRef="#ctx0" brushRef="#br0" timeOffset="74453.2585">4773 10594 26,'2'2'35,"-2"-2"9,2 1 8,-1-1 8,1 2 10,0-1 10,-2-1 10,1 1 14,-1-1 14,0 0-2,0 0-18,0 0-17,0 0-20,1 3-10,-1-3-7,0 0-4,0 0-1,0 0 0,0 0 0,0 0 2,0 0 0,0 0 0,0 0-2,0 0-3,0 0-2,0 0-2,0 0-3,0 0-3,0 0 1,0 0 0,0 0 0,0 0 0,0 0 0,0 0-1,0 0 0,0 0-1,0 0-3,0 0 1,0 0-3,0 0 0,0 0-2,0 0 0,0 0-1,0 0-2,0 0 0,0 0-1,0 0 0,0 0 1,0 0-1,0 0-2,0 0 1,0 0-1,0 0-1,0 0 0,0 0-2,0 0 2,0 0-1,0 0-2,0 0 0,0 0 0,0 0-2,0 0-2,0 0 2,0 0-2,0 0 1,0 0-2,0 0 0,0 0-1,0 0-1,0 0-1,0 0 0,0 0-1,0 0-1,0 0-1,0 0-1,0 0-1,0 0-2,0 0-1,0 0-2,0 0-1,0 0-4,0 0-2,0 0-3,0 0-3,0 0-1,0 0-5,0 0-2,0 0-4,0 0-7,0 0-6,0 0-5,0 0-9,0 0-8,0 0-5,0 0-4,0 0-3,0 0-1,0 0 0,0 0 0,1-3 0,-1 3 1,0-2 3,1 0 0,1 2 4,-2 0 1,2 0 1,-2 0-4,0 0-1,0 0-1,0 0 6,5-1 7,-5 1 8,5 0 7,0-2 8,-1 2 7,1-1 5,-2 0 6,1-1 4</inkml:trace>
  <inkml:trace contextRef="#ctx0" brushRef="#br0" timeOffset="78347.4813">7192 10403 19,'0'0'31,"0"0"6,0 0 7,1 0 7,1 2 7,-1 0 8,-1-2 10,0 0 10,0 0 13,0 0-2,1 1-16,-1-1-14,0 0-12,0 0-7,0 0-4,0 0-2,0 0 1,0 0-1,0 0 1,2 2 0,-2-2 1,0 0-1,0 0-3,0 0-2,0 0-1,0 0-4,0 0-3,0 0 0,0 0-1,0 0-1,0 0 2,0 0 3,0 0 1,0 0 0,0 0 0,0 0 1,0 0 1,0 0-2,0 0 2,0 0 0,0 0-3,0 0 2,0 0-3,0 0-2,0 0-1,0 0 0,0 0-4,0 0-1,0 0-1,0 0-1,0 0-2,0 0 0,0 0-2,0 0 1,0 0-2,0 0 2,0 0 0,0 0-1,0 0 1,0 0 2,0 0-2,0 0 0,0 0 1,0 0-1,0 0 0,0 0-1,0 0-2,0 0-1,0 0-3,0 0 0,0 0-1,0 0-1,0 0-1,0 0 0,0 0-1,0 0-2,0 0 0,0 0 0,0 0-2,0 0 3,0 0-1,0 0 0,0 0 2,0 0-3,0 0 0,0 0 0,0 0 0,0 0-1,0 0 2,0 0-2,0 0 1,0 0-2,0 0 3,0 0-3,0 0 1,0 0 1,0 0-2,0 0 2,-1 2 2,1-2-1,0 0 3,0 0 1,0 0 0,0 0 1,0 0 2,0 0-1,0 0 2,0 0-2,0 0 3,0 0-2,0 0 0,0 0 1,0 0-3,-1 2-1,1-2 0,0 0-3,0 0 0,0 0-4,0 0-1,0 0-2,0 0-2,0 0-5,0 0-10,0 0-15,0 0-19,0 0-19,0 0-17,0 0-15,0 0-14,0 0-14,0 0-11,0 0-12,0 0-10,0 0-9,0 0-5,0 0-17,0 0-15,-1-4 13,1 4 23,0-6 25,1 1 23,0-1 22,0-1 17,0 2 16,1-2 14,-1-1 12,1 0 10</inkml:trace>
  <inkml:trace contextRef="#ctx0" brushRef="#br0" timeOffset="79551.5501">8856 7962 18,'24'71'21,"1"3"2,2 1-1,0 5-5,0 1-7,1 0-5,0 2-2,1 0-3,0 0-4,1 0-8,1-1-8,0 0-3,0-1 0,2 0 2</inkml:trace>
  <inkml:trace contextRef="#ctx0" brushRef="#br0" timeOffset="128165.3307">14241 12151 32,'-2'-1'45,"1"-1"13,-1 2 13,-1-1 15,1 1 15,0 1 18,0 0 20,0 0 24,-2-1 28,4 0 32,0 0-12,0 0-55,0 0-33,0 0-16,0 0-12,0 0-2,0 0-5,-2 1-1,2-1-1,0 0 0,0 0-3,0 0-6,0 0-6,0 0-9,0 0-8,0 0-10,0 0-10,0 0-7,0 0-7,0 0-6,0 0-4,0 0-4,0 0-5,0 0-1,0 0-3,0 0-3,0 0 1,0 0-2,4-1 4,-1 1 0,1 0 6,0 0 0,1-1 4,1 1 0,2-1 3,-1 1 2,2-1 3,-1 0 4,3 1 2,-1 0 3,0-2 2,1 1 5,0-1-2,-1 2-2,2-2 1,-1 1-2,2-1 0,-2 0-2,1 1 0,2-2 0,-2 2-2,3-2-2,-1 0-6,1 2-2,0-1-4,1-1-4,-1 1-1,2 1-3,-2-1-4,3-1-5,-2 1 1,1 0 0,0 1 4,1-1 0,0 1 5,-1 0 8,2 1 9,-1 0 8,2 0 8,-1 0 5,0 0 4,2 1 4,-1-1 6,0 2 8,1-1 0,0 0 3,0 1 2,0 0 3,0-1 1,1 1-1,-1-2-7,1 2-4,-1-1-4,-1 0 0,1 1-3,0-1-4,-1 1 1,0-1-3,0 0 1,-1 2 0,0-3-5,0 2-6,-2-1-1,1 0-3,-2 0-7,0 1-4,-1-1-1,0 1-5,-1 0 1,0-1-3,-1 1 1,-1 0 0,0 1-5,-2-2 3,1 1-5,-2 0-2,-1 0-2,0 0-2,0 1 0,-3-1 0,1-2 0,-2 2 0,0-1 0,-1 0 0,-1-1 0,-2 0 0,3 1 0,-3-1 0,0 0 7,0 0-1,0 0 7,0 0 0,0 0 6,0 0 1,0 0 6,0 0 5,0 0 5,0 0 2,0 0 1,0 0 5,0 0 3,0 0 0,0 0 4,0 0-2,0 0-2,-2-2-4,0-1 1,-1 1-8,-1-3 1,-1 0-6,0-2-1,-1 0 2,-2-1-7,0-4-3,0 2-11,0-3-3,-1 0-2,1-1-6,0 1 0,1-1-6,-1-1 1,2 3-4,1-2-4,0 1 2,1 2-6,0 0-2,1 0 3,0 3-3,1-1 3,1 2 5,-1 2-4,2-2 4,-1 2-2,0 1 5,0 0-2,1 1 4,0 2 1,0 1 3,0 0 2,0 0 0,0 0 0,0 0 2,0 0 3,0 0 1,0 0 4,0 0-2,0 0 2,0 0-4,1 1 2,0 2-3,-1 0 3,1 1-6,-1 1 4,0 1-1,0 2-2,0 0 2,0 4-5,-1-1 0,0 2 0,0 0 0,0 1 0,-1 1 0,0 0 0,0 0 0,0 1 0,-1-1 0,0 1-5,-2-1-1,1 0 1,0 0 0,-1 0-6,0 1 6,0-2-3,-2 0-5,1-1 2,1-2-2,-1 1 3,1-1-3,-1-1 5,1-2 3,1-1 0,0 0 2,0-1 3,1-1 0,1-1 8,0-1 0,0-1 2,1 1 6,0-1-1,1-2-2,0 0 1,0 0-4,0 0 1,0 0-3,0 0 0,0 0 0,0 0-5,0 0-3,0 0-6,0 0-5,0 0 1,0 0-3,2 1 2,1 0-2,0-1 2,2 0-2,1 0 3,0 0 0,3-1 2,-1-1 3,2 1 2,0 1-2,1-3 2,0 1 1,1 0 2,0-1 0,0 1 2,0-1 1,0 1 2,0-1-2,0 0-1,-1 2 3,2-1-2,-3-1 0,1 2-1,0-1 3,-2 0 1,1 1 1,-2 0 4,0 0-3,-2 1-1,2-2 7,-3 2-4,0 0 6,-2 0 3,0 0-3,-3 0 8,2 2 1,-2-2 8,0 0 3,0 0 12,0 0 3,0 0 5,0 0 3,0 0 8,0 0 4,0 0 9,0 0 5,0 0 2,0 0 0,0 0-1,0 0 3,0 0-1,0 0-9,0 0-1,0 0-7,0 0-3,0 0-10,0 0-9,0 0-3,0 0-4,0 0-9,0 0-4,0 0-14,0 0 4,0 0-9,0 0 0,0 0-10,0 0 5,0 0 0,0 0 0,0 0 4,0 0-4,0 0-5,0 0 0,0 0 0,0 0-5,0 0-9,0 0-6,0 0-24,0 0-9,0 0-16,0 0-13,0 0-18,0 0-13,0 0-11,0 0-17,0 0-14,0 0-12,0 0-18,0 0-5,0 0-7,0 0-7,0 0-9,0 0-7,0 0-13,0 0-14,0 0-9,0 0-12,0 0-6,0 0-15,0 0-16,0 0-5,0 0 6,0 0-7,0 0-4,0 0 6,0 0 15,0 0 33,0 0 39,4-2 36,-4 2 33,0 0 30,3-2 24,-3 2 22,0 0 19,2-2 15,-2 2 11</inkml:trace>
  <inkml:trace contextRef="#ctx0" brushRef="#br0" timeOffset="131623.5285">15147 11529 25,'3'-3'38,"0"3"10,-1-3 9,0 2 12,1 0 12,-1-1 14,-2 2 16,0 0 18,3 0 20,-3 0 5,0 0-10,0 0-17,0 0-26,0 0-13,0 0-7,0 0-1,0 0 3,0 0 0,0 0 1,0 0 1,0 0 1,0 0 1,0 0 0,0 0-2,0 0 0,0 0-1,0 0-2,0 0-3,0 0-2,0 0 1,0 0 0,0 0 5,0 0 1,0 0 4,0 0 4,0 0 3,0 0 3,0 0 3,0 0 2,0 0 2,0 0 1,0 0-1,0 0-2,-3 0-4,1 0-9,-1 0-5,-1 0-9,0 0-5,0 0-11,-1-1-5,-1 1-6,-2 0-10,1 0-3,1 0-5,-2-1-9,0 1-3,0 0-5,0 0 1,-2 0-5,2 0 5,-1 0-2,0 0-3,0 0 1,0 0-5,0 0 3,-1 0-5,0 1-2,1-1 0,-1 1 0,1-1 3,-1 2 1,1-2-2,-1 1 1,1-1-3,1 1 4,-2-1-1,1 0 1,0 0 3,-1 0-5,2 0 3,0 2 1,0-1-3,-2-1-3,2 0 0,0 0 3,-1 0 1,1 0-4,-1 3 1,1-3-1,-2 0 0,1 1-2,0-1 0,-1 1 0,1 0-2,0 0 0,-1 0-1,2 0-3,-1 0 4,0-1-1,0 1-1,0 0 2,0-1 0,-1 1-1,1 0-1,0-1 2,-1 0 2,1 3 6,0-3 3,0 0 4,-1 1 1,1 1 5,0-2 2,-1 1-1,1-1 5,0 1 0,0-1 4,0 1 4,0-1-1,1 0 4,-2 0-3,2 1-4,-1-1 0,0 1 1,0-1-5,1 0 2,-2 0-2,2 1 1,-1 0-3,1 0-3,-1 0 1,1-1 0,-1 0-3,1 0-2,-1 2 3,0-1-3,1-1-3,-2 2 6,2-2-3,0 0-2,0 1 0,-1 0-6,1 0 3,-1 1-3,1-2-2,1 1-1,-1 0 4,2-1-4,-1 2-2,-1-2-3,2 0 0,0 2 0,1-1 0,1-1-3,-2 0 0,3 1 3,-1-1 0,1 2 0,0-2 0,3 0 0,-2 0 0,2 0 0,0 0 0,0 0 0,0 0 0,0 0 0,-3 0 0,3 0 0,0 0 0,0 0 0,0 0-2,0 0-9,0 0 2,0 0 1,0 0 0,0 0 5,0 0-3,0-3 1,0 3-3,1-3 5,0-1 0,0 1 3,2-1 0,-1-1 3,1-1 5,1-1 0,0-1 3,2-1 6,0 1 0,1 0-6,0-2 3,2 2 0,-1-1 0,1 0-3,0 0 4,2 1-4,-1-1 3,1 0-5,1 2 3,-1-3-7,1 3-2,-1 0-3,0-1 0,1 0-3,-2 0 1,0 0-1,1 2-3,-2-1 3,-1 1-3,1-1 0,-1 3-5,-2-1 2,0 2-2,-2-2-3,1 5 2,-2-3-2,-1 2 6,0-1-3,-2 2 2,0 0 4,0 0 2,0 0-5,0 0 2,0 0 0,0 0 4,0 0-1,0 0 3,0 0 0,0 0 3,0 0-1,0 0 4,-1 2 0,-1-1 2,0 0-5,-1 1 2,-2 0-2,1 1 3,-1-1 2,-1 2 0,0-1 1,-2 1-1,1 1-2,-2 1 0,1-1-1,-2 2-2,0-2 3,0 2-3,0 0-3,-1 0 0,1 1 3,-2-1-3,1 0 0,-1 3-6,1-3-5,-1 2-1,0 0-5,1-1 0,0 1 3,-1-2-2,2 1 2,-2 0-3,2 0-2,0 0 6,0 0-6,1 0 0,1-1-5,-1 0 0,1-1 8,1 0 3,1 0 0,1 0 3,0-1-6,0-1 3,1 0-2,0 1 2,1-1 3,1-1-3,0 1 5,-1-1 3,2-1 5,-1 1-2,2 0-1,-1 0-2,1-1 0,1 1 5,-1 0 0,2 0 3,0 0 4,0-1-2,1 1 3,1 1 2,1 1 0,2-1 6,0 0-4,0 0 6,1 1 1,2 2-1,-1-2 0,1 0 1,1 1 2,0-1-2,0 1 2,1 0-5,-1-1 3,0 1 0,2-1-8,-2 0 0,1 0-5,-1-1 2,0 1 3,2-1-2,-3 0-4,0 0 1,1-1-6,-1 1 3,-2-2 0,2 1-1,-2 0-2,-1 0 0,0-1 3,1 0 3,-3 0 2,-1 0-2,1-2 3,-2 3 2,0-3 0,-1 0 7,-2 0-1,0 0 9,0 0 0,0 0 10,0 0 3,0 0 10,0 0 0,0 0 5,0 0-3,0 0 8,0 0 8,0 0-3,0 0 3,0 0 1,0 0 2,0 0-3,0 0-1,0 0-3,0 0-2,0 0-3,0 0-7,0 0 5,0 0-3,0 0 1,0 0-4,0 0-8,0 0 1,0 0 1,0 0-14,0 0-1,0 0 2,0 0-11,0 0-4,0 0 9,0 0-9,0 0 5,0 0-10,0 0-6,0 0-5,0 0 0,0 0 0,0 0 0,0 0 0,0 0 0,0 0 0,0 0-5,0 0-1,0 0-4,0 0-1,0 0 6,0 0 0,0 0 5,0 0 0,0 0 0,0 0 0,0 0 0,0 0 0,0 0 0,0 0 0,0 0 0,0 0 0,0 0 0,0 0 0,0 0 0,0 0 5,0 0 0,0 0-5,0 0 11,0 0-6,0 0 0,0 0 11,0 0 6,0 0-6,0 0 6,0 0 0,0 0 0,0 0 6,0 0-12,0 0 13,0 0-12,0 0 12,0 0-6,0 0 6,0 0-5,0 0 6,0 0-12,0 0-6,0 0 0,0 0 6,0 0-6,0 0 0,0 0-6,0 0 12,0 0-12,0 0 1,0 0-1,0 0 0,0 0-6,0 0-12,0 0-1,0 0 13,0 0 0,0 0 0,0 0 0,0 0 0,0 0 0,0 0 0,0 0 0,0 0 0,0 0 0,0 0 0,0 0 6,0 0 1,0 0-1,0 0-6,0 0 0,0 0 0,0 0 0,0 0-6,0 0-1,0 0 7,0 0-6,0 0-6,0 0 6,0 0 0,0 0 6,0 0 6,0 0 12,0 0-18,0 0 0,0 0 6,0 0 1,0 0-1,0 0 0,0 0-6,0 0-6,0 0 6,0 0 0,0 0 0,0 0 0,0 0-6,0 0-1,0 0 1,0 0-6,0 0 6,0 0 6,0 0 0,0 0 0,0 0 0,0 0 0,0 0 0,0 0 0,0 0 0,0 0 0,0 0 0,0 0 0,0 0 0,0 0 0,0 0 0,0 0 0,0 0 0,0 0 0,0 0 0,0 0 0,0 0 0,0 0-6,0 0 6,0 0 0,0 0 0,0 0 0,0 0-6,0 0-6,0 0-24,0 0-12,0 0-17,0 0-33,0 0-23,0 0-25,0 0-26,0 0-28,0 0-26,0 0-30,0 0-11,0 0-14,0 0-4,0 0-13,0 0-9,0 0-6,0 0-3,0 0 0,0 0 7,0 0-2,0 0-3,0 0 7,0 0 12,3 1 12,-1 1 15,0-1-1,1 1-1,-3-2 15,2 6 21,-1-3 29,0 2 34,0 0 27,-1-1 26,-1 1 25,0 0 19,0 0 16,-1-1 14,0 0 10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1-11-26T00:07:46.29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22431 4889 9,'-7'3'32,"-2"-1"10,1 0 8,0 0 10,-1-1 11,1-1 10,1 0 13,1-1 13,0-1 16,2 2 16,0 0-9,2-2-30,0 2-23,2 0-20,0-2-10,0 2-7,0 0-6,0 0-3,0-2-2,3-1 0,1 2-1,-1-1 0,2 0 0,2 0-2,1 0-2,3-1-1,0 2-3,2-1-2,2 2 2,0-1 1,2 1-1,0 1 2,0 1 0,1-1-1,-1 2 2,1 1-2,-2-2-1,1 3 0,-1 0-1,0 0 0,-2 0-2,2 2 1,-3-2-3,1 3-1,-1-2-2,0 2-2,-1 0-1,1 2 2,-2-2-1,0 2-2,1 1 0,-2 0 2,0 0 0,0 0 0,0 0 1,-1 2-1,0 0 2,-1 0 0,0 1 2,-1-1 1,1 2 1,-2 0 1,0 1 0,0 1 3,-1 0-2,1 1 3,-2 0-1,0 0 2,-1 2 0,-1 0 2,0-1 0,0 2 3,-1-1 3,-1 2 1,-1 0 3,-1 0 1,0 0 2,0 0 0,-1 0-1,0-1 0,-1 0-1,0-1-2,-1-1-2,1 0-1,-1 0-2,1 0-3,-1-1-4,0-1-6,-1 2-3,1-1-4,-1 1-1,0 0-2,0 0 2,-2 1 2,2-1 3,-1 1 1,0 1 3,0-1 0,2-1 5,-1 1 0,0 1 3,0-1 2,-1 1 1,1-1 4,0 1 0,0 1-2,0-3 0,0 3-2,1-2-3,0 0-2,-1 1-1,1-1-2,0 1-5,0 0 0,0-1-2,1 2-3,1-3-2,0 3-2,0-2-2,0-1-3,0 2-2,1-1 0,-2-1-5,2 1 2,1 1-5,-1-1 0,1-2-2,0 2-2,0 0-3,0-1 0,1 2-2,0-1-3,0 1 2,1 1 3,0 0 3,0 0 2,-1 0 3,2 1 6,0 1 1,0-1 2,2 1 3,-1-1 1,1 0 3,0-1 3,2 2 2,0-2 3,2 0-1,-1 0-2,1 0-2,0-1-2,2 0-4,-1 0-4,0-2-2,1 1-2,0-2-2,0-1-2,0-1-1,0 0-2,0-3-1,1 0-1,-2-2-2,1-2 0,1 0-1,-2-1-3,0-2 0,-1 0 2,0-3-1,-1 2 2,-1-3 0,-1 1 3,-1-1 0,1 0 1,-2-2 1,-1 0 0,-2 0 4,0 0 4,0 0 0,0 0 3,0 0 6,0 0 4,0 0 2,0 0 7,0 0 5,0 0 7,0 0 6,0 0 8,0 0 7,0 0 5,0 0 4,0 0 4,0 0 3,0 0 0,0 0 2,0 0-1,0 0-2,0 0-1,-1 2-7,-1-1-6,1 0-9,-1 2-9,1-1-7,-2 1-8,1-1-7,0 4-4,0-2-4,-1 1-4,0 3-1,1 0 0,-1 1-5,0 0-5,1 2 2,0 0-4,0 0 1,1 2-1,-2 2-1,2-1-1,-1 3-4,0 2-2,0 0 3,0 1 2,0 2 6,-1 2 4,1-2 0,0 2 5,0 0 5,-1 0 0,2 1 4,-1 0 6,1 0 1,0 0 5,1 1 5,-2 3 3,1-2 1,0 2-3,0 1-7,0 1-3,0 0-2,1 1-5,-1 0-3,0 0-2,1 0-5,0 0-7,1-1-1,0 0-8,0 1-6,1-1-4,2 0-1,-2-1 1,1 1 3,0-2 3,1 1 5,0-1 4,0 0 5,1 0-1,0-1 6,0 0 2,1 0 6,-1-1-1,0 0 7,0-1 5,2 1 5,-1-1-4,1 1 0,-1 0-1,3 0-3,-2-1-3,1 0-2,-1 0-2,1-1-1,0-1-2,-1 1 0,1 0-1,-2-2-3,2-1-1,-1 0-1,-1-1-5,1 1-2,1 0-2,-2-2 0,1 1-4,-1-1 3,1 1 1,-1 0 3,0-1 4,0 2 1,-1-3 2,0 3 3,1-2 4,-1 1 5,-1-2 3,0 1 1,-1-1 6,0 0 2,-1 0 5,0 0 1,0-1 0,1 1-2,-2-1-3,-1 1 0,0 0-2,0 0-3,-2-1-3,0 2-3,-1-2-3,0 2-3,0 0-3,-2-2-3,1 2 0,-2-3-2,-1 2 0,0-2-2,0 0-2,-1-3-1,-2 3-1,0-4 3,1 1-3,-3-2 4,0-1 0,1 0 1,-3 0-1,1-2 0,-2 0 2,1 0 0,-2-1 2,1-2 1,0 1 5,0-2-1,-1 1 2,1-2 1,0-1 1,1 0-6,-1-1-1,1 1-9,-1-3-18,1 0-26,-1 0-31,1-1-32,-2-2-33,2-1-26,-1-1-25,1 0-35,1-2-37,-1-1-26,2-1-15,1-3-34,1 0-24,2-3 24,2-1 42,-1-1 46,3-2 43,1-3 39,1-1 32,2-3 28,0-3 24,3 0 21,0-2 18,0-3 14</inkml:trace>
  <inkml:trace contextRef="#ctx0" brushRef="#br0" timeOffset="1037.0594">23734 6136 25,'1'-8'40,"0"4"11,-1-1 10,-1 2 11,1 0 13,0 3 13,0 0 15,-3 1 19,1 1 19,0 2 22,0 1-15,0 0-49,-2 2-30,2 2-16,0 2-11,0 2-5,-1 1-1,1 1 1,0 2-2,0 1-2,2 2-3,0 1-5,0-1-3,1 3-4,1 0-6,0-1-3,0 1-5,1-1-2,0 0-1,1 0-4,1 0-3,0-2-1,-1 1 0,1-2-2,-1 0 3,0-1 2,2-1 1,-2-1 1,1 0 0,-1-1 2,-1-1-1,1-2 2,-1-1-2,0-1 1,-1 0 1,1-3-1,0-1-1,-2 0 1,0-2 0,0-1-2,0-1 1,-1-2 1,0 0 2,0 0 0,0 0 3,0 0 2,0 0 3,-2-1-1,-1 0-1,-2-2 2,1-1-2,-2 1 1,1-2-2,-2-2 0,-2 0-1,0 0-2,-1-1-3,-1-1 0,0-1-3,0 2 0,-2-1 0,1 0 1,0 0-1,-2 1 1,2 0 1,0 2 2,0 0 0,-1 1-1,1 1 2,1 1-1,0 1 1,1-1-1,0 3-2,0 0 0,2 0-1,1 3-1,0-3 0,-1 1-2,3 2 0,0-2-2,1 2 0,1-1-2,0 0-2,0 0-1,1 1-2,0-1-3,0 2-2,2-1-3,0 2 0,0 1 1,1-1-1,2 1 1,-1 2 1,1-1-1,0 1 2,3 1 3,0 0 0,-1-1 3,3 1 1,0-1 1,0 0 2,1 0 2,2-1-1,-1 1-1,2-3-1,-1 1 0,1 0-1,1-1-1,-2-1-2,1-1-3,2-1 0,-1 1-1,0-1 1,0 1-2,2-1-1,-2 0-1,1-1-1,0-1-2,0 0 4,0 0 3,-1 0 1,0-1 3,1 0 3,0-1 2,-1 0 3,2 0 1,-3 0 0,3-2 2,-3 0 1,2 0 3,-1-3 2,0 1 0,1-1-2,-2-1-3,1 0 0,-1-2-4,0 1-2,0-2 0,-2 2-1,1-3 2,-1 0-1,-1 0 1,-1 0 1,1 1 2,-3 0 1,1 0 1,-2 0 0,0-1 3,-1 2-1,-1 0 2,0 1 0,-2 1 0,0 1 0,-1 0-1,-1 0 1,-1 2-2,0-1-1,-1 0 0,-2 1 0,1 2 0,0-1 1,-1 0 0,-1 1 2,0 1 1,-2 0 1,1 1 0,1 0-3,-2 1 0,0 1-3,0-1-1,0 2-2,0 0-3,-1 1-1,1 2-3,0 0-4,-1 0-2,2 2-3,-1 0-5,2 3 0,-2-1 0,1 1-1,2 2 3,-1 0 2,2 2 1,0-2 2,-1 2 4,2 0 3,1 0 3,1 0 5,0 1 2,1-1 2,1-2 4,0 2 2,1-2 2,1 1 2,1-2 0,-1 0-1,2 1 0,0-2 0,0-1-1,1 1 1,1-2-3,0 1-3,-1-1-2,2 0-5,1-2-7,0 1-10,0-2-14,0 2-18,2-2-19,-1-2-20,3 2-22,-2-3-39,2 2-42,1-3-65,-1 1-57,1-2-2,0 0 23,1 0 34,-1-2 34,1-1 32,-1-1 31,1 1 27,-1-3 25,2-1 20,-1 0 19,1 0 16</inkml:trace>
  <inkml:trace contextRef="#ctx0" brushRef="#br0" timeOffset="1587.0908">24509 6657 10,'11'-9'37,"-3"1"12,-1 1 11,-2-1 13,1 2 13,-2-1 15,0 2 16,-2 0 18,0 0 22,-1 0 24,-1 0-1,0 1-25,0-1-28,-2 2-31,0-1-15,-1 1-6,-1 1-3,0-1 2,-1 3 3,0-2 5,-1 2 2,0 0 0,-1 2-3,0 0-3,-1 1-6,1 0-7,-1 1-9,0 3-8,0 1-8,0-1-10,0 3-5,0 0-8,0 1-3,1 1-4,0 1-4,0-1-2,1 2 0,1-1 0,0 1 1,1-1 0,2 0 1,0 0 2,0-1 0,2 0-2,2-1 0,0 0-2,1-2 0,1 2-3,0-2 0,2-1-1,1 0 0,1-2-1,0 1-4,1-2 1,3-1-3,-2-1 2,2-1-3,1 1 0,-1-3 0,2 0 0,-1-1-1,-1-1-1,2 0 0,-2-1-1,1-2-2,-1 1 1,0-2-1,-1-1-1,-2 0 1,-1 2 0,1-2 0,-2 1 1,-2-1 0,0 2 2,-1-1-2,0 1 3,-2 0-1,0 0 3,-1 1 1,-1 1 3,-1 1 1,0 0 2,-2 0 4,0 0 0,0 1 3,-1 1 2,1 0-1,-2 1 1,0 1 1,0 0 0,-1 1 1,0 1 0,2 1-1,0 1 1,-1 0-1,1 2-1,1 1-1,-1 0-2,2 2-2,0 0-3,1-1-1,2 2 0,1-1-1,0 0-1,2-2 0,1 2-2,0-3 1,2 1-4,0-1 1,3-1-4,0-2 0,0 1-2,3-2 0,-1-1-1,2 0 2,0-2 1,2 0 1,0-2 2,0 0 1,1-2 3,0 0 2,-1-2 1,1-2 3,0 1 3,-1-2 2,1 0 1,-2-1 3,0-3 2,-2 2 1,-1-1-1,0-2 1,-1 2-2,-2-2 0,0 1-3,-1-1 0,-2 0 0,-2-1-1,0 0 1,-1 2 2,-2-2 1,-1 2 0,-3 0 2,0 1-3,-1 0 1,-1 0 2,-2 2-1,0 0 2,-3 2-1,2-1 3,-2 2 2,-1 1 0,0-1-2,0 4 0,-1 0-4,1 1-3,-1 1-2,1 1-1,1 1-1,-1 2-3,0 1-3,1 0-1,-1 1-3,2 1-10,0 0-17,-1 2-14,2-2-15,2 3-16,-1-2-15,1 2-29,1 1-28,1-1-32,1 0-28,1 2-37,0-1-32,2 0 9,1-1 23,0 0 31,2-1 32,0-2 29,0 0 26,2-1 23,0-3 21,1-2 18,1 1 17,0-2 14</inkml:trace>
  <inkml:trace contextRef="#ctx0" brushRef="#br0" timeOffset="3023.173">25255 6527 8,'3'-7'32,"1"2"10,-1-1 9,0 0 10,-1 2 12,1 0 13,0 0 15,-2 1 17,1 1 19,-1-1 20,0 0-3,0 1-28,-1 0-19,0 2-16,0 0-9,0 0-3,0 0-1,0 0 1,0 0 0,0 0-1,0 0-1,0 0-4,0 2-5,-2 1-5,1 2-6,0-1-7,-1 3-6,1 1-9,-1 2-8,1 1-9,-2 2-7,2 1-5,0 3-4,0 0-3,1 0-1,0 3 1,0-3 1,0 2 1,2 0 1,0-2 0,1 1 3,1-2-1,0-1 3,0 0 0,1-1 2,1 0 0,1-2-1,0-1-2,0 0 0,-1-1-1,0-1-3,0-1 0,0-2-1,0 0 0,-1-1-1,0-1 0,-1 0 0,1-1-1,-2-2 0,0 1 0,-1-2-1,0 1 1,-2-1-2,0 0 0,2-1 1,-1-1 1,-1-1-1,-2 0 2,1-3-1,-1 1-1,-2-2 0,-1-1 0,-1-1-2,0 0 0,0-1-2,-2 0 0,-2 0 1,1 0 0,-1 0 0,-1 1-2,0 0-1,1 2 1,-2 1 1,2-1 1,0 4-1,0-1 3,0 1 1,1 2 0,0 1 1,1 1 1,1 2 0,-1 0 1,0 1 1,1 1 0,0-1 0,1 3 0,0-1 2,0 2-1,1 0 0,1 0 0,0 2-1,1-2 1,1 3 0,0-2 0,1-1-1,1 2 1,1 0-2,0-2 0,1 0-1,1 1 0,1-2-1,0 1 0,2-1-2,2 1 1,0-2 0,1 1 0,2 0-1,-1-1 2,2-1 0,1 0 0,-1 0 0,3 0 1,-1-2 0,1-1 0,-1 1 0,0-2-1,1 0-1,-1-1 0,1-1 0,-1 0 0,2-2-2,-3 1 1,1-2-2,-1-1 2,0-1-2,-1 1 0,0-3-2,1 1 1,-2-3-2,0 1 0,0-1-1,-2-2 1,1 2-1,-1-2-2,-1-1 1,-2 0-2,2-1 1,-3 1 1,0 1 1,-2 0 1,0 0 0,0 0 2,-2 2 1,0 0 4,0 1 4,-1 2 2,-1 1 4,-1 1 5,1 0 1,-1 2 3,0 0 1,0 0 4,-1 3 0,0-1 1,-1 1-1,1 1 0,-3 0-2,2 2 0,-1 1-3,0 2-4,0-1 0,0 3-1,-2 1 0,2 1-3,1 2-1,-1 0-1,2 1-2,-1 1 1,1 1 0,0 0 1,1 1-3,2-1 0,0 0-1,0 0 1,3 0-2,0 0-1,1 0 1,1-1-3,1 0 0,1 0-4,1-1 1,1 0-3,0 0 0,2-2-1,-1 0-1,1-1 1,1 0 1,-1-1-2,0-1 1,1-2 4,-1 0 1,0-1 2,1 0 3,0 0 1,0-2 3,-1 1 2,1-3 3,0 1 4,-2-2 1,0 0 0,1 0 4,-2-2 3,-1 1 0,1-2 0,-1 0 0,-2-1 0,0-1 1,1 0 1,-3-1 0,0-1-1,0-2 0,-1 1 0,-1-3 1,0 0-4,-1 0 1,0-2-2,-2-1-1,1 0-3,-3 0-2,1-2-4,-1 1-3,-1-1 1,0 1 1,0 0 2,-2 1 6,2 1 0,-1 1 7,1 0 5,1 3 4,0 1 8,1 3 4,0 0 4,1 0 6,0 3 6,1 2 6,0 0 1,0 0-1,0 0-5,0 0-4,0 0-6,0 0-6,0 0-5,0 0-4,0 0-6,3 0 0,1 0 0,0 1 0,2 0 0,1 0 6,1 0 1,1 1 7,1-1 4,1 1 10,0-2 6,1 2 8,2-1 14,-1-1 6,1 0 5,0 2 1,2-2 1,-1 0-2,1 1 1,0-1-3,1 0-1,-1 2 1,1-2-7,0 0-4,-1 0-5,0 0-7,0 0-13,0 0-10,-2 0-6,0 0-8,0 0 0,-2 0-9,0 0-6,-2 0 1,0 0-7,-1 0-7,-2 0-2,-1 0 3,0 0-7,-2 0-3,1 0 3,-2 0 0,-3 0 0,0 0 1,2 0-1,-2 0-3,0 0 0,0 0 0,0 0-3,0 0-4,0 0-9,0 0-7,0 0-15,0 0-15,0 0-18,0 0-24,0 0-18,0 0-31,0 0-32,0 0-44,-2 1-40,-1-1-49,-1 0-46,2 1-30,-2-1-19,-1 1-1,0 0 6,-1 0-8,0 2-5,-2-2 38,0 4 51,0-2 51,-2 2 49,-1-1 43,0 2 37,-2 0 32,1-1 28,-1 2 21,0 0 17,-3-1 12</inkml:trace>
  <inkml:trace contextRef="#ctx0" brushRef="#br0" timeOffset="5359.3066">21903 10912 13,'1'-2'32,"-1"-1"6,2 2 8,-1-2 7,2 2 7,-1-1 7,2 1 9,0 1 9,1 0 9,3 0 11,-1 0-17,1 0-36,1 0-20,2 0-9,-1 2-4,1-1 1,2 2 1,0-1 5,1 2 3,0 2 3,1-2 4,1 1 4,1 1 4,-1 1 3,1 1 2,0 0 3,0 1-1,-1 1 0,1 0 1,0 1-1,-1 0-3,-1 1-1,-1 0-1,0 1-1,-2 1 0,0 0-2,0 1-2,-2-1 0,0 1 1,-1 1-1,-1-1 0,0 1 0,-2 1-1,1-2-1,-2 2 1,0 1-1,-1-1-1,-1-2-1,-1 2-2,-1-1 0,0 1-2,-1 0 0,-1-1-2,1 0-1,-3 0-2,1 1-1,-1 0-3,-1-1 0,1 1-3,-2 0-4,-1 0 0,0 0-3,-1 0 1,1 2 0,-2 0 3,0 0 1,0 0 1,-1 0 3,-2 1 1,2-2 0,-2 2 3,-1 0 3,1-1-2,-1 0 0,-1-2 2,1 2 1,-2 0-1,1 0-5,-2-1-3,1 1-3,-1-1-6,1 0-2,-1 0-3,1 0-5,-1 0-3,1 1-1,0-1-1,-1-2 0,1 4 2,-2-3-1,2 1 1,-1-1 3,1 3 0,-1-3 2,1 1 0,-1 0 3,2 0-2,-2 0 2,3 0 0,-2-1 2,2 0-2,0 0-2,0 1-2,0-2-1,0 0-1,2 1-4,0 0-1,-2-2 1,2 0-2,1 0 0,-2 1 3,2-2 2,-1 2 4,-1-1 0,1 1 5,0 0 3,-2-1 5,1 2 4,0 0 4,-2 0 4,1 1 6,-1 0 4,2-1 1,-1 1 0,-1 1 1,1 0-2,-1 0-2,1 3 0,0-2 0,-1 4-1,2-1-1,-1 1-5,2 1-4,-1 0-2,1 2-7,1-2-4,1 1-1,1-1-4,-1 0-2,3-2-1,1 1-6,0-2-3,1 2-7,1-2-2,0 0-4,0 0-2,1 0-6,2 0 0,1 1 2,0-2 3,1 1 4,1-2 3,2 1 4,0-1 5,3 0 6,0-1 3,1 1 6,2 1 5,0-1 4,0 1 2,1-1 3,0 2 3,1-1 0,-1 1-3,1-1 1,0-2-3,0 1-4,-1 0-6,1-3-1,1 0-4,-2 0-5,1-2 0,0 0-4,0 1 0,-1-4-4,0 2 0,-2-3-3,0 0 0,1-1-2,-3 1-1,0-3 2,1-1-2,-3 1 2,0-1 0,-1-2-1,-2-2 1,1 1-2,-2-2 4,0 1-1,-1-1 4,-1-2 2,-1 0 1,0 0 3,0 0 5,0 0 4,0 0 6,0 0 4,0 0 6,0 0 3,-1 2 4,-1-1-2,-1-1 1,-1 1 0,-2 1 0,0-1-1,-1 0-1,0 1-2,-3 0-3,1 1-4,-1-2-5,0 1-3,0 1-10,0 0 1,0 0 1,0-1-2,1 1 3,-1 1-5,-1-1 1,2 1 0,-1-1 3,-1 1-3,0 0-2,0 0 0,0 0 1,1 0 1,-1 0-2,0 2 0,1-1-2,-1 0-2,0 0 0,0 1-3,0-1 1,0 0-2,-2 2-3,3-1 0,-1 2-4,-1 0-2,1-1-3,0 2-2,0 1-3,1 2 1,-1-2-2,1 2 1,0 0-2,1 0 1,0 0-2,1-1-1,2 0 1,-1 1-1,0 1 6,2-2 4,0 1 2,0-1 7,-1 3 3,1 0 5,-1 1 3,0 1 2,0-1 5,0 4 0,0-1 5,-1 0 5,2 1 2,1-1 1,-1-1 0,2 0-3,0-1 3,0-1-4,2 0-4,0 0-1,1-1 0,0-1-1,1 1-4,0 0 1,-1 1-4,1 0 1,1 1-4,-1-1 1,1 2-2,0-1 0,0 2-1,0-1-1,1 2 4,0-2-4,1 3 0,0-1-4,0 2-1,0-1-2,0 1-4,-1 0-1,1 0-1,-1 0 1,1 1-4,-1-2-3,2-1 0,-2 1 0,1-1 2,0 0 1,-1-2 1,1 2 6,0 1 8,-1-1 2,2 2 6,-1 0 2,-1 0 4,0 0 3,-1-1 3,0 1 5,0-1 4,0-1 2,-1 1-4,1-4 3,-1 1-2,1-1-5,-1-1-4,-1 0-1,1 0 0,0 0-1,-1 1-2,0 0-3,-1 0-2,0 2-1,0-2-4,-1 2-1,0 0-1,0 0 0,0-1-2,0 0 0,-1-1-2,1 1 0,-1-3-1,1 1-1,-1-1-2,-1 1 0,1-1-3,1-1 0,-1 1-3,0-2 3,0 2-4,0-1 0,-1 0-2,0 1 1,1-1 3,-2 0-2,1 0-1,1 0-1,-2-1 1,2 1-1,-2-1 1,1 0 5,0 1 2,0-1 4,0 1 1,0 0 2,0 1 4,0-1 3,-1 0 1,0 0 3,0 0 2,1-1 1,-1 1-1,0 0 3,0 1 4,-2-2-2,1 3 0,0-2-1,0 1 2,0 0-2,-1-1 1,0 2-1,1-1 0,0 0 1,0 1-1,0-3-2,1 2-1,0-2-4,0 1 1,1-1 1,-1 0-2,0 0 0,0-1-4,1 0-2,0 0-4,0-1 0,0 2-2,0-2 0,0 0-2,0-1 0,0 0-2,1 0 0,0-2 2,0 2-2,0-3 2,0 1 0,0 0-2,1-3-1,-1 1-1,1 0 0,0-1 0,-1 0 1,2 0 1,-1 0 2,1-1 0,-1 1-2,1 0 3,-1-2-5,1 2-7,0 0-8,-1 0-5,1-1-13,-1-1-10,0 2-14,0 0-13,-2 0-15,2-1-15,0 1-9,0-1-7,0 1-12,-1-1-9,1-2-14,1 1-9,-1 0-23,2-2-29,0 0-14,2-2-4,0-1-6,0-2 0,1-1-7,1-2-2,3-3 19,0 0 25,1-3 30,1-3 28,1 0 27,0-5 23,0-2 22,3-1 20,-1-2 15,2-3 10</inkml:trace>
  <inkml:trace contextRef="#ctx0" brushRef="#br0" timeOffset="6175.3533">22605 12891 24,'0'0'40,"0"0"9,0 0 11,-2 2 10,0 1 12,-1-1 13,-1 1 13,1 1 16,-2-1 18,0 0 20,-1 1-18,-1 0-49,0-1-29,0 2-16,-1 1-9,-2 0-5,0-1 1,0 0 0,-2 0 0,1 1 1,0 0 0,-2-1-2,1 2 0,-1-2-2,1 1-3,0 1-2,-1-3-3,2 3-3,0 0-2,1-2-4,0 2-3,0-1-1,2 0-3,0 0-3,2 1-3,1-1-1,-1 0-2,2 1-3,2-2-1,1 1 0,0 0-3,2 0 0,1 1 0,2-1-1,1 2-2,3-1-1,0 1 0,2-1 1,3 2 0,0-2 0,3 0 1,0 1 1,3 1 0,1-2 0,-1 1 0,2-2 0,0 2 1,-2-2-1,2 2 0,-3-2 0,0 3 1,0-2 1,-2 1 1,0-1 1,-2 1 3,-1-1 3,-1 2 0,-1-2 5,-2 0 2,0-1 4,-2 1 3,-1 0 7,0 0 5,-1 1 5,-2-3 6,-1 2 6,-1-1 3,-1 1 7,0-1 2,-2 2 3,-1-1 3,-1-1 1,-2 2 4,0-1 3,0 1-1,-3-1 0,-1 0-1,-1 0-4,0-2-4,-2 2-4,2-1-5,-4-2-4,2 1-5,-2-1-4,0-1-6,-2-1-5,1-1-6,-1 1-4,0-2-8,0 0-3,1 0-8,-1-2-8,1 1-7,0-1-11,3-1-15,0 0-20,2 0-17,2-1-18,1-2-28,2 1-28,2-1-24,2-2-16,2 2-14,2-2-8,1 0-20,2 0-16,2-1 14,4 0 25,0 1 29,3 1 30,0-1 26,2 1 23,2-2 22,1 1 18,2 1 16,-1 0 11</inkml:trace>
  <inkml:trace contextRef="#ctx0" brushRef="#br0" timeOffset="6864.3927">22938 13164 9,'9'-5'31,"-1"1"7,-1 1 7,-1 1 8,-3 0 8,0 1 11,-3 1 12,0 0 14,1-1 15,-1 1 18,-1-2-8,0 0-30,-1 0-18,-1 0-9,-2 0-3,0-1-1,0 3 3,-1-3 4,0 1 2,-3 0 1,2-1 0,-1 1-2,0 2-3,-2-3-3,1 3-3,1 0 0,-2-2-3,1 2-3,0 2-3,0-2-4,0 0-2,1 3-3,0-1-4,-2 1-4,2 1-4,1-1-5,0 2-2,-1 1-3,2 0-5,0 2-3,1 0-3,0 1-4,2 0-4,-1 3-3,1-3-2,2 4 1,0-1-1,0 1 1,2 0 1,1 0 0,-1 1 1,1-2 0,2 0 0,0 0 0,0-2 0,2 1 1,0-3 1,0 2 0,3-4 0,-2 0-5,1-1 0,2-1-2,0-1-1,0-1-3,1-2-1,1 0-1,-1 0 1,1-2 0,0-1 2,0-3-1,-1 1 2,0-1-1,1-1 2,-1-2 0,-2-1-1,2-1 0,-2-2 4,0 1 2,0-3 1,-2 1 2,0-1 4,-1 0 2,-1-1-2,0 0 2,-2 0 0,0-1 2,-1 3 2,-1-1 0,0 1 2,-1 2-1,-1 0 2,1 2-2,-1 1-1,0 3-2,0 0 0,1 3 0,0 0 1,0 3 4,0 0-2,0 0 1,0 0-1,0 3 1,0 1-3,0 1 0,0 2 2,1 2-3,1 0 0,-1 3-1,1 0-2,1 2-1,-1 1-3,1-1-3,1 1 2,2 1 0,-2-1 4,0-1 2,2-1 2,-1-1 3,1-1 0,0 0 3,0-1-1,0-2 4,0 0 0,0-3-1,1 2 3,-2-2-1,1-2-1,-1-1-2,1 0-2,1 0-3,-2-2-2,1-1 0,0-1 1,0-1-3,1 0-2,-1-3 0,0-2-3,0 0 0,-1-2 0,0-4 3,1 0 4,-1-1-1,0-2 2,-2-3 2,0 0 1,0-1 0,0-2-1,-1-1 1,1 1 4,-1-2 0,-2 0 2,1-2 2,0 1 0,-1-3-6,0 2-2,0-2-3,0 0-2,0 0-3,1 0-4,0 0-2,0 2 0,-1 1-2,1-1-4,1 3-3,-1 0-2,1 4 0,0-1-2,0 3-1,0 0-1,1 3 0,0 0 0,0 1 0,1 3 2,-1 1 1,-1 2-1,1 0 2,-1 1 3,0 2 3,0 2 1,-2 1 4,1 0 4,-1 2 3,0 0 4,0 0 6,1 2 4,-1 1 4,1 1 5,0 2 0,0 1 4,-1 3 6,1 2 2,-1 1 3,0 3 2,0 1 1,0 3 0,-1 1-2,1 0 0,-2 1-3,1 0-3,-1 0-3,1 0-3,-1-1-5,2 2-3,-1-2-8,0-2-2,0 1-4,1-1-7,0 0-7,0-2-12,0-1-17,0 0-20,1-2-24,0 0-24,0-1-20,0-1-31,1 0-31,0 0-40,0 0-40,0-2-53,1 0-43,2-1 13,-1 1 34,0-3 43,1 1 40,0-1 39,1 0 33,0-2 30,1 0 25,0 0 22,0-1 19,1-1 18</inkml:trace>
  <inkml:trace contextRef="#ctx0" brushRef="#br0" timeOffset="7019.4015">23501 13159 16,'5'3'42,"-2"0"12,1-1 13,-1 0 14,0 0 13,0 0 16,0-1 18,-1 0 18,-2-1 25,0 0 26,0 0-6,0 0-36,0 0-37,0 0-40,0 0-24,0 0-14,0 0-10,0 0-5,0 0-5,0-2-5,-1 0-21,0-2-28,1 1-31,-1-2-31,0 1-47,0-3-46,-1 1-9,1-3 8,-1 1 17,1-1 20,-1-3 19,1 2 18,-2-1 19,2 0 15,1-2 18,0 2 16,0-2 13</inkml:trace>
  <inkml:trace contextRef="#ctx0" brushRef="#br0" timeOffset="7170.4102">23560 12854 35,'3'-9'53,"0"1"17,0 1 18,0 2 18,-2 1 22,1 1 21,0 1 27,-2 2 33,0 0 38,0 0 48,0 0-4,0 0-54,0 0-50,0 0-47,0 0-32,0 0-20,-2 2-12,1 1-4,-1-3-7,0 2-8,1 1-20,0-1-26,0 0-31,0 0-31,1-2-45,1 2-45,1 1-38,1 0-29,-1 0-46,2 0-44,0-1 6,1 1 25,1 0 33,1 0 32,1-1 34,-1-2 28,1 2 27,2-4 22,0 1 20,1-3 20,2 0 13</inkml:trace>
  <inkml:trace contextRef="#ctx0" brushRef="#br0" timeOffset="7881.4508">23935 12581 23,'11'-14'42,"-2"1"12,-1 0 11,0 2 14,-2 2 12,-1-1 15,-1 3 15,-1 1 21,-1 0 21,0 3 13,0-1 3,1 3-18,-3 1-39,0 0-21,0 0-11,0 0-3,0 1-2,-1 3 3,-1 1 2,2 2 4,-1 1 4,0 4 3,0 0 0,0 2-1,0 4-8,0 1-8,1 2-8,0 1-7,0 2-9,1 0-1,1 1-4,0 1-2,2 1 0,0-1-4,0-1-4,1 1-3,1-2-10,1 1-7,1-1-4,-1-2-7,0 0-5,1-1-5,2-2 1,-1-1-5,0-1-3,1-1 0,-1-1-1,0-2-2,0-2 2,-1 1 0,0-2-3,0-2 2,-1 0-1,0-2 1,-2-1-1,0 1 1,-1-4 1,-1 1 0,-1 0 3,1-2 1,-3-1 1,0 0 4,0 0-1,0 0-1,-3-1 1,-1-2-1,-1 1-2,-1 0-1,-2-3 0,-2 0 0,0 0 0,-1 0 0,-3-2-1,1 2-5,-2-1 0,1 0-4,-2 1-1,1 1 1,0 1-2,1 1 1,0-1-1,1 2 0,1 0-1,0 2-2,2 0-2,-1 2-1,2-1-3,2 1 0,0 1 0,-1 1-2,3 2-2,1-2 2,0 2-1,1 1 1,1 1-2,0-1 1,2 1-1,1-1 3,1 1-1,0-1 2,2 1 0,0-1 2,2 1-1,2-2 4,-1 0 1,2-1 3,2 0 1,-1 0 1,2-2 3,1 1 2,-1-2 3,3 0 0,-1-1 2,2 0 3,-2-1 1,3-1-1,-1-1 3,2 0-3,-2-1-2,2-2 1,-1 1-2,1-2 0,0-2-2,-2 2 2,2-2 0,-3 1 0,1-2 0,-2 1 0,0-1 0,-2 0 2,-1-1 1,-1 1 1,-1-1 3,-3 2 2,0 0 1,0-1 0,-3 1 2,0 0-1,-2 0 1,-1 0-1,-1 1 1,0 1-2,-1-1 1,-1 1-1,-2 1-1,1 0 0,0 0-1,-1 1 0,1 1 1,-1-1 0,0 3 1,-1 0-2,1 0-1,0 0-2,-1 3-1,1-1-1,1 2-1,-2 2-2,2-1 0,0 2-3,0 1-1,2 3-2,-1-1-3,1 1-2,1 1-2,1 1-2,2-1 2,0 3 0,0-3 1,2 0 1,0 0 4,2 0 2,1 0 2,-1-2 2,1-1 1,0-1 2,2-1 3,0 0 0,1-2 2,1-1 1,-1 0-1,0-2 1,2 0 0,0-2 1,-1-2-5,2-1-1,-1-1-2,1-1 1,-1-2-1,0-1 3,1-4 2,-2 2 0,2-2 1,-3-2-1,0 0 2,0-1 3,-3 0 0,0 0 1,-1 0 4,-2 0 0,1 2 4,-3 0 0,0 2-2,0-1 0,-2 5-2,0-1 1,0 3-1,0 1 7,0 1 8,0 3 3,0 0 2,-2 1-1,1 3-5,-1-1 0,-1 2-4,1 3-2,0 0-6,-1 2-3,1 2-4,0 2-15,0 1-24,-1-1-37,2 1-37,1 0-56,1-1-53,1-1-69,0-1-58,1 0-13,2-5 9,1 0 33,0-4 38,0-1 39,2-2 35,0-3 35,1-1 30,-1-3 28,1-1 24,2-1 21,-2-1 18</inkml:trace>
  <inkml:trace contextRef="#ctx0" brushRef="#br0" timeOffset="8728.4993">25282 12997 2,'-2'3'29,"1"-1"8,-1 0 9,1 1 9,1-1 10,-1 1 11,1-1 13,0-2 14,0 0 16,0 0 18,0 1-4,0-1-22,1 2-19,-1 0-18,2-1-10,-1 1-8,2-1-3,0 0-4,0 1-2,2-2-2,0 3-1,3-3-4,-2 3-3,2-2-4,1 0-3,0 0-5,1-1-1,0 0-3,2-1-2,-2 0 0,1 0-4,0-2-2,-1 0-2,0 1-1,1-3-1,-3 0-1,1 0-1,-1 1 0,-1-1 0,-1 0 1,0-1 2,-2 0 0,1 1 0,-2-1 3,-1 2 0,0-3 2,-1 2 2,-1-1 5,0 0 1,-2-1 3,0 1 1,0 0 1,-1 0 3,-2-1 2,0 3 2,0-3 0,-1 2 4,-1 2 2,0-2 1,0 1 3,0 1 1,-1 1 2,0 1 1,0-1 2,2 2 3,-2 0 0,1 2 1,0-1-4,0 1-1,1 2-1,0 0-6,0 1-3,1 2-4,0 0-7,0 2-4,1 0-6,0 2-4,-1 1-8,3-1-3,-1 1-8,0 1-1,1 2-5,1-3-1,1 2 0,0-2-3,2 1-2,-1-2 0,2 2 0,0-4 1,2 3-3,-1-1 1,2 0-2,0-1-1,0-1 0,2 1 0,-1-1 3,1 0-2,1 0 1,0-2 0,-1 1 2,1-1-1,1 0 0,-1-2 3,-1 1-2,0 0 2,1-1 1,-1-1-2,0-1 2,1-1 1,-1 1 1,-1-1 0,0-2 1,0 0 2,0 0 1,0 0 2,0-2 2,-1-1 1,1-1 2,-2 0 0,1 0 1,0-3 1,0 0 1,1-1 2,-1-1 3,0-1-3,0 0 3,0 1-2,1-3-1,0 1 1,-2 0-2,2 1 0,-1 0 2,1 1 0,-1 0 0,0 2 0,0 0 0,0 2-1,1 0 3,-1 1-1,-1 1 3,2 2 1,0 1 4,1 0 3,-2 2 3,2 1 4,-1 1 0,2 1 4,-1 0 0,0 2 0,1 1 6,-2 1 0,1 1 1,-2 0 2,1 2 0,0-1-2,-1 0-1,-1 1-3,0 1-5,-1 0-2,0-1-2,0 1-1,-1-1 1,0 0-1,-1 0-6,0-1-2,0-2-2,-1 0-6,0-1-6,-1-2-17,1-1-16,-1 0-31,0-3-32,0-2-40,0 0-37,0 0-35,0 0-28,0 0-23,1-4-22,0-1-8,0-1 1,1-1 25,2-2 31,2-1 36,0 0 33,0-1 32,2-2 27,3 1 24,0-1 20,2 0 15,1 0 12</inkml:trace>
  <inkml:trace contextRef="#ctx0" brushRef="#br0" timeOffset="9298.5319">26156 13005 21,'11'-8'44,"-2"0"15,1 2 15,-4 1 17,0 0 18,0 3 21,-1-1 24,-3 1 26,2 0 33,-4 2 37,0 0 2,0 0-36,0 0-36,-2-1-39,-1 1-27,1-2-15,-2 2-5,0 0-2,-2 0 0,0 0 1,-3 2-2,0-1-2,0 1-2,-3 1-5,2-1-7,-1 3-8,-2-1-4,1 1-3,-1 2-4,2-2-5,0 3-9,0 1-8,1-1-9,1 0-8,0 3-7,2-1-7,0 1-6,1-1-7,1 2-5,0-1-5,2 0-1,1 1-3,1 0-2,1-1-4,2 0 4,0 1 0,3-2 1,0 1-1,1 0 1,3-2 0,1 0 1,0-1 2,2 2 2,1-3 2,1-2 4,1 2 1,0-3 3,2 0 1,-1-1 3,2-1-2,-1-1 2,2-2-3,0 0-1,-1-3 0,0 1-1,0-2-3,0 0-3,0-2 1,-4 2-2,2-3-1,-4 2 1,0-2-1,-1 1 1,-2-1 2,-1 2-1,-1-1 4,-1 2 3,-3-1 1,0 0 2,-1 1 6,-2 2 1,0-2 4,0 1 1,-2 1 3,0 1 0,-1 0 1,0 0 2,-1 1-1,0 0 1,0 1-3,0 1 2,0 0-2,0 1-1,0 1-2,1 1-4,0 0-1,0 1-3,1 1-6,1 0-1,0 2-3,1 1-4,1-1 0,2 1-2,0 0 1,2 2 1,0-2-1,1-1 0,1 1 1,3-1 3,-1 1 0,2-3 0,2 0 3,0 1 0,1-2 1,1 0 0,2-2-1,-1-1 2,1 0 4,0-1 3,1-1 1,1-1 1,-1-1 2,1 0 1,-2-1 1,2-1 2,-1-2-2,-1-1 4,1 1 2,-3-2 4,1 0 5,-3 0 0,1-3-1,-3 2 0,-1-1-1,0-1 2,-3 0 2,-1 1-1,-2-2 2,-1 1 4,-1 0 1,-1 0 2,-3 1-2,0-2 1,-2 1-3,-1 0 1,-2 1-2,-1-2-1,-1 2-2,-1 1 0,-2-1 0,0 2 1,0-1 4,-2 2 6,1 1 1,-2 0 2,1 2 0,0 0 0,1 2 0,-1 0 0,2 2 0,0 0-2,-1 2 2,2 0-3,1 1 1,-1 2-8,3-2-8,-1 3-13,1-1-10,1 2-16,1 0-15,0-1-18,0 3-18,1-2-24,1 2-19,1-1-27,1 2-27,1-2-24,1 1-15,0 0-15,3-1-8,-1 1-7,1-3-3,1 1-7,2-2 1,0-1 24,0-1 28,2-1 30,1-2 29,-1 0 26,1-3 22,1 1 19,3-2 16,-1 0 13,1-1 9</inkml:trace>
  <inkml:trace contextRef="#ctx0" brushRef="#br0" timeOffset="10180.5823">27048 12634 20,'5'-12'39,"0"3"9,0 1 11,-1 1 12,-1 2 12,-1 0 14,0 2 18,0 2 20,-2 1 23,0 0 8,0 0-2,1 2-19,-1 1-35,0 1-20,0 0-13,0 2-5,0 0-1,0 3 1,-1 0 2,0 3 1,0 2-2,1 1-4,0 0-4,0 2-6,1 2-3,0 0-4,0 1-3,2 2-3,-1-1-3,2 1-3,0 2-5,2-3-7,0 2-6,1-2-6,-1 1-6,3-2-4,-1-1-5,1 0-2,1-2-3,0 0-3,0 0-1,-1-2-1,2-1-1,-1-2-2,0 1-2,1-2-1,-1-1 0,0-1 0,0-1 0,0 0 1,-1-1-1,1-2 2,-2-1 0,0 1 2,1-2 0,-3-1-1,0 0 2,-1-1 1,0 0 1,-2-1 3,0-1 0,1 0 2,-2-1 1,-1 0 0,-1-1 4,0 1 0,-2-2 2,0 0 2,-1-3 1,-1 3 2,0-3 1,-2 1 2,-1-1 2,-2 0-2,-1-1 3,0 1 1,-3-2 0,0 1 0,0 2 0,-2 0 2,0-1-1,-2 1 3,1 2 3,1 0 3,-1 1 3,1 1 3,0 0 3,2 2 0,0 2 2,1 0-1,0 1-1,1 1-2,1 0-2,2 3-2,1-1-5,-1 2-3,2 1-9,2 1-5,0 0-6,2 0-6,0 1-5,2 2-5,2-2-4,1 1-1,1 0 1,1-1-3,2 1 1,2-1 2,0-1 0,2 1 2,1-3 3,1 2 3,2-3 0,0-1-1,2-1 3,-1 0 2,1-1 0,0-2 2,2-2-1,0 2 0,-1-4 0,2 2-3,-1-2 0,0-2-1,0-1-2,-1 0 0,1-1-1,-1-1 1,-2-3 0,2 1 0,-3-1 2,0-2 1,-1 2 3,-1-2 4,-2 0 2,0 0 2,-1-2 3,-2 1 2,-2-1 1,0 2 2,-1 0 0,-1-1 3,-2 0 1,-1 2 2,-1 0-3,-1 1 0,0 0 1,0 2-1,-1 1 0,-2 0 4,1 3 2,0 0 3,0 3 6,1 1 0,-2 0 2,0 0-1,0 4 1,1 0 0,-2 2-3,1-1-2,1 4 0,0 1-5,0 0-1,1 2-7,1 1-7,1 3-7,1-1-7,1-1-6,0 3-2,2 0-5,0 0-1,1-1 1,3 1 3,-1-1 4,1-1 4,0-1 3,2 0 2,-1-2 4,1-2 3,1 2 4,1-3 2,0-1 4,-1-1 1,0 0 3,1-4 1,-1 2 3,0-2-3,1-1 0,-1-1-4,1-1 1,-2-1-2,1-1 0,0-1 0,-1-2 1,-1 1-2,2-3 1,-2 0 0,0-2 2,0-1 3,-2-2 6,1 1 7,-2-2 3,0-1 8,0-1 3,0 0 5,-3-1 10,0-1 5,0 0 6,0-1 7,-2 0 7,0 0 7,-1-1 7,0 2 3,0 0 3,0 3 3,0-1 2,0 3 5,0 0 4,0 3 5,0 1 7,1 3 2,0 0 2,0 2-2,0 2 2,1 1 5,2 0-1,1 0-4,0 0-3,2 2 2,1 0-6,2 1-9,2-1-12,1 0-11,1-1-12,1 0-13,1 0-10,1 1 2,-1-1-12,1-1-11,-1 0-9,2-1-3,-2 0-9,1 0-13,-1-1-8,0-1-13,-1 2-26,0-1-24,-1-1-26,-1 0-20,-2 0-24,2 1-22,-4-1-23,0 0-17,0 0-24,-1 0-16,-2 0-20,0 1-20,-2-1-8,-1 1-6,-1-1-19,1 1-16,-3 0-13,1-1-5,-2 1-6,-2 0-2,0-1-1,0 1 2,0 2 36,-2-3 43,1 3 44,-2 0 41,-1 0 34,0 0 29,0 1 29,-1 1 22,0 0 19,0 1 15</inkml:trace>
  <inkml:trace contextRef="#ctx0" brushRef="#br0" timeOffset="31750.8161">4589 17387 1,'0'0'23,"0"-2"7,0 2 6,1-2 5,1 0 6,-2 2 5,0 0 7,0 0 6,0 0 7,0 0 0,0 0-6,0 0-13,0-1-19,0 1-10,0 0-6,0 0-1,0 0-1,0 0 0,0 0 2,0 0 1,0 0 2,0 0 0,0 0 0,0 0 2,0 0-2,0 0 0,0 0 0,0 0-2,0 0-1,0 0-1,0 0-2,0 0 0,0 0-2,0 0 1,0 0 0,0 2-1,1 0 1,-1 1-1,1 0 0,0-1 1,-1 3-1,1 0 0,0-1 0,-1 3-2,3 0 1,-2 3 0,1 0 0,-1 1 0,1 0 1,-1 2 0,1 0 0,-1 1 0,1 0 2,-1 1-1,-1 1 1,1 2 1,0 0 1,0 1 2,-1 1 0,1 1 1,-1 2 0,0 1 0,0-1-1,0 1 1,0 0-2,0 1 0,0-2-1,-1 0-2,1 0-1,0-2-2,0 0-1,0-2-4,0 1-2,0 0-3,0-2-1,0 2-2,0-3-3,0 2-1,0 0-2,0-2 0,0 2-1,-1-1-2,0-1 0,0 0 1,1 0 2,-1-2 1,1 1 2,-1-2 1,1-1 1,-1-1 2,1-1 2,0 1 0,0-1 2,0-1 1,0-1 2,0 0 0,0-1 1,0-1 0,0 0-1,0-1-1,0-1-1,1-1-1,0 0-1,-1-1-1,1-1-1,-1 1-1,0-3-1,1 0 0,1 2 0,0-1-1,0 1 0,1-2 1,1 2 1,0-1 0,1 1 0,0-1 0,1 0 2,1 1 1,0 0 1,1-1 1,-1 1 0,1-2 1,1 2 1,0-1-1,-1 0 0,1 0-1,2-1 2,-1 0-2,0 0 1,2 0 1,-1-1-1,2 0 0,0 1-1,1-1 1,0-1-1,2 2 0,0-2 0,1 2 0,-1 0 1,2-1-1,0-1 0,1 2-1,0 0 1,-2 0-2,2 0 1,-1 0-1,0 0 0,0 0 0,-2 0-2,0 0 1,-2 0-1,1 2-1,-3-2 1,0 0-1,-1 0 0,-1 0 0,-2 0-1,1 0 0,-3 0 0,0 0 0,-1 0 0,-2-2-1,0 2 1,0 0 0,-3 0 1,0 0-1,3 0 1,-3 0-1,0 0 1,0 0 0,-3-3 1,2 0 1,-1 0-1,-1-2-1,0 0 1,-1-2-1,0 0-2,-1-1-1,0-2 0,-1-1-1,1 0-2,0-3 0,1 0 2,-1-1 1,1-1 2,1 0 1,0-2 0,0-2 3,2 1 1,0-3 3,1 1 0,1-1 4,0-1 1,2 0 0,0-2 3,1 1 0,1-2-1,1 1-1,1-2-2,0 0 0,1 1-4,0-1-2,1-1-1,2 2-2,-2 0-3,1 0-2,1 2-3,-2 0-1,1 0-1,1 2-2,-3 1 0,1 2-3,1 1 0,-3 0 0,0 2-1,0 1 1,-1 1-1,0 2 1,-1 0 2,-2 3 1,1 1 3,-2 0 4,0 1 6,0 3 9,-1 0 8,-2 0 6,-1 2 4,0 0 4,-1 0 2,-3-1 4,0 2 1,-4-1 5,1 1 3,-2 0 0,-1 0 2,-2-1-5,-2 2 0,1 0-7,-2 0-10,0 2-3,-2-1-2,-1 0 1,2 2-4,-2-2 1,1 2-4,0 0 0,0 0-1,3 0-2,-1-1 0,2 2-3,0-1-2,1 0-1,2 1 0,0-1-4,3 0-5,0 1-8,2-1-10,1-1-10,2 0-15,1 0-12,-1 0-14,4 0-20,2 0-22,2 0-17,2 1-13,1-2-17,2 2-16,2-2-21,3 3-17,2-1 11,1-1 20,2 2 24,1 0 24,1 0 21,0 0 20,3 1 18,0 1 16,1-2 13,1 1 10</inkml:trace>
  <inkml:trace contextRef="#ctx0" brushRef="#br0" timeOffset="32632.8665">7757 17486 24,'5'-8'36,"-1"-1"8,0 1 8,-1 1 9,1 1 10,-1 0 8,0 1 10,-1 0 12,1 1 10,-2 0-3,1 0-19,-1 2-24,1 0-26,-1-1-14,1 1-7,-2 2-2,0 0-1,0 0 3,0 0 2,0 0 2,2 1 3,0 0 2,1 2 3,-1 1 1,1-1 2,0 2 2,0 2-1,1 0 0,1 2-1,-1 1-3,0 0-1,0 2-3,-1 3-2,1-1-1,-1 1-3,1 2-1,-2 0-1,0 2 0,0 2 1,-1-1 1,-1 2 0,0 1 3,0 1 0,0 1 1,-1 0 1,-1 0 0,1 1 1,-1 0-1,0 1 0,-1-1-2,1-1 1,0-1-4,-1-1-1,0 0-4,0-1-1,0-1-1,0-2-4,1 0-1,-1-2-4,0-1-1,-1-1-1,2-2-1,0-2-1,0 0-1,-1-1-1,2-2-1,0-1-1,0-3-3,1 2-1,0-2-1,1-2-1,0 1 1,1-3-1,1 0 1,1 0-1,2 0 2,1 0 0,0-1 1,2-1 1,2 0 0,0 0 3,2-1 0,-1-1 2,2 1 1,1-1 1,0 0 0,1 0 0,0-1 0,1-1-1,0 2-1,0-1 0,1 1-1,0-1-2,1 2 0,0 1-3,0-1 0,1 0-1,-1 1 0,1 1-1,0 0 1,0 1 1,-1 1 1,1 0 0,-2-1 3,1 1 0,0 2 2,-2-1 1,0 0 1,0 0 2,-1 1 2,-1-2 1,0 1 1,-2 0 0,0 0 0,-2 0-1,0-2-1,-1 2-1,-2-1 0,-2-1-1,0 2 1,0-2-1,-3 0 0,0 0-2,-3 0 2,0 0-2,0 0 2,0 0-2,1 0 1,-1 0 1,-1-3 0,1-1 2,-2 1 0,0-1 2,0-1-1,-1-2 1,0 1 1,1-2 2,0 0-1,0-1 0,-1 0 0,2 0 1,-1-3 0,2 2 0,-1-2 1,1-2-3,0 2 1,1-2 1,0-1-2,1 0 1,0 1-2,0-3 1,1 0-1,0 0 1,2-1 0,-2 0-1,2-1 0,-1 1-1,1-1 0,0 0-2,0 1 1,1 0-3,0 0 0,-1 2 1,0-1-2,0 1 0,0 1-1,0 0 1,-1 0-1,-1 2 0,0 1 0,0 1 0,0-1 2,-2 2 3,0 0 3,-1 1 2,-1 1 5,-1-1 1,0 4 4,-2-3 5,-1 1 2,-1 2 2,-3-1 4,1 2 1,-3-1 2,-2 1 0,0 0-3,-3 1 0,1 1-3,-4-1-5,2 1-2,-3 1-3,1 1-3,-1 0-3,0 0-4,1 2 0,0 0-1,0 1 0,0 0 0,3 0 0,-1 1 2,1-1 0,1 2 2,2-2 1,-1 1-2,3-1 0,1 1-4,0-1-7,2-1-10,1 1-13,1-1-18,1 0-19,0-2-21,3 3-21,2-3-27,0 0-29,2-3-21,2 3-16,1-3-28,2 1-26,1 0 10,3 0 24,0-1 27,1 0 29,2 0 26,0 0 23,3 0 22,-1 1 17,2-1 17,1 0 13,0 1 13</inkml:trace>
  <inkml:trace contextRef="#ctx0" brushRef="#br0" timeOffset="33437.9126">9532 17428 16,'0'-4'40,"-1"0"11,1 1 12,-1 0 11,1 0 10,1 1 11,2-1 12,-3 3 11,1-3 14,-1 3 16,0-2-17,0 0-40,1 0-35,-1 2-31,0 0-16,1-3-9,-1 3-2,0 0 2,0 0 6,0 0 5,2 1 5,0 1 3,0 0 3,0 1 0,2 1 3,-1 1 1,0 1-1,0 1 2,1 2-2,0 0-3,1 3-1,0 0-2,1 1-1,-1 1-1,-1 1 1,1 1-2,-1 1 2,1 1 2,-1 1 2,0 1 2,-1 1 2,-1 0 4,0 1 2,1 1 3,-2 0 3,0 0 2,-1 0 2,0 1 2,-1-2 1,0 0 2,1 0-1,-2-2 0,1 0-4,-2-2-3,1-1-4,0 0-3,0-2-5,0-1-1,0 0-3,0-2-3,0 0-3,1-2-3,-1 0-3,1-1-2,-1-3-2,1 0-1,0-1-3,0 0 0,0-2-2,1-1-1,0-2-1,0 0-3,1 2 0,-1-2-2,2 1-1,1 0 1,0-1-2,0-1 1,3 1 0,0-1 2,1-1 1,0 1 1,3 0 1,1-2 0,0 1 1,2 1 1,-1-1 0,2 0 0,-1-1 0,2 2 0,0-1 0,1 1-2,0 1 0,0 0-2,0 0 0,0 1-3,-1 1-1,1 0 1,-1 0-2,1 0-1,-2 1-1,1 1-1,-1-1 0,0 1 1,-1-1-3,-1 0 2,1 1-2,-1 0-1,0-1 2,-1 0 0,-2-2 2,0 1 0,0 0 1,-3 0 1,1-1 0,0 0 3,-3-1 3,0 0 0,0-1 0,-2 1 3,0-2 1,0 0 3,0 0 0,-1 0 2,-1-2 2,1 1 0,-1-3 0,0 1 1,-1-1 1,1-1 1,-1-1 1,0-1 3,0 1 1,-1-1 2,1-3 2,-1 2 3,1-2 1,0-1 1,0 0 2,0-1 1,1-1 1,-1 0 1,1-2-3,1-1 0,-1 0-1,2 1-2,0-3-3,0 1-3,2 0-4,1-3-3,-1 2-2,3-1-4,-1-1-3,1 0-2,0 2 0,1-1-2,1-1-2,-1 3 1,1-1-3,1 1 0,-1 1-3,0 1 1,0 0-1,-1 2 1,0 0-1,-2 3 1,2 0-2,-2 0 3,-2 3-1,0 1 3,-1 2 5,-1 0 4,1 1 6,-3 4 3,0-1 5,-1 0 3,-1 2 0,-2 1 4,-1 0-1,-2 2 3,-2-1 0,-1 1 2,-1 2-5,-3 1-1,1 0-2,-3 1-2,2 0-7,-3 2-1,1 0-2,-1 0 0,1 1-1,0-1-1,1 1 0,0 1 0,1-1-1,0-2 2,2 2-6,1-2-13,-1 0-15,3 0-18,0-3-31,1 1-35,2-3-29,2 1-29,1-1-17,1-1-16,2-2-18,0 0-16,0 0-6,6 0 0,1 0 24,0-1 28,3 1 29,0-1 28,3 1 26,0-2 23,1 2 19,2 0 15,0 0 11,2 0 11</inkml:trace>
  <inkml:trace contextRef="#ctx0" brushRef="#br0" timeOffset="34123.9518">11394 17428 23,'0'-8'39,"-1"1"10,-1 0 11,1 0 8,0-1 11,-1 3 9,1-2 13,-1 2 12,1 0 13,1-2 0,-1 3-12,1-1-28,0 0-41,0 1-21,1 1-13,-1 0-4,1 1 0,-1 2 4,0 0 4,0 0 3,2 1 2,1 2 0,-1 0 0,1 2 0,0 0 1,1 3 0,1 0 1,0 2 0,0 0-1,1 2-1,0 0-3,2 3 0,-2 0-4,0 1 2,0 1 0,0 2 3,-1-2 2,-1 3 3,0 1 4,0 0 3,-1 1 3,0 1 3,-1-1 3,0 2 2,0-2 2,-2 2 4,2 0 0,-2-1 1,0 0-2,-2 0 0,1 0 0,-1-3-2,1 0 1,-1-1-3,-1-1-1,1-1-1,0-2-4,-1 0-1,0-1-3,1-2-5,0 0-1,-1-2-3,1 0-4,-1-1-1,1-3-1,1 0-6,0-1-3,1 0-5,0-1-3,0-1-3,0-1-3,2 0 1,0-1-2,3-1-2,-1 0 1,2 0 0,1 0 2,1 0 0,2-1 2,0-1 0,1 0 2,3-1 1,-1-1 3,2-1 0,1 2 1,1-3-2,1 0-1,0 1 0,2-2-1,-1 2-4,2-2-2,1 2-3,-2-1-5,3 1-3,0-1-4,0 3-3,1-1 0,-2 2 1,1-1-1,0 1 2,0 2 2,-2-1 2,0 1 1,0 1 3,-1-1 4,-2 2 3,-1 1 4,1-2 4,-2 2 5,-2-2 1,-2 1 2,1 0-1,-3-2 0,-1 0 0,0 3-1,-3-3-1,0 0-3,-2 0 0,-1-3-1,-1 3 0,1-1-1,-3-2 0,0 0 0,0 1 0,-3-3 0,1 0 0,-1-2 0,-1 0 0,0-3 1,-2 0 0,-1 0 1,0-2 0,-1-2 0,0-1 1,-1-2-1,-1 1 0,-1-2-1,1-1 1,-2 0-1,1 1-1,-2-1 0,1 0-3,0 0 1,-1 2-2,1-1-1,-1 1 0,2 2 1,0 0-2,0 2 2,0 1-2,2 0 2,-1 2 0,1 1 2,1 2 1,-1 0 0,1 0-1,1 1 2,0 3-9,0-1-15,0 0-18,1 1-16,0 0-19,1 0-21,-1 1-22,3-2-22,-1 2-35,1 0-33,1-1 0,2 3 14,0 0 21,0-4 20,1-1 24,1 3 25,1-1 18,2 0 19,1 0 14,1 1 13,0-1 11</inkml:trace>
  <inkml:trace contextRef="#ctx0" brushRef="#br0" timeOffset="35028.0035">13940 17631 14,'2'-1'34,"-1"-1"9,0 0 9,-1 2 9,1-2 10,-1 2 11,0-3 12,0 1 15,0-1 16,0-1 20,-1-1-9,1 0-36,-1 0-21,0-1-14,1 1-7,-1-2-2,0 1 0,1 0 3,-1 0 2,0-1 4,0 1-2,1 0-2,0 1-2,0 0-4,-1 0-4,1 2-4,0-1-6,0 1-3,0 1-4,0 2-4,0-3-2,0 3-2,0 0-2,0 0-2,0 0 0,0 0 1,1 1 0,1 2-2,-1 1 1,1 0 1,-1 4-1,1 1 3,1 3 0,0 0 0,-1 2 0,0 3-3,1 2-3,0 0 1,-1 3-3,0-1 0,-1 3-2,1-2-1,-1 3-2,1-2-3,-1 1 0,0-1-4,1 0 0,-2 0-4,2-1-1,-1-1 0,-1 0-2,2-1-2,-1-2-1,0 1-4,-1-1 0,0-2 1,0 0-2,0-2 1,0 1 0,0-3-1,0 0 0,0-2-1,0-1 0,0-1 1,0-1 0,1-2-1,0 0 1,0-1-1,1-1 2,1-2 0,1 0 0,1 2 2,1-3 1,2 0 1,0-2 2,1 1 2,2-1 1,0-1 1,1-2 3,3 1 3,-1-2 1,2 0 2,-1-1 2,2-1-1,0 0 0,1-1 0,0 0 1,0 1-2,0 0-1,0-1 0,1 2-3,0 0 0,-1 1-3,0 0 0,-1 2-2,1 0-2,-1 0 0,-1 1-2,-1 1 0,0 2-2,-3-2 1,1 2-2,-1 2 0,-1-2-1,-1 0 1,-2 3 1,-1-1-1,1 0 0,-2 0 1,-2 1 1,0-1 1,-1 0 0,-1-1 0,1 1 2,-2 0 1,-1-2 1,0 0 2,0 0 0,0 0-1,0 0 1,0 0 1,0 0 2,-1-2-1,-1 0 2,1-1-1,-2-1-1,1-1 1,0 0 1,-1-2-1,0 0 0,-1 0 1,1-1 1,0-3-1,-1 0 1,1 0 0,0-2 0,0 1-1,0-3-1,1 2 1,-1-1 2,1-2-2,0 1-2,0-1 0,0 1 0,-2-2-1,2 2-2,0-1 0,0 1-1,-1 0-1,0 1 0,0 2 0,0-1 0,-1 2 0,0 1-1,-1 0 1,0 2 1,1-1 4,-1 4 3,0-1 3,-1 1 5,-1 2 4,2 0 5,-1 1 3,-1 0 4,0 2 4,0 0-1,0 2 1,0 0 0,1 0 0,-2 1-1,1 0-3,0 2-3,0-1-6,1 1-8,-2 2-11,1-2-16,1 2-14,0-2-18,0 2-28,2-2-34,0 0-38,1 0-36,1 0-48,1-2-39,1-3-19,0 0-1,2 2 21,2 0 31,1-2 32,2 0 31,0-2 30,0 0 25,2-1 24,2-1 22,1 1 19,2-2 14</inkml:trace>
  <inkml:trace contextRef="#ctx0" brushRef="#br0" timeOffset="35695.0417">15898 17457 20,'0'-1'34,"0"1"9,0 0 8,0 0 10,0 0 8,0 0 12,0 0 10,3 0 11,0 1 8,0 2 5,0-1-14,0 2-29,0-1-20,2 3-12,0 0-10,0-1-6,0 3-2,0 0 0,0 1 0,0 1 2,2 1 2,-2 1 3,-1 2 0,1 1 3,-1-1 0,1 3 1,-1-2 2,0 4 0,-1-1 2,0 0 2,-1 2 0,0 1-2,1-1-1,-2 0 0,0 1-2,0-2-2,-1 1 1,0 0-1,0 0 0,-1-2-3,0-1-1,0-1-2,1-1-1,-1-3-4,0 2-2,0-3-1,1-2-5,-1-2 1,1 1-3,0-2-2,0-2-3,1 0-2,0-1-3,1-1-1,1 0-1,2-2 0,2 0-1,-1 0 0,2-1 0,1-1 0,3 0 1,0 0 1,1-2 0,1 1 1,1-1 1,-1-1 0,3-1 0,-1-1 0,2 0 0,-2 1-2,2-1 0,-2-1-2,2 0-1,0 0 0,-1 0-1,0 0-2,-1 0-1,2 2-1,-3-1 1,2 0-2,-3 1 1,1 0-1,-2 0 0,-1 1 1,0 0 0,-3-1-1,0 2 2,-1 0 1,-2-1 2,-1 2 0,-1 1 2,-1-1 1,-1 0 2,-1 1 3,-2-1 5,-1 2 3,-1-2 4,0 2 4,-2-2 2,-1 0 1,0 1 1,-3-2 0,0 0 1,0 2 3,-2-3-2,1 1 2,-2 1-2,0-2-2,1 0-6,1 1-6,-2 1-5,3-2-9,0 0-10,0 0-9,1 1-17,2-1-14,0 0-21,1-2-17,1 2-20,1-2-17,2-1-31,0 1-32,2 0-12,1-1-1,1-1 15,2 0 21,0 1 22,2 0 22,0-1 22,2 2 18,1 0 16,0 1 15,2 2 12,0-1 12</inkml:trace>
  <inkml:trace contextRef="#ctx0" brushRef="#br0" timeOffset="36205.0709">17811 17681 8,'-1'-4'26,"-1"-1"4,1 3 6,-1-1 5,2 3 5,0 0 6,-3 2 6,1 0 5,1 1 4,-1 0 0,1 2-11,-1 2-17,0 0-11,1 1-6,-2 2-3,2 1 1,-1 1 0,0 0 2,-1 3 4,1 0 4,0 1 2,0 1 5,-2 0 4,2 2 3,0-1 1,0 1 3,0-2 0,-1 2 1,1 0-2,1-2-1,-1 0-3,1-2-3,1 0-5,0 0-3,0-2-4,0-1-5,1-2-4,1-1-3,0-2-4,0 0-4,2-1-2,0-4-2,2 1-3,1 0 1,1-3-2,1 0 2,3-1-1,-1-1 0,3-1 1,-1-1 1,2 1 0,2-2 0,0-2 0,-1 2 1,2-2-1,0 0 0,1-2 0,-2 1 1,1-2-1,0 1 0,-2 2-1,2-2 0,-3 1-2,1 0-3,-3 1-6,0 0-8,-2 1-5,0 1-5,-1 1-5,-3 1-2,0 0-6,-2 0-3,-1 2-5,0 1-5,-1 0-5,-2 0-3,-1 0-5,0 3-1,-1-1-2,0 1-1,-1 1-11,-2-1-12,0 2-3,0-2 4,-2 1 8,0-1 9,0 1 9,-1-1 9,-1-1 10,1 1 7,0-1 6,-3 0 7</inkml:trace>
  <inkml:trace contextRef="#ctx0" brushRef="#br1" timeOffset="44991.5734">29918 3131 27,'5'-7'49,"-1"-1"15,-2 1 15,-1 0 17,-1 1 17,-2-1 19,0 2 21,0-2 24,0 2 27,-1 2 35,1 0-10,-1 0-46,1 0-46,-1 1-44,1 0-25,0 1-12,-1-4-6,-1 3 0,1 1 2,-2-3 4,1 3 6,-2-2 4,2 2 2,-1-2-2,2 3-1,-1-1-5,0 0-3,1 1-6,-1 0-4,4 0-4,-2 1-6,0 0-5,0-1-6,0 2-7,1-1-4,-1 1-11,1 1-5,-1 1-8,1-1-2,1 3-2,-1 0-4,1-1 1,0 2 0,1-1 0,0 1 2,1 0-2,1-1 2,2 0-3,-1 1 3,2-1 2,0 0-2,1 0 3,1 0-1,0-1 2,0 0 1,0-1 0,1 1 0,1-2 1,-1 0-1,1-1 2,0 0 1,0 0 2,-1-2 0,3 0 1,-2 0 1,1-1 1,0-1-1,0 0 1,-1-1 1,3-1 0,-3 1 1,1-3 1,0 1 1,-2 1 1,2-3 1,-2 1 0,-1 0 0,-1 0 1,1-2 2,-2 1 0,-1 0 2,-2 0 0,0 2 3,-1-2-1,-2 1 2,0-1 2,0 1-1,-2 0 1,0-1-2,-1 2 0,-1-2 0,-1 2-1,0 0 0,-2 0-1,0-1-1,1 2-2,-2 0 0,-1 0-2,1 1-2,-1 2-3,0-2-2,-1 2 0,1 1-2,-1 1 0,0 0-5,1 2 1,0 1-3,-1 2-2,2 1 0,0 0-1,1 2-3,-1 1 0,1 2-2,2 0 1,1 1-1,0 2-2,1-3 2,1 2-2,1 0-1,2 1-2,1-1 0,0-1 1,1 0 0,1-1-1,1-1 1,1 1-2,1-2 3,1 1 1,0-3 0,1 1 0,3-1 2,-1-2 0,1 0 1,2 0 1,0-2 1,3 0-2,-1-2 1,2-1 1,1-1 2,1-1 3,0-2 3,0 0 1,-1-2 4,2-1 3,-1-1 4,-1-2 3,-1 0 3,-2-1 2,0 1 3,-1-2 3,-1-1 1,-2 2 3,0-3 2,-2 2-1,-2 0-1,-1 0-1,0-1-3,-3 3-2,-1-2-1,0 1-2,-3 1-2,0 1-2,-1 0-2,-1 0 0,-1 1-2,-1 1-1,0 0-3,-3 1-2,1 1-1,1 0-1,-2 2-1,-1-1-3,2 2-3,-2 1 0,1 1-2,-2 2-3,1 0-3,0 2-1,0 1-1,-1 1-3,1 2 0,-1 1-1,2 2-2,-1 0 1,2 1-1,0 0 1,0 1-2,2 2 1,-1-3 2,3 0-1,1 1 3,0-2 2,2 1 0,0-1 1,1-1 0,2 1 1,-1-1 2,2 0 4,-1-1-4,1 1-5,1 0-5,2-2-4,-1 1-10,1-1-9,0-1-19,2 2-25,-1-2-27,0 0-23,1-2-38,-1 2-31,0-2-3,-1 0 14,1-1 22,-1-1 23,-2 1 23,0-1 20,1-2 19,-3 1 17,0 0 16,-2-3 15,-2 0 12</inkml:trace>
  <inkml:trace contextRef="#ctx0" brushRef="#br1" timeOffset="60283.4481">3333 9256 9,'-3'2'16,"0"0"14,-2-1 5,1 2 7,-2-1 5,1 0 8,-1 0 7,0 0 8,-2-1 10,1 0 11,0-1-9,-1 1-22,0 0-14,0-1-7,0 2-3,-2-2 0,1 0 1,0 1-1,0 1 3,-1-2 2,1 0 0,0 2 2,0-1 0,0 0 0,1 0 0,-2 1-1,2-2-2,0 1-1,0 0-3,-1-1-1,1 3-1,-1-3-1,1 0-2,-1 1-3,1 0-2,0-1-2,-1 1-3,0 0-2,2 0-2,0-1-3,-2 2 0,2-2-2,-1 2 0,2-1-3,-2-1-1,1 2-1,1 0-1,-1-2-1,-1 3-2,2-3 0,0 1-2,0 1 1,0 0-1,-2 0 1,2 0-1,0 1-1,0-1 1,-1 2 0,0 0-1,0 0 0,1-1 0,-1 2 0,-1 1-1,2 0 0,-2-1 1,1 2-1,0-1-1,-1 2 1,0 0-1,1 1 0,0 1 0,-2-1 0,2 1 1,-1 2 1,0 0 1,1 0 1,-1 1 2,1 1-1,-2 1 3,2-2 0,-1 3 0,1-2 3,-1 1 1,2-1 0,-1-2 1,1 3 1,0-1-1,0-1 1,1 0-2,0-1 1,1 1-2,-1-1-1,1 0-1,0 0 0,0-1-2,0 1 0,1-1-2,0 2-1,0-2-2,0 1 0,1 1-2,0-3 0,-1 1-2,2 0 0,-1 0-2,1 1 1,-2-2-1,3 1-1,-1 0 1,0 1 0,0-2 1,1 2 0,-1 0 3,0-1 1,1 0 0,0 1 1,-1-1 1,1 0 1,0 0 2,0-1 0,0 1 2,1-2 0,0 1 0,0 1 1,-1-3-2,1 2 1,1 1-1,-1-3 0,2 2-1,-2 1 1,1-1-1,1 0 0,-1 1-1,0-1 1,0 1 0,1 0 0,0 1-1,0-2 0,-1 2-1,1 0-1,1 2 0,-2-1 1,0 0 0,0 1-1,0 0 0,1-1 0,0 1-1,-1 0 0,1 0-1,0 1 0,0 0 0,1-1-3,-1 1 2,0-1-1,0 1-1,0-1-1,0 0 0,0 0-2,0 1 0,0-1 0,0 0 0,1 0-1,-1 0 0,0-1 1,0 1-2,1 0-1,-1-1 0,0 1-1,0-2 1,0 3-1,2-3 1,-1 2 0,-1-2 0,1 1-1,0 0 3,0 0 0,-1 2 1,1-1 1,1-2 2,-2 4 3,1-2 3,0 1 3,-1-1 3,1 1 1,0-1 2,0 1 2,0-1 1,0 1 3,-1 0 1,1 0 2,-1 0 1,1 0 0,-1 1 2,1 0 0,-1 0 2,1 1-3,-1 0 1,0 0 1,0-2-1,0 2-1,0-1-1,-1 1 0,1 0-2,1-1 0,-1 1-2,2-2-2,-1 2-2,-1-1 0,1 0-2,0 0 1,-1 0-2,2 0-1,0-1 0,0 1-1,-1-1 0,1-1-1,1 1 1,-1-2-1,1 1-1,-1 1 0,0-1-3,0-2 2,0 2-2,0 0 0,1-1-1,-1 1-1,0-1-1,-1-1 0,1 3 0,0-4 0,0 4-1,1-3 1,-1 1 1,0 1 1,0-2 2,0 3 2,2-3 3,-2 2 2,1 0 1,0-2 2,0 3 1,1-2 2,-2 0 1,1 0 2,0 0 0,0 1 1,1 0-2,-1-2 2,0 1-3,1 0 0,-1 0 0,1 0-3,-1 0 0,1 0-1,-1 1-1,2-2-1,-2 2 0,0 0 0,1 0 0,-1-1 0,1 1 1,-1 0 0,0 0-1,-1 1 0,1-1 0,1 1-1,-1-1 2,0 1-2,0-1 0,-1 1 1,1-1-2,0 1 0,-1-1 1,0-1-3,-1 0 0,1 1-2,0-1-1,0-1 0,-1 1 0,1-1-3,-1 1-1,1-1 0,-1 1-1,2-2 0,-2 0-1,0 2-2,1-1-2,-1 0 2,0 0-2,0 0-2,0-1 0,0 0 1,0 1-2,0 0 0,-1 0 2,1 0 1,-1-1 2,1 2 2,0-1 1,-1 0 3,0-1 0,0 0 4,0 1 1,0-1 2,0 0 1,0-1 1,0 2 4,0-2 1,1 0 2,-2-1 0,0 1-1,1 0 1,-1-1 0,0 1 2,0-1 0,1 3-1,-2-3 2,1 1 1,-1 0 2,0-1-2,1 0 0,-1 2-3,-1-1 4,1 0-1,0-1 0,1 1-1,-2 0 0,1-1-5,-1 3 1,0-3-2,0 2-1,1-2-3,-1 1 1,1 1-1,-1-2-1,0 0-1,1 1-1,-1 0-4,0-1 2,0 0-3,1-1 3,-1 2-2,0-2 0,0 1 1,0-1-2,0 1 2,0-2-3,0 1 1,0 1 2,0-1-2,0 1-1,-1-2 0,1 0 1,0 3-3,-1-3 2,1 1 0,0 1-1,0-2 1,0 1-3,0 1 0,0-1-3,0 0 0,-1 0 0,0 0 0,1 1-1,-1-1 2,1 0 1,-2 1-2,1 0-1,0-1-3,0 1 1,0-1-1,0 1 3,0 1-4,0-2 3,-1 2-2,1-2 1,-1 2-1,1-1 0,-1 1-1,1-1-1,-1 0 1,0 1 0,0 0-1,-1-1 4,1 3-1,-1-3 4,1 1 0,0 0 2,-1 0 3,1 0 3,0-1-1,0 2 3,-1-2 2,0 0 0,1 1 2,0-1 1,-1 1 4,0-1-2,0-1 1,0 2 0,1-2 0,-1 3-4,1-3 2,-1 1-1,1 0 0,0-1-3,0 1 2,-1 0-2,1-1-1,0 1-2,-1-1-1,1-1-1,1 1-2,-1-1 1,2-2-1,-1 3-1,-1-2-1,2 2 1,-1-1-1,0 0 1,0 0 1,1 0-2,-1-1 1,0 1-1,0 0 1,1-2-1,0 3 1,0-2-2,0 1 1,-1 0 2,1-1-1,0 1-1,-1 0 1,1 0-1,0-1 1,-1 2-1,1 0 1,0-1-2,0 1 3,0 2-3,-1-2 1,1 2-1,-1-2 0,1 2 0,-1 0 2,1-1-2,-1 1-2,1-1 1,-1-1-2,0 1 0,1 0 1,-1 0-1,0 0 2,1 1-4,-1-1 2,0-1 0,0 1 0,1 2-3,-2-2 0,1 0-1,0 3 2,1-2-2,-1 0-1,-1-1 0,2 1 0,-2 0-2,1 0 0,1-2-2,-2 2 0,1-2 1,1 1 0,-1-1 0,0 0-1,0 1 2,1-2 0,-1 1-1,0-1 1,0 1-1,1-1 0,-1 2-1,1-2 1,0 0 0,-1 1 1,1-2 3,0 0 0,0 2 3,0-2 2,0 2-3,0-1 5,0 0 0,0 0 3,0 0 0,0 0 1,0 1 3,0-1 1,0 1 3,1 0 1,-1 0-1,0 0 0,1 0 0,-1 1 1,0 0 0,0-1 0,0 1 1,0-1 0,0 1-3,0 0 1,1-1 1,-1 2 1,0-1-1,0-1-1,0 2 0,0-1-2,1 0 1,-1 0-1,0 0-2,0 1 2,0-1 0,1 1-3,-1-1 2,0 1-2,0-1 0,1 0-2,-1 0-1,1 1 0,0-1 2,-1 1-2,1-1 0,0 1-1,0 0-1,-1-1-1,1 1 0,0 0 3,0-1-1,-1 1-2,1-1 0,1 1-2,-1 0-1,2-2 2,-2 1-1,1 1-1,-1-2 0,0 1-2,2 0 2,-1-1 0,0-1 0,0 1-3,1 0 2,-1 0-1,0-1-1,1 1 2,0-1-2,1 0 1,-1 1 1,0 1-4,1-1 4,-1 0-2,1 1 0,0-2-1,-1 2-1,2 0-2,0-1 0,-1 2 1,0-1-1,1-1-2,-1 1 0,1-1 1,1 1-1,-1-1-1,0 1 0,1-1 1,-1-1-3,0 1 1,1-1 0,-1 0 2,0 1-1,0-1-1,0 0 1,1 0-4,-1 0 3,-1 0 2,1 0 1,0 0 2,0-1-1,-1 2 2,3-1 3,-2-1 0,-1 1 2,1 1 2,1-3 1,0 2 0,0 0 2,0 0 4,0 0-2,0-2 0,1 3 1,-2-2 0,2 1 1,0 0-2,-1 0 1,1 0 1,-1 0-2,0 0-2,0 0 1,1 0-1,0-1-2,-1 0 1,0 0-1,0 1-1,0 0-1,1-2-2,0 2 3,-1-1 1,0 0 0,1 0 0,-1 1 0,1-1 2,-1 0 4,1 1-1,0-2 4,0 2 0,0-2 2,-1 2 2,0-1-1,2 1 2,-1-3 0,-1 3 0,1-1 1,1 0 1,-2 0 1,1 1-3,0-3 1,2 3-2,-2 0 0,1-2 0,-2 1 0,3 1 0,-2-2 1,0 0-1,1 2-1,0-2 0,-2 2-3,2-2 0,-1 1 1,1 0 1,-1 0-2,1 0 0,-2-1 0,3 2 0,-2-2 0,0 2 1,1 0-4,0-2 2,0 2-2,-1-1-2,1 0 3,0-1-1,-1 2 0,1-2-1,-1 2-1,2-2 1,-2 0-2,0 1-1,1 0-1,0 0 1,0-1-2,-1 0 0,0 2 0,2-3 2,-2 1-2,1 0 0,1-1-2,0 1 0,-1 1 1,0-3-1,0 1 2,1 0-1,0 2-1,0-3 1,1 3-3,-1-3 3,0 1-1,1 1-1,-1-1 0,0 0-2,2 0 2,-1 1-1,-1-2-3,0 2 3,2-3-2,-2 1-4,1 1 1,1-1 3,-2 0-2,1 0 1,1 0-2,0-1-1,0 1 3,-1 0-2,2 0-2,0-1 2,-1 1-3,0-2 0,1 2 0,-1-1 1,1 0-3,0 0 1,0 0-2,1 0 1,-1-1-2,1-1-3,0 3 2,0-3 0,0 1-2,0 1 5,1-2 2,-1 1-1,0-1 3,1 0 3,-2 0 2,2 0 3,-2 0 2,2-1 3,-1 1 4,0-2 2,0 1 0,-1 1 4,2-3 0,-1 3 2,0-2-1,-1 0-1,1-1 1,-1 1 1,0 0-1,1-1 1,-2 1-2,2-1 0,-2 0 0,-1 0-1,1 2 0,0-3 0,-2 1-2,2-1-1,-2 1 0,0 0 2,1 0-4,-2 0 2,0 0-3,-1 0 2,2-1-3,-2 1 1,-1 0-2,1-1 1,1 1 1,-3 0-3,1 0 0,0-1 3,0 2-3,0-3 0,-1 3 0,0-2 2,0 1-3,-1 0 1,0-1-2,1 1 1,0-1-1,0 1 3,-2-1-3,1-1 1,0 2-1,0-3 1,-1 3-1,2-1 2,-1 0 0,-1 0 1,0 0-1,0-2-2,0 2 1,0 0 3,0-1-2,0 1-2,0-1 1,1 1 1,-1 0-1,0-1 1,0 0-2,0 1-1,0-1 0,0 1 0,0-2-1,0 1 1,1 1 0,-1-1 0,0 0 0,0 1-3,1-1 1,-1-1 2,1 2-2,0 0 1,-1-2-1,2 2 1,-1-1-1,-1-1 1,1 2-3,0-1 3,-1 0-1,1-1-1,1 2 0,0-1 1,0 0-1,-1-1 0,0 0 0,1 1-1,-1 0-1,2-2 0,-2 3 1,1-1-3,-1-2 3,0 1-2,0 2-1,0-3 0,1 2 1,-1-1-2,0 1 2,0-1-2,0 0 2,0 1-3,0 0 2,2 0-2,-3-1 0,2 1 1,-1 0-1,0-2 2,0 2-2,1 0-1,0-2-1,-1 2 2,0-2-1,1 2 0,-1-1-2,0 0 1,0 1 0,2-1 1,-2 0-1,1 1-1,-1-2 0,1 2-1,-1-1 0,1 0 0,1 1 1,-1-2-2,0 1 0,0 0 0,1-1 0,0 1-1,-1 0 1,1-2-2,-1 1 0,1 1-3,0-2 2,1 0-2,-1 0 3,0 0-1,0 0 3,0 0 0,1-1 3,-1 1 0,1-1 1,-1 2 1,1-1 4,0-1 2,0 1 3,-1 1 3,1 0 2,1-1 3,-2 1 1,1 0 1,0 0 1,1 0 0,0-1 1,-1 2 1,0-2 0,2 0 3,-1 1 2,-1-1-2,2 0-2,0 1 1,-1-1 2,-1 0-2,2-1 0,0 1-2,-2 0 1,1-1 3,1 1-2,-1 0-1,0 0-1,0-1 0,1 1-2,-1-1-1,0 2-3,1-1 3,-1 1 0,0 0-4,0-1 1,2 1 1,-2 0-1,0 2-3,0-2 1,1 0-1,0 2-1,0-2 0,1 2 3,-1 0-2,0-1-1,1 0 0,-1 1-2,1-1 2,0 1 0,0-1-1,0 1-1,0 0 4,0 0-4,0-1 1,-1 1-1,2 0 1,-1 0-1,-1 0 1,2-1 0,-2 0 0,1 2-2,1-1 0,-2-1 0,0 2 0,1-2 0,-1 2-4,0-1 1,1 0 0,-1 0-2,0 1-1,1-1 0,-2 1-2,1 0-1,0 1 3,1-1-3,-1 1 2,0-1-2,1 1 1,-1 1 0,0-1 0,0-1-2,1 1 1,-1 2-1,2-2 0,-2 0 3,0 0-3,2 1 0,-2-1-1,1 0 0,1 1 0,-2-1-2,1 0 1,0 3-1,0-3 0,0 1-1,0 0 0,2 0 1,-2-1-2,1 1 2,0 0-2,0 1 3,1-2 4,-1 1 0,0 0 3,1 1 1,0-1 2,0 0 2,0 1 3,0-1 2,1 0 1,-1 2 3,1-2 3,-1 1 0,-1 0 0,2-1 0,-1 1 0,1 0 0,-1 0 1,0-2-2,2 3-2,-1-3 2,0 2-3,-1 0 2,1-1-2,0 0-1,-2 1 2,3-2-4,-1 2 2,-1 0-1,1-1 0,-1 2-2,2-3 1,-3 3 0,3-2-1,-2 0 2,1 1-2,0 0-1,-1 0 1,2 0-3,-2 0-1,1 1 0,0-2 0,0 1 0,-1 1 0,0-2-1,1 2-2,-1-1 2,1 0-1,-2 0 1,1 0-2,1 0 0,-2 0-1,1-1 0,-1 1-1,1 0 0,0-1 1,-1 2-3,-1 0 1,2-1-2,-1-1-2,-1 2 1,2-1 0,-1 0-2,1 1-2,-2-2 1,1 1 0,1 1-1,-1-2 0,-1 1-1,2 0 0,-1 0-2,1 1 2,-1-2 1,0 2-2,1-2 1,-1 2-2,0 0 3,1-1 2,0 0 0,0 1 4,-1-2 2,1 1 2,0 1 2,0-1-1,-1 0 2,2 1 3,-2-2 1,2 1 4,-2 1 1,1-1 1,0 0 2,0 1-1,0 0 1,0-2 0,0 1-3,1 1 2,-1 0-1,1 0 2,-1 0-1,-1 0 0,2 0-1,-1 0 0,2 0-2,-2 0 0,2 0 0,-1 1-2,-1 1 2,2-2-1,-1 0 1,1 0-3,0 0 4,-1 1-2,1-1-2,0 1-1,-1-1 2,1 0-5,0 1 2,-1-1 0,1 0 0,-1 1-2,1 0 0,-1-1-1,1 0 0,-1 1 0,0-1-1,1 1 0,0-1-4,-1 1 3,0 0-1,2 0 0,-2-1-3,2 1 1,-1 0-2,1 1 2,0-2-1,0 2 2,0-1-3,1 0 0,0 1-1,0-1 1,0 0-1,2 1 0,-2-1 2,2 0 1,-1 2 5,1-3 4,0 3 3,0-2 4,1 1 1,-1-1 2,0 1 5,1-1 3,-1 1 3,2-2 2,-2 2 3,0-2 3,2 3 0,-3-3 2,3 0-1,-1 1 0,0 0-2,1 0 0,-1-1-3,0 0 1,1 0-2,-1 0-1,1 0-3,0 0 1,-1-1-1,1 1-2,0-1 1,-1 1-2,0-1 2,1 1-3,-2 0-1,1 0 1,-1 0-3,1 0-1,-1-2-1,0 1-1,0 1 0,0 0-2,0 0-2,0 0-1,-1 0-5,1 0-3,-1 0-1,1 0-1,-1 0-6,2 0 0,-1 0 1,-1 0 1,1 0 5,-1 0 0,2 0 5,0 0 2,-1 0 7,0 0 4,0 0 3,1 0 6,0 0 2,-1 0 3,0 1 5,-1-1 6,2 0 0,-1 0 3,-1 0-3,1 0 0,-1 0-4,2 2-1,-1-2-1,-1 0 0,1 0-2,-1 0-1,1 0-2,-1 0 0,1 0-2,0 0-2,0 0 3,0 0-4,0 0 2,1 0 0,-1 0-2,-1 0-1,1 0-6,-1 0 1,0 0-4,-1 1-1,1 0-2,0-1-4,-2 1-3,1 0 0,0-1-4,1 1-3,-2-1-5,2 1-7,-2 0 2,2 0-4,-2 0 0,2-1 2,-1 0-4,2 0-5,-2 2 0,1-2 1,1 1 2,-1-1 4,1 0 9,-1 0 5,1 2 5,0-2 9,0 1 2,1 0 4,-1-1 3,1 1 5,-1 0 10,1-1 4,0 0 7,0 0 7,1 0-4,0 0-4,-1 0-4,1 0 0,1 0-2,-2 0-7,1-1 0,1 0-5,-1 1-5,1-1 0,0 0 0,-1 1-5,1-2-6,0 2 1,-1 0-7,1 0 4,0-1-9,-2-1-3,0 2 0,1 0-3,-2-1-3,2-1 0,-1 1-2,-1 0-7,0 1 1,-1-2-6,1 1-2,1 0-3,-2 1-3,1-2-2,-1 1-2,1 1 0,-1 0-3,2-2-1,-1 2 2,-1 0 1,1 0 7,0 0 4,0 0 2,1 0 10,-2 0 0,2 0 7,-2 0 6,2 0 4,0 0 3,-2 0 10,2 0 3,-1 0 5,1 0 5,-1 0-4,0 0 2,0 0-2,-1 0 3,2 0-3,-1 0-1,-1 0-4,2 0 1,-1 0-3,1 0-2,-1 0-3,0 0 0,1 0-9,-1 0 4,0 0-4,1-1-2,-2 1 3,1-1-7,-1 1-2,1 0 0,-2 0 0,1 0 0,1-1-2,-2 0-10,1 1 1,-1-1-4,1 1 4,-2-1-6,2 0 3,-2 0-6,0 1-2,0-1 0,1 0 0,-1 1-2,1-2-3,-2 2 0,3 0-2,-1 0-2,0-1 2,0 1 3,0-2 6,1 2 7,-2 0 3,2-1 7,-1 1 3,2 0 5,-2-1 8,1 1 0,0 0 10,0 0 5,-1-2 1,1 2 5,1 0 9,-2 0 0,1 0-5,0 0-2,0 0-5,0 0-2,1-1 2,-1 1 1,0 0-6,2 0 0,-2 0-5,1 0 3,-1 0 0,2 0 0,0 0-2,-1 0-1,1 0-2,-2 0 3,2 0 0,0-1 3,-2 1-6,1-1 4,-1 1-4,1-1-3,0 1 4,-1 0 0,1-1-10,-1 1 0,0 0-4,-1 0-2,2-1-4,-1 1-10,-1 0 0,1-2-10,0 2 0,0 0-6,-1 0 0,2 0-3,-2 0-2,1-2-4,1 2 1,-2 0 6,1 0 7,0 0 3,1 0 9,-1 0 0,1 0 9,0 2 9,0-2 3,0 0 9,-1 0 4,1 0 2,-1 0 14,2 0 6,-1 0-2,0 0 4,1 0 1,0 0-3,-2 0 1,2-2-3,-1 2 1,2 0-2,-1-1-8,0 0 1,2 1-3,-1-1 0,-1 0-7,1 0-4,1 1-7,-2-1 0,1 0-9,1 1-3,-3-1 0,2-1-4,-3 2-4,2-2 0,0 2 1,-2-2-1,1 1-4,-1 0 0,1 0-4,-1 1-7,1-2 3,0 1-3,-1 0 4,1 0-8,-1 0-3,1 0 0,0 0-4,-1 1 1,0-2 4,0 2 11,1 0 0,-2-2 6,2 2 8,0 0 0,-1 0 8,1 0 9,-1 0 5,1 0 10,0 0 1,1 0 12,0-1 4,-2 1 5,3 0-7,-2-2 1,2 2 5,-1 0-3,1 0-7,0-2 0,0 2 5,0-1-8,1 0 1,1 1-9,0-1 5,-1-1-4,0 2 1,1-2-10,-1 2 1,1-2-10,-1 1-1,-1-1-4,1 2-5,0-1 0,-2 0-5,1 0-5,0 0-5,0 0-9,0-1-1,0 1-9,-2-1-5,2 1 0,0 0-3,-1 0-5,1-1-3,0 2-8,-1-2 5,2 0 5,-1 1 5,-1-1 13,1 1 8,1-1 9,-2 1 0,1 0 8,-1-1 12,2 2 1,-1-2 7,0 1 10,0-1 17,1 0 0,-1 1 6,1 1-3,0-1 5,0 0-3,-1 0-4,1 0-4,1 1-5,-1 0 2,1 0 0,-1-3-10,0 3 1,1 0 0,0 0-16,-1 0 1,0 0 5,1 0-11,-1-1-6,-1 1-5,1 0-11,-1 0-5,0 0-6,0-1 0,-1 0-10,0 1-5,0-1 6,1 1-5,-2 0 0,2-1-8,-1 1-5,0 0-4,1 0-8,-1 0 11,0 0 10,2 0 9,-3 0 13,2-2 9,1 2 9,-2 0 0,1 0 9,0 0 9,-1 0 13,1 0 9,0-1 6,0 0 14,0 1 3,-1 0 10,2-1-2,0 0 2,0 0-8,0 1-5,0 0 2,0-2-10,-1 2 0,1 0-10,0-1-6,0-1 0,0 2-12,0-1 0,0 0-5,0 0-13,0 0-6,-2 0-6,1 0-7,1 0-5,-3 1 0,2-2-6,-1 2-12,-2 0 0,2 0 0,-2-2-5,2 1-5,-1 1-5,0-2 1,0 2 1,-1 0-10,1 0-9,1 0 2,-1 0-7,0 0 5,0 0 3,1 0 15,0 0 10,-1 0 0,0 0 5,0 0 10,2 0 12,-2 0 13,1 0 13,0 0 12,-1 0 10,1 0 9,1 0 10,-3 0 11,2 0-9,1 0 7,-2 0-9,1 0 2,0 2-4,-1-2-5,2 0 2,-2 1-5,1 1-5,1-2-17,-2 0 7,1 0-12,-1 2 6,1-1-6,-1 0 1,0 0 5,1 1-5,-2-1 0,1 0 0,0-1-6,-1 3-12,1-3 0,-2 2 0,1-1 0,-1 1-12,2-1-6,-3 0 0,2 1-6,-2-1-5,2 2-6,0-2 1,-2 2-11,2-2-5,-2 2 1,2-2 0,-2 2 2,1 0 6,0 0 0,0-2 12,-1 1 14,2 1 5,-2-1 5,2 1 5,-1-2 5,0 2 10,0-1 19,0 0 12,1 1 6,-2-1 11,2 0 19,-1-1 2,2 1-9,-2 1 2,1-1-11,-1 0-5,2 0-1,-2 1-1,2-3 3,0 3-6,-1-1-16,2 0-15,-1 0-25,1 0 0,1-1 0,-2 1 0,2-1 0,0 0 0,-1 0 0,1 2 0,0-3 0,-2 2 0,2-1 0,-2 1 0,2-1 0,-1 0 0,0 1 0,0-1 0,1 0 0,-2 0 0,2-1 0,-2 0 0,2 2 0,-1-2 0,0 0 0,1 2-25,-1-2-30,0 0-19,2 1-20,-1-1 9,-1 0 25,1 0 6,1 0 7,-1 0 12,1 0-6,0 0 13,-1 0 28,2 0 17,0 0 6,-1 0 23,1 0 7,0 0 13,1-1 12,-2 1-5,1 0-8,2-2-14,-1 2-5,-1 0-6,1 0-13,1-2-14,0 2-13,-2 0 0,1-1 0,0 0 0,1 1 0,-3-1 0,2 0 0,-1 0 0,0 1 0,-1 0 0,0 0 0,1-1 0,-1 1-15,1 0-14,-1 0-11,-1 0-8,1 0-8,1 0-16,-1 0-13,-1 0 7,2 0 7,-1 0 12,0 0 8,1 0 6,-1 0 18,-1 0 5,2 0 16,-1 1 6,0-1 17,0 0 10,0 0 18,1 0 6,-2 0 19,1 0 7,0 0-17,-1 0 1,1 0-1,0 0-1,-1 0-8,1-1-14,0 1-9,-1-1-11,1 1-2,0 0-5,-1-1-4,0 1-3,0 0-3,0-1 0,0 1 3,-1 0-3,0-1 0,0 1-6,0 0 0,-1-1-4,1 0-9,-2 1-8,1 0 2,-1-2-18,0 1-14,0 0-9,-1 0-19,1-2-5,-2 1-4,2 0-25,-2-1-1,2 1-3,-2-1 0,1 0 6,0-1 1,0 0 1,-1 1 8,0-2 9,0 1 18,1-2 2,-1 2 14,1-1 11,-1 0 4,0 0 8,-2-2 8,1 3 3,0-3 0,0 1 4,-1 0 0,-1 0 0,0-2 1,0 1 0,0 0 6,-1 0-3,0-1 1,0-1 2,-1 1 7,-1-1 3,2-1 0,-2 1 6,0-1 6,0 1 6,-1-1 3,0 0 7,-1-2 5,1 2-5,-2-1 3,1 0 0,-1 0 0,0 0-3,-1-1 3,0 1 1,-1 0 0,0 0 0,-1 0 0,0 0 0,-1-3 1,1 2-7,-1-1 3,-1 0-6,-1-1 0,0 0-4,-1 0-6,0-1-1,0 0-3,-3 0-3,2-1-4,-1 1-7,0-2-10,0 1 0,-2 0 0,1-1-2,-2 1-4,0-2-3,1 2 1,-1-1-4,0 0 1,0 2-2,-1-1 0,0 1 0,0-1 1,1 1 3,-2 0 4,0 0-6,1 1-9,0 0 2,-2-1 0,1 1-3,0 2 2,0-3 0,-2 1 0,1 0-4,0-1-4,-2 1 3,2-1 5,-1 1 4,0-1 0,-1 1 3,2-1 10,-3 0 2,2 0 0,-1-1 3,0 1 1,1 0 3,-1 0 6,-2-1 9,2 1 4,-1 0 5,1 0-5,0 0 0,-1 0 5,1 0 5,-2 1-3,1-1 5,0 0 2,-1 0 3,1 0 2,0 0 1,0 1-1,0-1 1,-1 1 0,1-1 0,-1 1-5,1 0 0,1 1 1,-2-2-3,1 1-3,0 2 1,0-2-6,0 1 1,-1 1 0,1 0-3,-1-1 0,2 1-5,-1-1 0,-1 1-3,1 1 1,-2-1-1,2 0-2,-1 0-3,-1 2 1,0-2-1,-1 0 1,1 0-1,-2 0-7,2 1 0,-2-2-7,0 1-5,0 0 3,1-1-3,-1 0-2,1 0-4,-1 0 0,2 0-2,-1 0 3,2-1 2,-1 2-1,2-1 4,-1 1 7,1 0 4,1 0 5,-1 0 3,1-1 1,-1 1 5,1 0 2,1 3 2,-2-3 2,2 1 1,0 0 1,-2 2-1,2-2-1,-1 1-2,-1-1-2,1 1-2,1 0 0,-2-1-5,1 1-1,-2 0 1,2 0 0,0-1 3,-2 1 4,1 0 4,0-1 1,0 1 1,0 0 5,-1-1 0,1 1 5,-1 0 4,1 0 2,1-1 3,-3 0 7,1 1-2,1-2 4,-1 1-1,-1 0-4,2-1-1,0 2 1,-2-1-5,2 0-2,-2 0 0,2 0-2,0 0-5,-2 1 0,1 0-5,0 1 3,0-1-6,0 0 4,0 0-6,-1 2-3,1-1 1,0 0-3,-2 2 0,1-1-3,-1-1 1,1 1-3,-2 0-6,1-1 4,-1 2-6,0 0 3,-1-2-5,1 1 0,-2-1-2,1 1-3,1 0-2,-2-1-5,1-1-4,-1 1 3,1 1-6,-1-1 2,-1-2-3,1 2-2,-1 0 1,1-3-11,0 3 1,-1-1 0,0-1-1,0 1 1,1-1 2,1 2 11,-1-1 3,1 0 7,0 1 5,1-1 8,-1 0 6,2 2 6,-1-1 10,1 0 6,-1 0 7,1 1 7,-1-2 5,1 2 5,-2-1 3,1 1 2,0-1-4,0 2-1,-1 0-2,0-1-1,1 0-1,-2 1-1,1-1-4,-2 2 0,0-2-4,0 0-3,-1 1 1,-1 1-5,1-2-5,-2 1 3,0 0-5,0 0-5,0 1 0,-1 0-3,-1-2-2,2 2 0,-1 0-5,0-1-7,1 0 2,0 3-5,0-1-3,-1-1-2,2 2-2,0-2-5,-1 2-5,0 0 0,2 0-1,-2 0-8,0-1 8,0 2 2,1-1 5,-1 2 3,0-2 6,0 0 6,0 1 6,-1-1 2,1 1 7,-1-1 5,0 1 6,0-1 4,-1 1 9,1-1-3,-1 1 6,-1-1-4,1 1-1,-2 0-6,0-1 0,1 1-3,-2-1-4,0 0-6,0 2-1,0-2-6,0 0-5,0 0 0,0 1 0,1 0-5,0-1-8,0 2 0,-1-1-7,2 1 0,0-2-2,-1 3-5,2-2-5,0 2-2,-1-2 3,1 3 8,0-3 1,1 3 4,0-1 6,0-1 0,-1 1 8,2 0 6,-1-1 7,0 0 5,1 1 5,0-1 5,0 2 4,-1-2 6,0 2 2,1-3-4,-1 2-3,-1 0 1,1 1-5,1-2 1,-2 1-3,0 0-3,0-2-7,1 3 0,-2-2-8,1 1 1,0 0-1,-1-1-3,2 1-2,-1 0-7,1-1-1,-1 0 0,3 1-5,-2 0 0,1 1-5,0-2-5,1 1 0,0 1 1,0 0-6,1-1-4,0 1 0,0 0-6,1 0 2,-1 1 7,0-1 6,3 0 2,-2 1 7,1 1 5,-1-2 2,1 2 11,0-1 1,0 1 2,1-1 9,-2 1 5,0 0 5,1-1 7,-1 2 1,2-3 0,-2 3-7,0-2-3,1 2-1,-2-2-1,0 0-2,2 2-2,-2-1-5,1-1 2,-1 1-2,-1 0-5,0 0-3,1-1 0,-1 0 0,0 1-2,1-1 0,-1-1-1,1 3-2,0-3 0,0 3-5,0-2-5,2 0-1,-2 1-4,2-1 2,-1 0-5,0 1-2,1-1-3,0 1 1,0-2-6,-1 3-1,0-2-3,2 1-4,-2 0 3,1 0-3,-1-1 8,1 0 5,1 2 3,-1-2 6,1 1 7,0-1 2,-1 0 5,1 1 7,0 0 2,1-1 10,-2 1 1,2-2 6,-1 1 7,0-1-2,0 1 2,0-1-1,0 0-1,0 0-4,1 0-4,-1 0-1,0 0-2,-1 0-2,2 0-5,-1 0 0,-1 0-3,1 0 0,0-1-2,1 1-3,-2 0-2,1 0-3,-1 0 0,1 0 0,1 0-3,-2 0 3,2 0-3,-1-1 1,0 1-3,1 0-6,1 1 1,-1-1-3,1 0 1,0 0-1,1 0 3,-1 0-3,2 0 1,-2-1-6,3 1 1,-2-1-3,2-1 0,0 0-1,0 0-1,1 1 0,1 0 1,-2-1-1,3 1 1,-1 1 0,0-3 0,1 2 0,1 0 1,-1-1-1,2 1 3,-1-1 4,2 1-1,-2 0 1,2 1 3,1 0-2,0-2 4,0 1 0,1 1 0,-1 0 1,2-2 1,0 2 3,1 0 1,2 0-1,-2-1 2,2 1 0,0 0-3,0 0 3,0 0 0,0 0 0,0 0-2,0 0 1,0 0 1,0 0 0,0 0 0,0 0 0,0 0 0,0 0-1,0 0-1,0 0 2,0 0 0,0 0 0,0 0 2,0 0 0,0 0 2,0 0 0,0 0-2,0 0 2,0 0 2,0 0-1,0 0-3,0 0 0,0 0 0,0 0 0,0 0 0,0 0 0,0 0-3,0 0 3,0 0-4,0 0 0,0 0-1,0 0 1,0 0-2,0 0 1,0 0 1,0 0 0,0 0-2,0 0 1,0 0 3,0 0 2,0 0-2,0 0 0,0 0 0,0 0 0,0 0-3,0 0 3,0 0 0,0 0 2,0 0 0,0 0 0,0 0-2,0 0 2,0 0 0,0 0 0,0 0 0,0 0 0,0 0 0,0 0 0,0 0 0,0 0 2,1 1 0,1 1-2,-2-2 2,2 0 3,0 1-3,1 1 2,2-2 0,-1 2 5,1-2-3,1 2 1,1-1 1,1 0-6,1 0-2,-1 0 0,3-1 0,1 1-2,0-1 0,1 0-4,1-1 3,1 1-1,0-2 0,2 0-5,-1 0 1,3 0-3,0-1 1,1 0-1,1-1 5,1 1-2,-2-1-1,3 1-1,0-1-1,0 1-1,2-1-2,0 1 1,0-1-3,0 2-2,1-1-1,-2 0-1,3 0 0,-1 1-3,0 0-1,0 0 0,0-1-3,1 1-2,-2 0 3,2 1-7,0-2-2,1 2 1,0 0 5,0-1 9,1 1 4,0-1 5,0 1 6,1 0 3,0 1 4,0-2 3,0 1 8,0-1 3,2 2 6,-1 0 5,0-2 5,2 2 0,-1-1-6,0 0-1,0-1-8,1 1-2,0 1-5,-1-1-6,0 0-4,1 1-4,-1-2-4,-1 1-5,0 1-6,0 0-8,0-1-1,-1-1-4,1 2 0,-1 0 3,0 0 2,0 2 5,0-1 6,0-1 3,0 1 6,0 1 6,0-1 1,1 1 5,-1 1 6,1-2 5,0 1 5,0 0 5,0 1-2,1-1-2,-1 0 0,1 0-5,-1 0-2,0-1-4,0 2 0,0-2-5,-1 1-4,-1-1-4,0 0-4,-1 1-5,0 0 0,0-1-4,-2 0-2,1 1-5,-1-1 0,1-1-2,-1 3-2,0-3 7,0 0-1,0 3 4,0-3 3,0 1 6,0 1 6,0-1 1,-1 0 5,1 0 0,-1 1 6,0-1 1,1 1 8,-1-2 2,1 2 1,-1-1 1,0 0-6,1 0 1,-1 1-2,1-2-1,-1 1-2,1 0-5,-3 0-1,2 0-3,0-1-3,-1 1-2,-1-1 0,-1 3-4,1-3-3,-1 1-5,-1 1 1,1-1 0,-1 1-4,0-1-2,-1 0 1,0 1-3,0 0-4,0 0-1,0-2-1,0 3 2,-1-1 1,0 0 6,0 0 6,0 0 1,1-1 4,-2 2 3,1 0 2,0-1 4,-1 1 6,0 0 2,0-1 4,2 2 6,-1-1-1,-2-1 4,2 0-1,-1 0 1,1 1-5,-1 1 1,0-2-1,0 1-3,0 0-2,0-1-2,1 1-1,-1 0-5,1-1 3,-2 1-2,2 0 1,0 0-3,-1 0-4,1-1 0,-2 1 0,1 0-2,0 1-4,-1-1 0,2-1 2,-2 2-4,0-1 1,-1 0-1,1 2-6,1-3 1,-2 2 0,1-1-4,0 1 0,-1-1-2,0 0-2,0 1 1,0-1-4,1 0 0,-2-1-2,2 1-1,-2-1-4,2 0 5,-1 1-1,0-1 6,1 0 2,-2 0 1,2 1 6,-2-1 5,2 0-2,-2-1 5,2 2 4,-2-1 5,2 0 1,-1 0 6,0 1 3,0-2 2,0 1 1,0 0-3,0 1 1,1-2-2,-2 2 0,1-2-2,-1 2 1,2-2-3,-2 2-2,1-1-1,0-1-2,0 0 0,-1 1-3,2-1 0,-2 1-3,2-1 3,-2-1 0,2 1-2,-1-1-1,0 2-1,0-1 0,0-1 0,1 0 0,-2 0 0,0 3-1,0-3-5,1 1 4,-1 0-1,0 0-3,-1 0-1,0-1-1,1 1-1,-1-1 0,1 2-2,-1-2 1,0 1-1,-1 0-4,2-1 1,-2 0-2,1 0 0,-1 0-1,1 0 1,-1 0-2,0 0 1,2 0-2,-2 0 2,1 0 0,-1 0 2,1 0 1,0 0 6,0-1-1,-1 0 6,1 1 3,0-2 2,-1 2-1,2-1 6,-2 1 1,1-1 6,0 0 1,0 0 2,0 1 2,0-1 4,-1 1-4,1-2 0,1 1-2,-2 1 3,1 0-4,0 0 0,1-1 0,-2-1 0,2 2-5,-1-1 2,0 1-2,0-1-2,0-1 0,0 2-4,1-1-1,-1-1 3,0 1-1,0 0 1,0 1 1,1-1-3,-1 0 3,0 1-4,-1-1-1,2-1 3,-2 2-4,1 0-2,-2-1 0,1-1-2,1 2 2,-2 0-4,1 0 0,-1 0 1,1 0-3,-1-1-1,-1 1 1,2 0-1,-2 0-1,2 0-1,-2-1 4,0 1-3,1 0-1,-1 0 2,0 0-4,1 0 0,-1 0 0,-1 0-1,1 0-1,0 0 0,0 0-1,-1 0-2,-1 0 0,3-1 1,-3 1-1,1 0-2,1 0 3,-1 0-1,0 0 1,2-1 0,-3 1 1,2 0 4,0-1 0,-1 1 3,0 0 4,2 0 3,-3 0 3,2-1 0,-1 1 2,0 0 2,0 0 0,1 0 5,-1 0 1,1 0 1,-1 0-2,1-3 2,-2 3 0,3 0 0,-2 0-2,0 0 0,1 0-3,-1 0 3,1 0 1,0-2-3,0 1 1,0 1 0,-1-1-2,1 1 1,0-1 1,0 1-4,0-2 2,1 1-3,0 0-1,0-1 3,0 1-1,-1-1 0,2 2-1,-1-3-1,1 2 3,0-1-5,-1 0 1,2-1 0,-2 1 1,2 0-1,-1-3 2,1 2-1,-1-1-1,-1 0 0,2 0-3,-1 0 1,1-2 0,-2 2 2,2-1-4,-1-1 0,0 1 0,0-1-4,0 0-1,1 0-1,-2-1-1,2 2-1,-2-2-1,1 2 0,1-3-1,-2 2-2,2-2 1,-2 1-4,2 0 1,-1 0-3,1-1 1,-1-1 0,1 1-2,0 1 1,-1-3-4,2 0 1,-2 1 3,1 1 1,0-1 1,0 0 1,-1 1 6,2-1-2,-3 0 4,1 0 1,1 0 5,-2 1 2,2-2 5,-2 2 0,2 0 1,-2-2 1,0 0 3,1 1 0,-2 1 0,2-1-4,-1 0 1,0 0-2,0 0 2,-1 2-4,0-2-3,1 1 0,-2-1 1,2 1-3,-2 1 0,0-2-3,2 1-1,-3-1-1,1 1-2,1-1 0,-2 0-2,1 0 1,0 0-3,0 1 3,0-2-3,0 2 1,-1-3 1,0 2 1,1 0 1,0-2 2,-1 1 5,1 0 3,0-1 1,-1 1 1,0-1 5,1 0-1,-2-1 3,1 2 1,0-1 3,-1 0 0,0 0-1,-1-1 1,1 2 0,-1-2-2,0 3-1,-2-2-3,1 1 1,1-1 0,-2 1-2,-1 0 2,0 0-4,0 1 2,-1-1-2,0 0 2,0 1-3,0 0 3,0 1-4,-1-2 3,0 1-3,0 1 1,-1-1 1,1-1-3,-1 2-2,1-1 2,-1-1 1,0 1-1,0-1 0,0 0-3,0-2 1,1 2 0,-1-1-2,0 0 0,1 0 0,-2-1 0,3 1-2,-2 0 0,1-1-1,-1 1 1,0 0-2,1 1-1,-2-2-1,2 2 0,-1-1-1,-1 1 3,1 0-1,0 0-3,-1 0 1,1-1-2,0 2 0,0-2 0,-1 2 1,0 0-1,1-2-1,-1 2 1,0 0 0,0-2 0,0 2-4,0 0 1,0-2-2,0 2-1,0 0 5,0-1-2,-1 0-2,1 0-2,0-1-1,0 2 0,0-1-2,-1-1 0,1 2 4,0-2 0,0 2 3,0-3 2,0 2 5,0 0 0,0 0 2,0 0 3,0-1 1,0 2 6,0-1 1,0 0 6,0 1-1,0-2 2,0 2-1,0 0 1,0-2 1,0 3-3,0-1 1,0 0-4,0-1 3,0 0-1,-1 1 0,0 1-3,1-2 1,0 1-2,-1-1 2,0 1 1,1-1-2,-1 0 1,0 1-1,0 0 2,0 1 0,-1-3-2,1 3 0,-1-2-2,1 0 2,-2 0-1,1 1 1,0-1-4,0 0 3,0 1-5,-1-1 3,0 0-2,0-2-1,0 2 1,0 1-2,0-1 2,-2 0-2,1 1-1,1-2 3,-1 2-2,0 0-2,0-1 0,1 2 2,-1-1 0,-1 1-2,2-1 0,-1 2 0,0-1-2,0 0 0,-1 0 0,1 0-2,-2 1 3,1-2 1,-1 1 0,0 1 0,0 0-2,0-1-2,-1 1-2,0 0 1,1 0-1,-1 0 1,-2 2-4,2-2 3,-1 0-3,-1 1 3,1 1-3,-1-1-2,1 1-1,-2 0-1,1 0 2,0 2 2,-1-2-1,0 1-3,1 1 4,-2-2-1,1 3 1,0-1-3,-1 0-1,0 2-1,1-2 0,-2 1 4,2 1-2,-1 0 2,0 0 1,0 0-5,-2 1 1,2 0 1,0 0-2,-1 0 1,1 0-2,-1 1 0,-1 0 0,1-1 0,-1 2-1,2-1-2,-1 0 0,-1 0-3,1 1 2,-1 0-1,1 0-2,-2 0 3,1 1 0,1-3 5,-2 3 0,2 0 5,-1-1 0,0 2 4,-1-1 4,2 1 1,0-1 1,-2 0 2,2 1 7,-2-1 0,2 2 4,-1-3 0,-1 2 1,2-1-1,-2 1 0,2 0 3,-2 0-1,1 0-1,1 0-1,-2-1 1,2 1-1,-3 1 1,2-3 0,-1 3-2,0-1-3,0-1 0,1 2 0,-3 0-2,2-1 2,-1-1-1,1 1-1,-2 0-1,2 0 0,-2-1-2,1-1-2,-1 2 0,1 0-1,-1 0-2,1-1 0,-2 0 2,2 0-2,-1 0-2,0 0-3,0-1 2,1 1-2,-2 0-2,2-1 0,-2 1-3,2-2 0,-2 2-3,2-1-1,-2 0 1,2 0 0,-1 0-2,0 0 0,0 0-1,0 0 0,2 1-2,-1-2 4,-2 2 1,1-2 2,1 2 6,0-2 0,0 2 5,-1-1 2,1 0 3,0 0 1,1 0 5,0 0 2,-1 0 0,1 0 1,-1-2 4,1 3 0,0-3 0,1 2 2,-2 0-4,2-2 1,-2 1-2,2-1 0,-3 1 0,2 0-1,-1 0-2,1-1-2,-1 1 0,0-1 2,-1 0-3,1 0 1,-2 0-3,1 0 0,-1 0-2,0 0-1,0 3 1,0-3-3,-1 0 0,0 0-1,2 2-1,-2 0 0,1-1-1,0 1-1,1 0-2,-2 1-3,2-1 2,-1 0-4,-1 0 3,3 0-5,-2 1-1,2 0 2,-2 0-2,2-1-2,-3 1 1,3-1-3,-3 0 0,2 1-1,-1-1-1,-1 1-2,2-2 0,-1 1 0,1 0 4,-2 0 2,2 1 2,-1-1 3,0 0 2,0-2 3,0 3 4,0-3 4,0 2 1,1 0 5,-2-1 3,3 1 1,-2-1 4,1 0 0,-1 1 2,-1-1 0,2 1-2,-1-2-1,0 2-1,0-1 0,1 1-1,-1-1-1,0 1-4,-2-1-3,1 1 1,1-1-1,-2-1 0,1 3-3,-1-3-1,-1 1-1,1 0-2,-2 0-2,1 0 0,1-1-1,-1 1-4,-1-1 2,2 2 0,0-2-4,-1 1 2,1-1-3,0 1-4,0-1 1,1 1-3,-1 0 1,1-1 0,-1 1 0,1-1-1,0 0-2,-1 2-4,1-2 4,-1 1 2,2 1 2,-2-1 1,1 0 5,0 1 1,-1-1 6,2 1 1,-1 0 3,-1-2 2,2 2 3,-2-1 3,2 0 3,-1 1 3,-1-1 1,2 0 3,-1 1-3,0-1 0,-1 0-1,0-1-2,1 1-2,0 0-1,-1 0-2,0-1-1,-1 1-2,1 0-2,-1-1-2,-1 0 1,2 1-1,-1 1-3,-1-2-3,2 0-1,-1 1-1,0 0-3,1 0-1,0 0-3,-1 0-1,1-1-2,0 2-2,0-2-3,1 2-3,-1-2-2,1 2 2,-1-1-2,1-1-3,0 2 1,-1 0 1,1-1-3,-1 0 0,2 1 1,-2-1 1,0 0 1,1 1 5,-1 0 6,2-2 2,-1 3 0,-1-3 2,2 2 4,-1-1 4,1 0 3,-1 1 2,1 0 3,1 0 4,-2 0 3,2 0 1,-1-2 1,2 3-1,-2-2-1,2 1 0,-2-1 2,2 0-2,0 1 0,-1 0-1,0-2-3,1 2 1,-1-1-2,0-1 1,0 0-2,-1 0 1,1 2-4,0-2 0,0 1 1,0 0-2,0-1-2,0 1 0,0 0 0,0 0-2,0-1-2,-1 0-1,2 1-3,-1 0 1,0-1-3,1 1 3,0-1-3,-1 0 1,1 0 0,-1 1-2,1-1-1,0 0-1,0 1-1,-1-1 1,1 0-1,-1 0-1,2 0 1,-2 2-1,1-2-3,-1 0 4,1 0-1,-1 0 2,2 0 0,-2 0 3,1 1 3,-1 1 1,0-2 4,2 2 2,0 0 0,-1-1 2,1 0 6,-1 1 2,1-1 0,-1 2 3,1-3 0,-1 2 0,1 0 0,-1 1 0,1-2 0,-1 1 1,2 0-3,-3 0 1,2-1 2,-1 1-2,0-1-2,0 0-2,0 2-1,-1-2-2,1 1 1,-1-1-3,2 0 0,-2-1 0,0 2-3,0-2 0,0 0 0,-1 0-1,2 0-2,-2 0-1,2 0 1,-1 0-1,0 2 1,1-2-2,0 0-1,-1 1 0,1-1-1,0 2 1,1-2-2,-1 0 2,1 0-1,-1 2-1,1-1-2,-1 0 0,2 1-1,-2-1 1,2 0-2,-1 0-1,0-1 0,1 2 1,-1-1-1,0-1-1,0 0-3,1 1 1,-2 0 2,2-1 1,-1 1 2,0-1 4,0 0 0,1 0 3,-1 0 3,1-1 1,0 1 2,0-1 3,0 0 2,-1 1 1,2-1 5,-1-1 2,0 1-1,0 0 1,0-1-1,0 1 0,0-1-1,0 0 0,1-1 0,-1 1 1,0 0-3,0 1 1,0-2 0,-1 1-3,2 0 1,-1 0 1,0-1-1,-1 3-2,0-2-1,1-1-1,-2 1 0,1 1-1,-1-1-1,0 0 2,-1 0-1,2-1 1,-2 3-1,0-3-2,0 1-2,0 0-1,-1 0 0,2-1-1,-2 3-1,2-3 1,-2 1-1,2 0-1,-1-1-3,0 1 1,0 0-2,2 1-1,-3-1-1,1-2-1,1 3 1,0-2-3,0 0 0,-1 2 0,1-1-1,-1 0-1,1-1 1,0 0-1,0 1-1,-1 0 0,1 0 3,-1 1-1,1-1 3,0-1 1,1 1 5,-2 0 2,2 1 2,-1-1 2,1 0 2,1 1 3,-1-1 2,0 2 2,0-2 2,1 0 5,-1 1-2,1-1 0,0 1-2,0 0 1,1-1 0,-2 1-2,2-1 1,-2 0-2,3 1 0,-1-2 0,-1 2 0,1-1-1,-1-1-4,1 2 2,-1-1-2,2 0 0,-1 0-2,-1-1 1,1 1-3,-1 0 2,1 1 1,0-1-1,0-1-2,0 1 1,-1-1-2,1 1-2,0 0 2,-1-1-2,1 2 0,0-2 0,0 1 0,0 0-2,-1 0-3,1 0 2,-1 0 2,1-1-2,0 2 0,0-1-4,0 0 4,-1-1-1,2 2-4,0 1 2,-1-3 0,0 1-1,0 0 0,1 1 1,0-2-3,-1 1-1,1 0 1,0 0-1,-1-1-1,0 1-1,0-1 0,1 1-1,0 0 0,-1-1-1,1 1 1,0-1-2,-1 0 1,1 0 1,-2 1 0,3 1 0,-1-2 3,0 1 3,0-1-1,0 1 6,-1 0 0,2 0 2,-1-1 3,0 3 3,0-3 1,0 3 4,1-1 2,-1-1 2,0 1-2,1 0 0,1-1 0,-2 1 0,1 0 1,1 1-3,-1-2 1,0 1 0,1 1-4,0 0 1,-2 0 0,2-2-2,-1 2-1,0-1-1,1 0 2,-1 1 0,0-1 0,0 0-1,0 0 2,0 1-4,0-1 3,0 1-1,0-1-2,0 1 3,1-1-3,-2 1 1,1 0 0,-1 0-2,0 0 1,0 0-1,0 0 2,0 0-2,0 1 0,-1 0-1,1 0-1,-1-1 3,0 1-3,1 0 1,-2 0-2,2-1 0,0 2 0,-2 0 0,2-2-2,-1 0-3,0 1 2,0 1-1,0-1-3,0 0 3,1 1-1,-2-2-3,2 1 2,-2-1-2,2 1 1,-1 0-3,0 1 0,0-2-1,0 0 2,0 0-2,0 3-1,-1-3 0,1 0 0,-1 0 0,1 2 2,0-1-4,-2 0 1,2-1 0,-2 2 0,1-1 0,0 0 1,1 0 2,0 1 0,-2-1 4,3 1 0,-3-2 3,2 3 3,0-3 2,-1 2 1,1-1 4,-1 1 3,1 0 2,-2 0 1,3-1 1,-1 1 1,-1 0 0,1 1 1,-1-1 0,1 0 1,0 0-4,0 0 1,0 1-4,-1-2 4,1 1-2,0 1-1,-1-1-2,1 1-3,0-1 2,-1 0-2,0 1 2,0-3-3,0 1-2,-1 1 1,0 0 1,0 0 0,1 0 0,-2-2-2,2 3-2,-1-1 1,0-1-2,0 1 1,-1 0 1,2 0-2,-1-1 0,0 1 0,0 0-2,1-2 1,-2 3-1,3-2-1,-1 1-3,-1-1 0,2 2-2,-2-2 3,2 0 1,-1 1-4,0-1-2,1 1 1,-1-1-2,0 1 1,-1-1-2,2 0-1,-2 1 0,2 0 2,-1-1-2,-1 1-4,1-2 2,-1 3-1,0-3 1,0 1 1,1 0-1,-2 1 2,2-2 0,0 1 3,-2-1 1,2 1 3,-1 1 4,0-1 2,0-1 2,1 1 4,-2 1 3,2-2-1,-1 2 1,0-2 4,1 1 0,-1 1 5,0-2-2,0 2 0,1-1 1,-2 1-2,2-1-2,-1 0 1,0 1-1,0-2 0,0 2-3,-1-1 1,1-1 0,-2 2-4,2-2 3,0 0-4,-1 2 2,0-2-4,0 1-1,-1-1 2,-1 0-2,1 0-1,0 0-1,0 0 1,-1 0-2,0 0 0,2 0 0,-3 0 0,3 0-2,-2 0-1,2 0 0,-2 0-2,1 0 2,0 0-1,-1 0-4,2 0 2,-1-1-4,1 1 3,-1 0-3,1 0 0,0-2-2,0 2-1,-1 0 0,1 0-1,-1 0-1,1 0-1,0 0-1,0 0 1,-2-2-1,2 2 3,-2 0 6,2 0-1,-1 0 2,0 0 4,0 0 3,0-1 1,0-1 5,1 2 1,-1 0 3,1 0 4,-2 0 0,3 0 5,-3 0-1,2 0-1,-1 0-1,2 0 2,-2 0-3,0 0-1,0 0 0,0 0 0,1 2-2,-2-1-3,2-1 2,-2 0-1,2 2-4,-3-2 0,2 0-1,-1 2 0,0-2-1,-1 1-2,0-1-2,1 1 0,-1 0 0,1 0 0,-1 0-2,1-1-2,0 0 0,-1 0 1,2 0-1,-1 0-3,1 0 1,-2 0-2,2-1 1,-1 0-4,0 0 0,0 0-1,0 1-2,0-1 0,0 1-1,1-2-2,-2 2 1,1 0-2,-1-2 1,2 2 3,-1 0 0,-1-1 1,2-1 3,-1 2 4,0 0 2,0 0 4,1 0 4,-1 0 2,1 0 3,-1 0 4,1 0 0,0 0 3,0 0 2,0 2 3,0-2-3,1 1 2,-1-1-2,0 0-2,1 0-1,0 0-1,-1 0 0,0 0-2,1 0-1,0 0-1,-2 0-4,2 0 2,-1 0-3,0 0-1,0 0 3,0-1-4,-1 1 0,2-2 0,-2 2 2,1 0-5,0 0 0,0 0 0,2 0 0,-2 0 2,1-2 1,-1 2-2,2-1 3,-1 0 0,1 1 0,0-2-3,0 1 2,1 0-1,-1 0-2,2 1 3,-2 0-3,1-2 0,2 1 0,-2 1-3,1 0 0,-1-1-2,1 0-3,-1 1 0,1 0-2,0-1-1,0 1-1,0-1-2,-1 1-1,0 0 1,1 0 0,0-1 4,0 1-1,-1 0 2,1 0 4,0 0 2,-1 0 3,1 0 3,0 0 3,0 0 6,0-1 4,-1 1 4,1 0 0,-1 0 6,1 0-1,1 0 2,-2 0-1,2 0 2,-1 1-1,1-1 2,0 0-3,-1 0-2,0 0 0,1 0-2,-1 0 2,1 0-4,-2 0 3,2 0 0,0 0 0,-1-1-2,1 0 1,-1 0 3,0 0-2,1 1 1,-2-1-4,1 1 1,-1-1-3,1 0-1,1 0-2,-2 0-2,1 1 1,-2 0-5,2-1 3,-1-1-5,-1 2-1,2 0-6,-2 0 0,1-2 0,-1 2 0,0-1 0,2 0-2,-2 1-2,1 0 0,0 0-1,0 0-5,0 0 3,0 0-3,-1 0 3,2 0-5,-1 0 5,0 0-3,1 0 1,-1 0-2,1 1 1,-1-1 1,1 0-6,0 0 2,-1 0 1,1 0-1,-1 0-4,1-1 1,0 1 0,-2-1-4,2 1 1,-1-1 1,0 0 2,0 1 2,0 0 2,1 0 5,-2 0 5,2 0 2,-2 0 0,2 0 5,0 0 8,-1 0 1,0 0 0,0 1 2,1 0 1,-1 0 3,0-1-2,1 1 0,-2 0 0,1-1 2,0 2-3,0-2-1,1 0-3,-2 3 0,1-3-3,0 1-1,0 1 2,-1-1 1,1 0-3,0-1 3,-1 1-5,1 0 1,-1 0-2,1 0-1,-1-1 3,1 0-2,-1 1-2,1-1 1,1 0-3,-2 0 2,1 1 0,-1-1-2,1 1 2,0-1-4,0 0 2,1 1-2,-2-1-2,1 1-2,0-1 0,1 0 0,-1 1-2,1 1-1,0-2 1,0 0-4,0 1 3,-1 0-5,1-1 3,0 1-3,-1 0 1,1 0 2,0-1-4,0 1-1,0-1 1,-1 1 2,1 1-2,-1-2-1,1 0 1,0 0-2,0 0 2,0 0-1,-1 0 0,1 0 1,0 0 2,-1 0 4,1 0 4,0-2 3,0 1 1,1 0 3,-1 1 7,1-1-1,0 0 3,0 0 3,1 1 4,-1-1 4,1 0-2,0 1 4,0-3-2,0 3 1,0-1-1,1 0-1,0 1 2,-1-2-3,1 1-3,-1 0 1,1 0-2,0 0-3,-1 0-1,1 0 2,0 1-2,-2-1-2,2 0 3,0 0-3,-2 0-2,2 1 0,0 0-1,-2-1 1,1 1 0,1 0 0,-1 0 3,0 0-5,1 0 3,-2 0-5,1 0 0,1 0 1,-2 0-1,1 0-2,1 1 0,-1-1 3,-1 0-3,2 0-2,-3 0-2,3 1 0,-2 0 2,0 0 0,1 0 1,0-1 1,-1 1-2,1-1-2,0 1-2,0 0-2,-1 0 1,2 0 1,-2-1-2,1 1 0,1 0-3,-2 0 3,2-1 0,-1 2 0,-1-2-3,2 0 1,-1 1 0,1 1-3,-1-2 5,0 1 0,0 0 0,0-1-4,1 1 1,-1 0-1,-1 0 2,3-1-2,-2 1-3,-1 0 3,2-1-4,0 2 0,-2-2 2,1 0-5,1 3 1,-1-3 0,0 2 2,1-2-4,-2 2 1,1-1-1,1 1 0,-2-1-1,1 0 1,1 0 1,-2 1 3,2 0 1,-1-2 3,-1 3-2,2-3 7,-1 2-1,-1-1 0,2 0 4,-1 1 6,-1-1-1,2 0 5,-1 1 1,0-1 3,0 0 1,1 1 1,0-2-1,-1 1 1,1 1 2,0-1-1,-1 0 1,1 1 0,0-1-4,-1-1 4,1 2-1,0-1-1,-1 0 0,2-1-1,-1 0-5,-1 2 5,0-1-3,0-1-1,1 0-1,-2 0-2,2 2 1,-1-1-3,-1 0-2,2-1 3,-1 2-3,-1-1 0,2 0 1,-1 1 1,-1-1-4,2 0 0,-1 1-2,0-2 0,-1 1 2,1 1 0,-2-1 1,2 0-1,0 1 2,-2-1-2,1 1-2,-1 0 2,1-2-2,0 0 0,-1 3-2,2-3 2,0 2 0,-2-1 0,2 0-2,0 0-4,-2 1 1,2-2-1,-2 2-3,2-2 3,0 1 0,-1 1-5,1-2 3,1 2-3,-2-2 3,1 3-5,0-3 1,-1 2 1,2-1-3,-1 1 2,0-1 1,0 1-1,0-1-2,-1 0 2,1 1-5,0-2 3,-2 2-2,3 1 0,-2-3-1,0 3-1,1-1 0,-1 0 3,0 0-3,1 1-1,-2-2 1,0 1 3,1 0 4,0 0 1,0 1 7,0-1 1,0 0 4,1 1 1,-1-3 3,0 3 5,1-1 1,1 0 3,-2 0 2,1 1 3,1-1 1,-2 0-3,2 0 0,-1 1-5,1-2-1,0 2 0,0-2 0,0 2 0,-1 0 2,1-1-1,1 0-3,-2 0 0,2 1-2,0-1 0,-2-2 1,2 3 1,-1-3-2,1 2 2,-2-2-1,2 2-1,-1-1-2,0 1-2,0 0 3,0-2-3,0 2 0,0-1 0,0 0-2,0 1 3,-1-1-3,1 0-2,0 1 0,-1 0 0,1-1 0,1 1-2,-1-1-3,-1 0 3,2 0 0,-1 1-2,0-2 0,2 1 2,-1 0-2,1-1 1,-1 1 1,1 0 0,0 0 2,1 0 0,-2 0 0,1-1 0,1 2 0,0-2 0,1 0 0,0 0 0,-1 0 0,1 0 0,1 0 0,0 0 0,-1 0 0,1 2-2,0-2 0,0 0 2,0 1-2,1-1 2,-1 0-2,0 0-2,0 0 0,1 0-1,0 0 1,0 0-2,0 0 2,0 0 2,0 0 0,0 0-2,0 0-2,0 0 1,0 0 1,0 0 2,0 0 0,-1 0 2,0 0 0,0 0 0,2 0 0,-2 0 0,0 0 0,0 0 0,1 0-2,-2 0-2,1 0 2,1 2 2,-1-2 0,0 0 0,0 0-2,-1 0-2,0 0 0,0 2-4,1-2 2,-1 0 0,0 1-3,-1-1 1,0 0-2,1 0 4,0 1-2,0-1 2,-1 0 0,1 1-2,-1 0 2,1-1 2,0 0-2,-1 1 3,2-1-3,0 0-4,-2 0 4,2 0 2,-1 1-2,2-1 0,-1 0 0,0 0-1,0 2 3,0-2-2,1 0-2,0 0 0,1 0-1,-1 0 3,0 0 2,0 0-2,0 0 2,0 0-1,1 0-3,0 0 2,-1-2 1,0 2-3,1 0 2,-1-1-3,0 1 1,0-1 3,0 0-1,0 0 1,1 0-1,-1 1-2,1-1 5,0 1-1,-2 0-2,2 0 3,-1-2-1,1 2 0,0 0-1,-1 0 1,1-2 0,0 2 2,-1 0 1,0 0-1,0 0-2,-1-1 2,1 1 0,0-2 1,0 2 1,-1 0 0,0 0 0,1 0 0,-1-2 1,-1 2 3,2 0 2,-1 0-3,-1-1 1,1 0 3,0 1-1,-1-1 1,1 0 3,-2 0-5,2 1 5,-1 0-1,1-1 2,-1 0 1,-1 1-5,0 0 5,1-2-3,0 1 4,0 1 1,0-2-3,-2 1-3,2 0 2,1 0-4,-1-1 1,0 0 3,0 2-2,-1-1 2,1-1-4,-1 0 4,0 2-1,0-3 3,1 3-2,-2-3-2,1 1 2,0 0-2,1 0 4,-1-1-2,-1 0 3,0 0-1,1-1-2,-1 0 2,0 1-1,0 1-1,0-1-2,1-1 0,0 1 1,-2 0 1,1-1-2,1 1 3,-1-1-1,-1 1 1,3-1 2,-2 1-5,0-1 3,0 1-3,0 0 3,0-1 0,0 1 2,1 1-2,-2-3-1,1 3-1,1-2 0,-1 1-5,-1 0 1,2 0 1,-1 1 1,0-1-3,2 0 1,-2 0 1,1 0-1,0 3-3,1-3 0,-1 1-2,0 0 2,2-1-2,-1 2 2,1 0 3,-1-1-1,1 1-1,-1 1-1,0-2 0,1 0 0,-1 0 1,1 1-3,-1-2 0,1 1 0,-2 0 0,1 1 0,0-1 0,0 0 0,0 0 0,-1 1-3,0-1 1,1 0 2,0 0 0,0 1-2,-1-1 2,1 0 0,-2-1 0,2 1-2,0 0-1,0 0 3,0 1 0,-2-2 0,3 1 0,-1 0 0,1 1 0,0 0 0,0-1 0,0 1 3,-1 0-3,2-1 0,0 2 0,-1-2 0,1 2 0,-1-1 0,1-1 0,0 2 0,-1-2-3,-1 1 1,2 0 0,-1 0-3,0-1 3,0 2 0,-1-2 0,1 2-3,-2-3 3,2 3 2,-1-2 0,0 1 0,-1-1 0,1 1 2,-1-2 1,1 2 1,0-1 0,-1 0 3,1 1-2,0-1-1,-1 2 5,1-2-2,1 0-1,0 1 1,-1-1-5,1 1 1,-2 0-3,2-1 2,-1 1-2,2-1 0,-2 2 0,1-2-5,-1 1-1,0-1 1,0 0-2,1 1-4,-1 0 2,0-1 0,0 1 3,0 1-3,-1-3-2,1 3 2,0-2-2,1 0 2,-1 1-1,0-1 1,0 1-4,1 0 2,0-1 2,0 1 3,1-1-3,0 2 5,0-3-2,-1 3-3,1-2 3,0 0 2,1 1-3,-1-1 3,0 0 2,1 2 2,-1-3 2,1 3 0,-1-2 0,0 0 0,0 1 3,0-2-1,0 1 0,0 0 3,0 0 1,0-1-2,0 2 5,0-1-2,0 0 2,0 0-5,-1 0 5,1-1-2,0 1 1,0 0-1,0-1 2,0 1-2,0-1 2,1 1-4,0-1-1,0 1 3,0-1-4,-2 1-1,2-1 1,0 1 1,0 0-1,1-1-3,-1 3 0,1-2 3,-1 0-1,1 1-2,0-1 1,-1 1 1,1 0-2,-2-2 1,2 1-1,-1 0 3,0 0-3,1-1-2,-1 0 2,0 1-2,0-1 0,1 0 2,-1 1-2,1 0 3,-1 0-1,1-1 0,-1 3 0,2-3 5,-2 1-2,1 0-1,-1 0 1,1 1 4,-1-1 0,2 2 3,-1-2-3,-1 2 0,2 0 1,-1-1 1,1 1-4,-2-2 0,2 2 3,-1-1-3,1 1 5,-2-1-5,2 1 0,0 0 3,-1-2-3,1 2-2,-3-1 4,3 1-2,0 0 5,0 0-4,0 0-1,-1 0 5,1 0-5,0 0 3,-2-1-2,2 1-1,-1-2 3,1 2-3,0 0 3,-2-1 0,2 1 3,-3-1-6,3 1 1,-2-2 4,2 2-2,-2 0 3,0 0-3,1 0 3,0-2-3,-1 2 1,2 0-1,-2-1 3,0-1-5,0 2 0,2 0 2,-2 0-5,-1-1 0,1 0 6,2 1-6,-2 0 1,0-1-4,-1 0-2,2 1 3,0-1-3,-2 0 5,1 0-2,1 1-3,-2-1 0,3 1 2,-2-1 4,0 1-4,0 0 1,-2-2 0,2 1 2,2 1-2,-2 0 2,0 0 1,0-1 4,-1 0-4,1 1-1,0-1-2,0 0 2,-1 0 3,1 1-5,0-1 0,0 0 2,0 0 1,-2 0 2,2 1-5,0-1-1,0 1 1,-1-2 0,3 2 0,-2 0-1,0-1 7,0 0-7,2 1 1,-2 0 0,-1 0 0,3 0-3,-2-1 3,2 1-1,-2-2 4,2 2-3,-2 0 2,2 0-2,-4 0 3,2 0 2,2 0-5,-2 0-3,0 0 3,2 0-1,-2 0 1,-1-2-3,3 2 0,-3 0 0,1 0 0,0-1 0,2 1 0,-2 0 0,-1 0 0,1-1 0,2 1 0,-4 0 0,2 0 0,2 0 0,-3 0 3,1 0-3,0-1 3,2 1 5,-3-1-5,1 1 0,2 0 0,-2-1 0,0 1 0,2 0-1,-2 0 1,2 0-3,-3 0 6,3 0-3,-2 0 2,2 0-2,-2-1 0,2 1 0,0 0-3,-3 0 0,3 0 3,-3 0 3,3 0-3,-2 0-1,2 0 1,-2 0-3,2 0 0,-2 0 3,0 0 0,2 0 0,-3 0 0,3 0 3,-2 0-3,0 0-1,2 0 1,-2 0 3,-1 0 0,3 0 6,-2 0 0,2 0 2,-3 0 1,0 0 3,3 0 0,-3 0-6,1 0 3,0 0-3,-1 1 7,3-1-4,-2 0 4,0 0-4,0 1-2,2-1-4,-3 1 4,1 0-7,0-1 0,0 0-3,2 0 4,-2 1-4,2-1 0,0 0 0,-4 1 0,4-1-3,-2 0 0,0 2 0,0-2 0,-1 0 4,3 0-1,-2 0-3,0 2 0,0-1 0,-1-1 0,1 0 0,-1 1 3,1 0 3,2-1-2,-2 0-1,-1 2 0,0-2 0,3 0-3,-2 1 0,0-1 0,2 0 0,-2 1 0,0 0 0,2-1 4,-3 1-1,1 0 0,2-1-3,-2 0 0,0 1 0,2-1 0,-3 1 0,1 0 7,2-1-4,-2 0 3,-1 1-3,1 0 1,-1-1-4,3 0 0,-2 0 0,0 1 0,0 1 3,-1-2 0,1 0 4,0 1-1,0 0-2,0-1-1,-1 2-3,1-1 0,-1 0 3,0 0 1,0 0-1,0 0 3,0 1-2,0-1-4,0 1 0,0-2 0,0 0 3,1 2 0,-2-1 1,1-1-1,0 2 4,1-1-1,-1 0-2,0 0-1,1-1 0,-1 2 1,0-1-1,0 0 0,0 1 1,-2-1-4,1-1 0,1 2 0,-1-1-7,0 0 0,0 1 1,-1-1-11,0 1-6,0-1-10,0 1-16,-1 0-23,1-1-18,-1 1-29,-1 1-21,1-2-31,0 1-31,0 1-25,1-3-26,0 3-21,0-3-16,2 2-17,0 0-11,1-1-15,2-1-10,0 3 1,0 0 6,2 0-6,1 2-6,1 1 33,1 0 43,2 1 44,-2 1 39,1 1 35,0 1 29,0 1 27,2 2 21,-1-1 19,-1 0 16,1 1 11</inkml:trace>
  <inkml:trace contextRef="#ctx0" brushRef="#br1" timeOffset="61594.523">3304 9381 13,'-1'-1'34,"1"1"10,-3-1 8,0 1 9,-1 0 11,1 1 11,0 0 12,0 0 14,1-1 17,-1 1 19,0 1-10,1-2-34,-1 1-24,0 0-16,-1 1-9,-1-1-2,1 1-1,1-2 1,0 2 1,-1-2 1,1 2 1,0-1-2,0 1 0,-1-2-3,1 0-2,0 0 0,0 2 1,0-1-2,0-1 1,0 1-1,0 0 1,1 0-2,-2 0 1,0-1 2,0 1 0,0-1 1,1 2 2,-1-2-1,0 1-2,0 0-2,-1-1 0,0 0-2,1 2-3,-1-1-2,1-1 0,-2 2-1,2-2-1,-2 2 0,1-1-2,-1 0-3,2 0 1,-1 1-2,0-1-2,-1 1 1,2 0-4,-1-2-1,0 0-2,1 3-1,-2-3-1,1 2-3,0 0-1,0-1-3,0 0-2,0 1 1,1-1-1,-2 2 0,1-3 2,0 2 0,1 0 0,0-1 0,-1 1 1,1-1 3,-2 1 3,2-1 0,-1 0 1,2 1 1,-2-2-1,1 3 2,0-3-2,-1 2 1,1 0 0,-1-1 1,2 0-2,-1 1 3,0-1-1,1-1-2,-2 3-2,1-3-3,0 2 2,1 0-2,-2-1 0,2 1-1,-2-1-1,1 0-1,-1 1-1,1-1-1,0 1-4,-1 0 3,2-1-1,-1 1-3,0-1 0,-1 1-2,1 1 1,0-2 0,1 2-2,-1-1 0,0-1-2,-1 1 1,0 0-2,1 0 0,-1 1-2,1-1-1,0 1-1,-1-1-2,1 1 1,-2 1-3,2-1 2,-1-1-1,1 1 0,-1 1 0,1 0 1,0 0-3,-2-2 3,2 1-2,-1 0 2,2 0-1,-1 0 1,0 0-2,0-1 2,0 1-1,1 0 1,0 0-1,0 0 2,0 0-1,0-1 3,1 1 0,-1-1 0,0 0 2,1 1-2,0 0 2,-1-1-1,1 2 2,-1-1 0,1-1 0,1 1 2,-2-1-1,2 1 2,-1 1-2,1-1-1,-1 1 2,0-1-1,1 0 1,-1 1-1,0 0-1,0 0 0,-1 1 2,1-1-1,1-1-1,-2 2 0,2-1 0,-1 1 0,0 0 0,1 0 0,-1 0 3,0-1-1,1 1-1,-1-2 1,1 2-1,-1-1-1,1 1 2,-1-2-1,1 2 1,-1-1 2,1-1 0,-2 2 1,2-1 1,1-1-2,-1 2-1,0-3 2,1 2-2,-1 0 0,0 0 3,0-1-2,1 0 1,-1 1 1,0-2-3,0 1 0,1-1-2,0 1-1,0 1 0,0-2 0,-1 1 0,1-3 2,0 3-2,0-1 0,0-2-2,0 3 1,0-3-1,0 3 1,0-3-1,0 3 1,0-3-1,0 1-1,0-1 2,0 0-1,0 2-1,0-2 0,0 0 2,0 0-2,0 0 0,0 0 1,0 0 1,0 0-1,0 0 1,0 0-4,0 0 2,0 0-4,0 0-7,0 0-5,0 0-7,0 0-10,0 0-9,0 0-10,0 0-13,0 0-7,0 0-11,0 0-11,0 0-7,0 0-10,0 0-3,0 0-6,0 0-4,0 0 0,0 0 3,0 0-8,0 0-12,2 0-7,1 0-3,0 1-4,0-1-2,-3 0-14,6 0-15,-1 0 8,-5 0 18,6 0 21,-1-1 20,-5 1 19,6 0 15,-1 0 18,0-2 15,-5 2 12,5 0 10</inkml:trace>
  <inkml:trace contextRef="#ctx0" brushRef="#br1" timeOffset="79085.5235">5624 8872 4,'1'2'27,"-1"1"6,0 0 6,-1-1 6,0 1 8,1-2 7,0-1 9,-1 3 11,1-3 13,0 1 16,0-1-9,-1 3-24,1-3-16,0 0-8,0 0-5,0 0-3,0 0-1,0 0 1,0 0-1,0 0 2,0 0-1,0 0-4,0 0-2,0 0-4,0 0-4,0 0-1,0 0-2,0 0-1,0 0 0,0 0 1,0 0 1,0 0 2,0 0-2,0 0 2,0 0-2,0 0-2,0 0-1,0 0-1,0 0-1,0 0-2,0 0-1,0 0-1,0 0-1,0 0-1,0 0-1,0 0-1,0 0-1,0 0-1,0 0 1,0 0-1,0 0-1,0 0 1,0 0 1,0 0-2,0 0-1,-2 0-1,2 0 1,0 0-2,-2 0-2,2 0 0,-3 0-1,0 0-2,3 0 1,-3 0-3,1 0 0,0 0-2,2 0 0,-2-1-1,-1 1 1,0 0-1,3 0 0,-2-1 1,0 1-1,2 0 0,-2 0 0,-1-1-1,3 1 1,-2 0 0,2 0-1,-2 0 1,2 0-1,-2 0 0,2 0 0,0 0 1,-2 0 0,2 0-1,0 0 1,-3 0 1,3 0 0,0 0 0,-2 0 1,2 0 1,0 0 0,0 0 2,0 0 2,0 0 1,0 0 1,0 0 1,0 0 2,-2-1 0,2 1 2,0 0-1,0 0 1,0 0 2,0 0-1,0 0-1,0 0 1,0 0-1,0 0-1,0 0 1,0 0-1,0 0 3,0 0 0,-3 0-1,3 0 2,0 0 0,0 0 2,0 0 2,0 0 0,-2-1 1,2 1 2,0 0-2,0 0-1,-2-2 0,2 2 0,0 0-3,-2 0 0,2 0-3,0 0 1,-2 0-3,2 0 0,-3 0-3,3 0-1,-2 0-2,2 0-2,0 0 1,-2 0 0,2 0-1,-3 0-1,3 0 0,-2 0 0,2 0-1,-3 0 1,0 0-2,1 0 0,2 0-1,-3 0 0,1 0 0,0 0 0,-1 0 0,1 0 0,2 0 0,-3 0 0,1 0 0,0 0 0,-1 0 0,1 0 0,0-1 0,2 1 2,-3 0 1,0 0 3,1 0 1,2 0 1,-3 0 2,0 0 0,3 0 0,-3 0 0,3 0 1,-2 0 1,-1 0-1,1 0 2,2 0-2,-3 0 0,0 0-2,1 0-1,0 0-1,-2 0-1,2 0 1,0 1-3,0-1 1,0 0-1,-1 0 1,3 0-1,-2 0 0,0 0 0,0 0 0,-1 2 2,3-2-2,-2 1 2,2-1-1,-3 0 1,1 0 0,-1 1 2,3-1 0,-2 0 1,-1 1-2,1 0 0,0-1 1,0 1 0,-1-1 0,1 0 1,0 0-1,0 1-1,0-1-1,-1 1 1,-1 0-2,2 0 1,0 0-1,-1-1-1,1 1 1,0 0 0,-1-1 0,1 1-1,0-1 0,0 0 0,-1 2 1,1-2-3,0 0 2,0 1 1,-1 1-3,0-2 1,1 0-1,0 0 2,0 1-2,2-1 1,-3 1-2,1-1 1,0 1 2,0 0-1,2-1-1,-3 1-1,2-1 1,0 1 0,1-1-1,-2 1 0,2-1-1,-2 2 2,2-2 0,-3 0 1,1 2 0,2-2-1,-2 1-1,0 0-1,1 0 0,-1 1 0,1-1 1,-1 1-1,0 0 0,0-1 0,0 2 0,0-2-1,-1 2 0,1-1-2,0 0-1,-1 0 2,0 0-1,1 1 1,0 0 0,0-2 0,0 2 1,-1 0 0,1 0 0,0-1-1,0 1 1,0-1 0,0 0-2,0 1 2,0-1 0,-1 0 1,1 1 0,0-2-1,1 1-2,-1 2 1,0-2-2,1 1 2,-1 0-2,1-1-1,-2 1 2,2 0-4,0 0 3,-1 0-2,1 0 1,-1-1-1,1 2 0,-1-1-2,1 2 2,-2-3-1,2 2 0,-1 0 1,1-2-1,-1 2 0,1 0 1,-1 0-1,1-1 1,0 0-1,0-1 0,-1 2 2,1 0-1,0 0 3,-1-2-3,2 1 1,-2 1 2,1-1-2,1-1 3,-1 1 0,0 0-2,0-1 2,1 2 0,-1-1-1,0 0 0,0 0 2,1 0-2,-1 1 2,-1-3 1,1 3 0,1-1 0,-1 1 0,0-1 0,1 0 0,-1 0 0,0-1 0,0 1 1,1 1 2,-1-1 0,0 1 1,0-1-2,1 1 3,-1-1-2,1 0 0,-1 1 2,1-1-1,0 1-1,-1-1 3,1 0-1,0 1 0,0-1 0,-1 1 1,1-3-1,0 3 1,-1-1-2,1 0 2,-1-1-2,1 0 0,0 1 0,0-1 0,0-2 0,0 0-1,0 2-1,0-2-1,0 0 2,0 0-2,0 0-1,0 0 0,0 0 0,0 0 0,0 0-1,0 0 1,0 0 0,-1 2-4,1-2-2,0 0-12,-1 3-11,1-3-18,-1 2-21,1-1-35,-1 2-40,0 0-64,0 0-63,0 0-25,-1 0 0,-1 1 23,-2 1 29,1-3 32,-2 3 31,1-3 29,-2 1 27,-2-1 24,1-2 22,-1 0 20,0 0 16</inkml:trace>
  <inkml:trace contextRef="#ctx0" brushRef="#br1" timeOffset="82589.7239">5646 9077 15,'-2'0'27,"-1"-2"5,1 2 4,2 0 6,0 0 5,-2 0 6,0-1 8,2 1 8,-3-1 4,0 1 3,3 0-10,-2-1-17,1-1-10,1 2-5,-3-1 0,2 0-1,-1 0 2,1-1 2,-1 1 1,1 0 2,-1-1 1,1 0-1,-1 0 0,1 1-1,-1-1-2,0 1-1,0-1-2,0 1 1,-1 0 0,0 0-1,1-1 0,0 0-1,-1 2 1,0-1-4,0-1-1,0 2-3,-1-1-2,1 0-4,-2 0-1,1-1-2,1 1-1,-1 0-5,0-1 0,0 1-1,-1-1-2,0 0-1,0 1-2,1 0 0,-1 0-2,1-1-1,0 2 1,-1-3 0,0 3-1,0-2 1,1 0-1,-1 1 1,1-1 1,0 1 1,0 0 0,-1-1 1,1 1 0,0 0 0,0 0 1,0 0-1,0 0 1,0 0 0,-2 0-2,2 0 1,0 1 1,-1-1 0,1 0 3,0 1 0,-1 0 3,0 0-1,0 0 2,1 0 1,-1 0 1,-1 0 2,1 0 0,-1 1 2,1 0 0,0-1 1,-1 1-1,1 0 2,-2 0 1,1-1-1,0 1 1,1 0 0,0 1 0,0-2-1,-1 1 2,1 1-2,-1-1 0,2 0-1,-1 1 1,1-1-1,-1 1-2,1 0 1,0-2-2,0 3-2,1-3 1,0 2-2,0 0 1,0-1-2,-1 1 0,1 0 1,1-1-1,-1 1 0,1 0 1,0 0 1,0-1-3,0 1 1,-1 1-3,1-1 0,0 0-1,0 0-1,-1 1 0,0 0-1,1-1-3,0 2 0,0-1-2,-1 0 0,1 2-2,0-1 0,0 1-1,-1-1 0,1 2 0,-1-1 1,1-1 2,0 2-1,-1-2 2,0 3 0,0-2 2,1 0 2,0 0-2,0 0 3,-1 1 0,1-2 1,0 2-1,0-2 2,0 1 1,-1 0-2,1 1 1,0-3 0,0 2-1,1 1-1,-1-2 0,1 0 0,-1 1-2,1-2 2,0 1-1,0 1 1,1-1 0,-1-2 0,0 2-2,0 0 3,1-1-3,0 0 3,0 1-1,0 1 0,0 0 1,0-2 1,0 1-1,0 1 1,0 0-1,0 0 1,0 1-1,0 0 1,0-1-1,0 1 1,0 0 1,0 0 0,1 0 0,0-1-1,0 2 0,-1-2 0,0 0-1,1 2-1,0-3 1,-1 2-2,1-1 0,0 0 1,0 1 0,-1-3-3,1 2 1,0 1 1,0-2-2,1 1 2,-1 0-2,2 1 3,-2-3 1,1 2 0,-1 1 0,1-2 0,-1 1 1,1 1-2,0-3 0,0 3 1,0 0-1,1-2-2,0 2 1,0-2-1,0 1-1,1 2 0,-2-2-1,2 0 2,-1 1-3,1-1 0,0 1 0,-1-1-1,0 0-2,2 1 0,-2 0 2,0-2 0,1 1-2,-1 0 0,0-1-1,1 1 0,-1-2 0,1 2-1,0-1 0,0 0-2,0 0 2,-1 0-1,1 0 2,0 0 0,0-1-1,0 2 1,1-2-1,0 1-1,-1-2 1,1 3-3,0-2 3,0 1-1,1 1 0,0-2-1,0 0-1,-1 1 1,1 0 1,1-1-1,-1 0-2,0 1 1,0 0 0,0-2 0,1 1 0,-1 0 0,0 0-2,0 0 1,0-1-1,2 0 1,-1-1-1,-1 1 1,1 1-2,1-1 3,-2 0-1,1-1 3,1 0 0,0 1 1,-1-1 2,1-1 6,-1 0-1,2 0 4,-2 2 2,0-2 4,1 1 2,0 0 3,0-1 2,-1 1 1,0-1 1,2 0 2,-2 0 1,1 0 2,-1 0-2,2 0-1,-2 0 0,0 0 0,1-1-1,-1 1-2,1-1 1,-1 0 0,0 1-1,1-2-3,-1 2 0,0-3-1,0 3 3,0-2-3,0 0 2,1 1-2,-1-2 2,-1 2-3,2-2 1,-1 1 1,-1 0-2,1 0 2,1 0 1,-2 0 1,0 0-2,0 0 2,0-1-3,1 2 4,-1-2-2,0 0 0,-1 0-1,0 1-1,2-1 3,-2 1-4,1-2 1,-1 0 3,0 0-4,-1 2 1,3-2 0,-3 0 4,0 0-2,1 1 0,-1-2 0,1 1-3,-1-1-1,2 2 1,-2-2 2,1 1 2,-1-2-4,0 1 1,0-1-1,2 1 1,-2-1-2,1 2-1,-1-3 1,0 1-2,0 1 0,1-1 3,-2 1-1,2 0-2,-1-2-3,-1 2-1,1 0 0,0-1-3,0 0 1,-1 1-4,2-2 1,-1 3 3,-1-3-4,0 1 3,0 1-3,-1-2 0,1 2 3,0-1-3,0 0 3,0 1-3,1-2-2,-2 2 5,0-2-3,0 2 1,0-2-1,1 0-1,-1 2-1,0-2 0,0 2-1,0-2 1,0 2-2,0-2-2,-1 2 0,1 0 0,-1-1 2,0 0 0,2 1 1,-2-1-1,1 0 2,-1 1 3,1 0-5,-1 0 0,1-1-2,-1 0 0,-1 1 0,1-1 4,0 0-1,0 1 3,-1-2-4,1 2 1,0 0-3,-1-1 0,0 0 0,0 1-3,0-2 1,0 3-2,0-2 4,0-1 0,-1 2-2,0-2-1,1 2 1,-1-1 0,0 0-2,0 0-3,-1-1 3,1 1-1,-1 0 3,1 0 2,-2-1 2,1 2 3,-1-2 6,1 1 0,0 1 2,-1-1 0,1 1 0,-1-2 3,0 2 4,0 0 0,-1-1 1,1 0 4,-2 1-2,1-1 2,0 0-2,-1 1 1,1 0-3,-1 0 1,0 0 2,-2 1-3,2-1 4,-1 0-1,-1 0 1,-1 0-3,2 0 1,-1 1-1,0-1 1,1 0-2,-2 1-3,1 0 0,1 0-5,-1 0 0,-1 0-3,2 0 4,-1 1-6,0 0-3,1 0 3,-2 0 0,1 0-3,1 1-2,0-1-3,-2 1 5,2-1-2,-1-1 2,1 3 1,0-2-1,-2 2 0,1-2-2,1 1-3,-1 0 0,-1 0 0,2 1 0,-1-1-3,0 2-2,1-3 2,-2 3 1,1-2-4,-1 1-2,1-1-3,-2 1 3,2-1-2,0 1-1,-1 0 3,0 0-2,0-1-1,1 2-2,-1-1 3,0 0-6,1-1 6,-1 2-3,1 0-2,-2-1 0,3 0-1,-1 0 1,0 0 3,0 1-3,0 0 2,0 0-4,1 0 0,-2 0-3,1 0 8,1 0 2,-1 0 8,0 1-1,0 0 1,0 0 4,0 0 3,1-1 0,-1 0 7,1 2-2,0-1 5,0 0 2,-1 1 0,0-1 1,1 1-1,0 0-4,1 0-6,-1 0 6,-1 0-5,2 1-1,0-2 4,0 1-4,0 0 1,0 0-3,0 0-2,0 1-1,0-2 3,1 2 1,-1 0-4,1 0 3,-2 0-5,2-1 0,-1 1 0,2 0 0,-1 0-5,0-1 0,1 3 2,-1-2 1,-1 1 2,1-1-3,1 1 1,-1-1-6,1 1 5,0 0 1,-1 0-3,1 0 0,1 1-3,-2 1 0,1-2 1,0 1-1,0 0 0,0 0-2,0 1-2,0 0 2,1-1-3,-1 0-2,1 0 3,-1 2-3,0 0 5,1-2-4,-1 2-1,1-2 0,0 3-1,0-1 4,0 0 2,-1 0 3,1-1 0,0 0 4,0 2 3,-1-1 3,0 0-1,2 0 8,-1-2-3,1 3 5,-1-1 2,1-1 6,-1 2-3,1-2-3,0 0 1,0 1 2,1 0 1,-1-1-1,0 2-2,0-2 0,1 2 1,0-1-4,0 1 1,0-1-3,0 0 3,0 0-2,0 0 4,0 0-4,0 0 2,0 0-3,1-1 3,0 0-5,0 0 3,-1 1-1,1-2 1,0 2-5,0-1-1,-1-2 3,2 3 0,-1-2-5,1 1-1,-1 0 1,1-1-3,-1 1 0,2 0-3,0-1 3,-1 2 0,0-2-2,0 0 2,1 2-3,-1-2-5,0-1 3,0 2-1,0-2 4,1 1-4,0 0 1,1 0 2,0-1-2,0 2-1,-1-2-4,1 1-1,1 2-5,-1-4 3,2 4 3,-1-2 0,0 0-3,0 0 2,1 0-2,0-1 1,1 2-4,-1-1 1,0-1 2,0 1-2,0 0 3,1-1-3,-1 0 2,0 1 1,0-2-3,0 2-2,1-2 2,-1 0-2,0 1 0,0-2 1,0 1-1,2 1 0,-2-1 1,1 0-1,-1-1-2,1 1 5,0 0-4,-1-1-1,1 0 1,-1 0 2,2 0 3,-1 1-1,-1-2 3,1 2 4,1-2 2,0 2 3,-1-2 2,1 1 0,0-1 2,-1 1 3,1-2-1,-1 0 8,2 1 4,-2 1-3,0-2 3,1 0 0,0 0 0,-1 0-4,0 0 2,-1 0-3,2 0 1,-1 0 2,-1 0-2,1 0 2,1 0-2,-2-2 2,1 1-2,0 1-2,-1 0 4,1-2-4,-2 1 5,1-1-6,0 1 1,-1-1-2,2 1-1,-1-1 3,-1-1-3,0 2-2,0-1 3,0 0-3,2-1 0,-2 0 0,0-1 0,0 2 0,0-2-3,0 0 3,2 0 8,-2-1-6,0 0 6,0 0-5,0-1-1,2 0 4,-3 1-4,1-2 1,0 0 5,0 2 2,-1-2-4,2 2-3,-2-2 2,1 1-2,-1-1-3,1 0 3,-2 2-3,1-2 1,1 2-1,-2-2 5,1 0-2,-1 1 3,0 0-8,0 0 2,0-1 1,0 3-1,0-3 6,0 1-6,1-1 3,-1 3 0,-1-3-2,1 1-1,-1 1-2,1-2 0,-1 2-3,1-1 0,-1 1 0,0-1 0,0 2 0,1-3 0,0 2-3,-1 0 0,0 0 3,0-2-2,1 4 2,-1-2-3,0-1 3,0 2 0,0-1-3,0-1 0,0 3 3,-1-2-2,0-1-4,2 2 4,-2-1-1,2 1 0,-1-1-2,-1 0-1,1 1-2,-1 0 3,1 0 0,-1 0-1,1-1-2,-1 0 5,0 2-2,0-2 0,-1 1-3,1-1 3,0 1-1,0-1 4,-1 2-1,0-2 3,0 0-3,0 0-5,0 0 3,0 1 0,0-1 0,0 0-3,0 0 0,0 0 0,-1 0 1,0-1 1,0 0 4,-1 1-1,1 0 1,-1-2 2,-1 3 2,0-2 3,0 2 3,0-1 5,1 0-2,-1 0 4,1 1 4,-1 0 2,0 0 3,0-1 0,0 2 0,-1-1 1,0 0 0,0 1 0,-1-1 0,1-1 3,-1 2 0,-1-2 1,0 1 0,-1 0-2,0 0-1,1-1 1,-2 0-3,0 0 0,0 2-2,0-2-7,0 0 3,0 1-5,-1 0 2,2 0-2,0 0 0,-2 2-7,2-2 0,-1 1 4,1 0-1,-1 1-2,1-1 5,0 2-5,1-2-1,-2 2-2,1-2-1,1 2 0,-1-1 7,1 1-7,-1 1 3,1 0-2,0 0-1,0-2-3,-1 2-3,1 0-1,0 0 1,1 2 0,-1-2-3,0 0-4,-1 0 3,1 2-2,-1-1-4,0 1 0,0 0-3,0-1 0,0 1-6,-1 0 1,0 0 5,0-1-5,1 1-1,-1-1 1,-1 0 3,1 2-3,-1-2-3,1 1 4,0 0 5,0 0 0,0-1 4,-1 1 2,2 0 6,-1 0 3,1-1 6,-1 1 5,2 0 1,-1-2 3,0 3-3,1-3 5,-1 1 1,2 1-3,0-1 0,1 1-3,-1-1 3,1 0-3,-1 1 1,1-2-7,0 2 0,2-2-3,-1 2 0,0-2 0,0 1 3,0 1-6,0-1 3,0 0 0,-1 1 0,2-1-3,-1 1 0,0 0 0,0-2 0,0 3 0,1-1 0,-1-2 4,1 2-4,-1 1 3,1-2 0,-1 0 0,0 2 6,1-2-6,0 0 0,0 2 1,-1-3-1,1 2 0,0 0 0,0 0-3,0 1 0,0-2-3,1 1-3,-1 0-1,0 1 1,-1-1-3,0 1 3,1 0-1,0 1-5,0-2 3,0 2 0,-1 0-4,0 0 4,0-1 3,0 2-3,0-1 6,-1 1 3,1-2-3,1 2 0,-1-1 0,0-1 3,1 2 0,0-1 3,0 1 0,0-2 3,-1 1 6,1-1 0,0 1 4,0-1-7,-2 1 6,2 0-2,0 0 2,0-1 1,1 1 0,-1 0-4,0 0 7,0 0-6,1-1 3,-1 0 4,1 1-8,-1-1 5,1 1-7,-1 0 0,1 0 3,0-2-3,0 2 0,0 0 3,0-1-3,-1 0 4,1-1-8,1 1 1,0 1 0,-1 0 3,0-2-6,1 2-1,0 0 0,0 0 1,0-1-4,0 1-7,0 1-13,-1-1-8,1 0-12,0 0-16,0 1-24,0-2-19,-1 2-33,1-1-36,-1 0-36,1 0-39,-1 1-43,0 0-33,1-1-49,0 3-47,-1-2-79,1 0-67,-1 1 37,-1 0 67,1-2 69,-1 0 64,1 1 57,-1-1 49,-1-1 43,1 0 37,2-3 32,-1 4 25,1-4 24</inkml:trace>
  <inkml:trace contextRef="#ctx0" brushRef="#br1" timeOffset="87418.0001">4005 9169 3,'-4'-2'28,"0"1"6,-2 0 7,2 1 8,0 0 8,0 0 11,1 0 13,0 1 13,0 0 17,1-1 18,0 0-4,2 0-23,-2 1-13,2-1-9,0 0-1,0 0-2,-2 1 1,2-1 1,0 0 1,0 0-3,0 0-2,0 0-2,0 0-5,0 0-5,0 0-5,0 0-5,0 0-4,0 0-5,0 0-4,0 0-4,0 0-2,0 0-5,0 0-3,2 0-2,-2 0 0,2 2 0,0-1 1,0-1 1,1 2 2,0-2 0,0 0 4,1 0 1,0 0 4,2 2 3,-1-2 3,0 1 2,1-1 2,0 1 3,0 0 0,1 0 0,0 0-1,-1-1 1,1 1-2,1-1 1,-1 2-2,0-2-1,1 1 1,0 0-2,0-1 0,1 0 0,-1 2-2,1-1 1,0-1-2,-1 0 2,2 0-2,-2 2 2,1-2-1,-1 1-1,1 0 0,0-1 1,-1 1-1,1 1 0,0-2-1,-1 1 1,0 1 0,1-2-1,-1 2 0,0-2-1,1 2 3,-1-2-2,0 3-3,0-3 3,1 2-4,0 0-1,-1-1 2,-1 0-1,2 1 0,-1-1 1,0 1-2,-1-1 3,2-1-2,-2 2-2,0 0 1,2-1 1,-2 0-1,1 0 1,-1 0 1,2 1 0,-3-1-2,2 0-1,-1 1-1,0-2 2,1 1-3,0 1-4,-2-2-4,1 2-2,1-2-2,-2 2-3,1-2-4,0 1 0,0-1-5,0 1-2,0 0 1,-1 0-6,1 0 0,1-1-2,-2 0 0,1 0 0,0 3 0,0-3 0,-1 0 3,1 0-1,-1 0 3,0 2 4,1-2 1,-1 0 2,0 0 0,-1 1 4,1 0 4,1-1-1,-1 0 1,0 1-1,-1-1-4,1 2 5,0-2 0,-1 0 0,0 1-2,0 0 0,0-1-3,1 0 3,0 1-2,-1 0-3,0 0 3,0-1-1,1 1-1,0 0 1,-1-1-1,0 0 5,0 0-1,1 0-1,-1 2-4,2-2 4,-2 0 2,0 1 0,0-1 1,0 0-1,2 0 1,-2 0-3,0 1 3,0-1 3,0 1-3,1-1-5,-1 0 3,0 1-1,0-1-5,-1 1 6,1-1-3,-1 1 0,1-1-3,1 1 3,-2 0-3,1 0 7,-1 0-4,0-1-2,1 1 2,0-1-2,0 1 2,-2 0 1,2-1 3,-1 2-6,1-2 3,-1 1-6,2 1 3,-2-2-1,1 2 5,-1-1-7,1 0 0,-1 0 3,2 1-7,-1-2 1,-1 1 0,0 0 3,1-1-4,-1 2-2,0-1 2,1-1 5,-1 0-5,-2 1-2,1 0-1,0-1 4,-1 1-4,0 0 8,0-1-5,1 1-2,-3-1 3,2 0 3,-2 0-3,2 0-4,-2 0-3,2 0 4,-2 0-1,3 1 1,-3-1-1,0 0 4,0 0-7,0 0 4,0 0-1,0 0 1,0 0-4,0 0 0,0 0 0,0 0 7,0 0 7,0 0-4,0 0 1,0 0 3,0 0 1,0 0 6,0 0-3,0 0 8,0 0 0,0 0 0,0 0 4,0 0 5,0 0-1,0-1 2,0 1-9,-3-2 5,2 1 1,-1-1 0,1 2-4,-1-3-8,1 3 0,-1-2-8,-1 1 4,1-1-9,0 0 1,0 0-5,-1-1-4,0 1 0,-1 0-4,-1-1 0,2 0-5,-1-1 1,-1 1-5,1 0 4,0-1 1,-3 1-9,1-1 4,1 0 1,-1 0-9,0 0 4,-2-1-3,1 0-9,1-1 5,-1 2-4,0-1 1,0 1 0,0-1 0,0 0 0,1 0-3,-2 2 3,2-1 1,0-1 4,0 0-3,0 2 3,0-1 4,1 0 1,0 1 6,-1 0-3,1-1 0,0 1 3,-1 0-6,1 0 6,0 1-2,-1 0 2,1-1 1,-1 1-3,1-1 2,0 2-6,-1-2 4,1 1-4,0-1 7,-1 1-6,1-1 6,-1 0 3,1 2 4,1-2-7,-1 1 7,-1 0-4,2-1 1,-1 1 3,0-1 0,1 1 3,-2 1 0,1-1 0,1 0 0,-1-1 3,1 1-3,-1 0-3,1-1-4,-1 3 7,1-1 7,0-1 2,0 1 1,1 0 3,-1-1-3,1 0-3,0 1 2,0-1-2,0 1-4,0 0 4,1 1 6,-1-1 1,3 1 3,-1-2-11,1 2 1,0 0-7,-2 0 0,2 0 4,0 0-1,0 0 7,0 0-3,0 0-4,0 0 1,0 0-1,0 0 1,0 0-4,0 0 0,0 0 0,0 0-4,0 0-3,0 0 1,0 0 2,0 0-6,0 0 0,0 0 0,0 0-4,0 0 7,0 0-3,0 0-3,0 0 0,0 0-4,0 0 7,0 0-3,0 0 3,0 0 1,0 0-1,2 0 0,-2 0 4,2 2 3,0-1-1,1-1-5,1 1 6,-1 0-1,1 1 4,0-1 0,-1 1 0,2 0 4,-1-1-1,2 2 6,0-2-2,-1 2-1,1-1 4,0 1 3,1 0 0,-1 1 3,1-2-2,0 2 5,-1 0 1,2 0-3,-1-1 3,-1 1-3,1 1 7,1-2 0,-2 2 1,1-2-4,0 1 4,-1 0 0,2-1 3,-1 2 1,-1-1 5,1-1-5,1 0-2,-2 1 3,0-1 5,0 1 0,0-1-4,1 0 1,-1 1-3,-1-1-1,1-1 1,-1 1 0,1-1-3,0 1-5,0 0 5,-1 0 0,1 0-4,1 0 4,-1-1-8,-1 1 5,1 0-10,-1 0 10,0-2-5,1 2 6,-1-1-6,1 0 6,-1 1-5,-1-1 0,1 0 1,-1-1-1,0 1-4,0 0 0,-1 0-1,0-1-4,-1-1 6,0 1-6,0 0 0,-2-1-5,3 1-5,-3-1 0,0 0 0,0 0 0,1 1 0,-1-1 0,0 0-5,0 0 5,0 0 0,0 0 0,0 0 0,0 0 0,0 0 5,0 0 5,2 0-5,-2 0 5,0 0 11,2 0-5,-2 0 10,0 0-5,0 0 6,0 0 0,0 0 6,0 0 5,0 0-4,-2 3 12,2-3-6,0 0 1,-2 0 13,2 0-6,-2 2-12,0-2 7,-1 2 5,1-1 0,-1 1-19,0-1-1,0 1-11,-1 0 4,-2 0 0,2 1-2,0-1-6,-1 1-5,0 0-8,0-1 0,0 2 0,-1-1 0,1-1 0,0 0 0,-1 1 0,1 1 0,1-2 4,-2 2-4,0 0 0,1-2-4,0 1 0,0 0 4,-1 1-4,1-1 4,-1 1 0,1-1 0,0 0-4,-1 1-1,-1 0 1,1 0-11,1-2 11,-1 1-1,0 1 0,-1-1-1,1 0 1,1 0-11,-1 1 5,1 0 0,-2-2-6,2 1-6,0 0 12,-1 0-1,1 0-6,0 0 0,-1 0 0,1-1-6,1 1 0,0-1-1,-1 0 13,1 1 0,-2-1 0,2 0-6,-1 0 0,2 1 6,-2 0-12,1-1 6,0 1 0,-1-1 1,2 0 5,-1 1 0,0-1 1,1 0-7,0 1 7,0-3-6,0 3-6,0-1 6,-1 0 0,2-1-5,-1 1 5,1 0 1,-1 0-6,1-1 6,0 1 5,-1-1-11,1 0 1,0 1-5,0-1 5,-1 1 6,0-1 9,2 1 6,1-2-5,-2 0 0,1 2 0,1-2 0,0 0 0,0 0 0,-2 0-5,2 0 5,0 0 0,0 0 5,0 0 0,0 0 0,0 0-11,0 0-4,0 0-4,0 0 4,0 0-5,0 0 6,0 0-6,0 0-8,0 0-1,0 0 6,0 0-9,0 0-5,0 0-3,0 0 0,0 0 5,1-2 1,1 1 12,-1 0-3,0-1 0,3 1 9,-2-2 7,1 1-3,1 0 8,-1 1 0,2-1 8,-1-1 8,1 1 5,1-2 3,-1 1-7,1 1 0,-1 0 3,1-2-3,1 1 0,-1 0 4,0 0 0,1-1 1,-1 0-1,2 0 5,-1 1-4,-1-1 5,1 0-5,1 1 0,-2-2 0,1 1 5,0 0-9,-1 0 0,2 1 10,-1-1-5,-1 0 5,0 0-5,1 2 6,-1-2-10,0 0-5,0 0 4,0 1-4,1 0 6,-2-1-1,0 1-5,0 1 0,1-1-5,-1 0 6,0 0 4,0 0-10,-1 1 0,0-1-5,-1 3 6,1-3-6,0 1 0,0 0 0,-1 0 0,0 1 0,-1-1 0,0 1 0,0 0 5,1 1-5,-3 0 5,1-1 0,-1 1-5,0 0 11,2-2-11,-2 2 0,0 0-11,0 0 6,1-1 5,-1 1-5,0 0 5,0 0-5,0 0-1,0 0 1,0 0 0,0 0-10,0 0 4,0 0-4,-1-2-5,1 2 10,0-2-1,-2 0 1,1 0-4,-1 2-1,1-3 0,-2 1 0,1 0 1,0 0-1,0-1-4,0 0 5,-2 1 4,1-1 5,0 0-4,-1 0 0,0 0-1,1 0 1,-1 1-5,0-1 0,-1-1 0,1 1-8,0-1 4,-1 1-5,1 0 10,-1-1-9,1 0 0,-2 2-4,2-2 0,-1 1 0,1-1 1,0 1 0,-1-1 4,1 1 1,-1-1 4,1 1-9,1 0 5,-1-1-4,-1 0 1,2 0 3,-1 2-3,-1-2 0,1 1 8,-1-1-4,2 0 4,-2 2-8,1-2 1,-1 0-8,0 1 1,0-1 4,1 0-3,0 0-1,-1 0 1,1 0 7,-3-1-3,3 0 4,-1 2 3,0-2-3,-1 0 0,1 1 6,-1-1 4,2 1 1,-2 1 2,1-2 4,1 0 3,-1 1 0,1 1 3,-2-1-3,2 0-3,0 0-1,0 1 1,0 1 3,0-1 0,1 0 0,-2 0 0,2 1 0,0 1 3,0-2 1,1 1-1,0 0-3,-1 1 0,2-1 3,-1 0 4,2 2 6,0 0-6,0 0-1,0 0 4,-1 0-10,1 0 0,0 0 0,0 0 4,0 0-1,0 0 0,0 0 1,0 0-1,0 0-3,0 0 0,0 0-3,0 0-4,0 0 0,0 0-3,0 0 7,0 0 3,0 0-3,0 0-4,0 0 0,0 0-6,0 0 3,0 0-6,0 0 6,2 0 1,0 2-1,1 0 7,-1-2 3,1 2-4,0-1 1,1 1 0,1-2-4,-1 3-2,2-1 6,-1 0 3,1 0 3,0 1 6,1-2 1,-1 1 0,0 0 0,1 1-4,1 0 0,-2 0 1,1 0 6,0 0-6,-1-1-1,2 1 1,-1 1 3,-1-1-7,1-1 4,1 2-4,-2 0 0,1 0 1,0 1 6,2-1 0,-3 1 7,1 0-4,0-1 4,0 1 0,1-1 4,-1 1 3,0-1 1,0 1 3,0-2 1,0 2 0,0-1 0,-1 1 0,0-2 1,1 2 0,-1-1-7,0 1 4,0-2 4,-1 1-3,1-1 3,-1 1-7,0-1 1,-1 0-1,1 1 1,-1-1 0,2-1 0,-3 1-8,1-1 5,0 1-5,-1 0 4,0-2-7,0 2-1,0-2 4,0 2-8,0-1 0,-1 0 9,0 0-9,1 0 0,-1-1 0,-1 0-4,1 0 4,-1 1-5,-1-2 1,2 1 4,-2-1-4,1 1-1,-1-1-4,2 2 5,-2-2 9,1 1-5,-1-1-4,2 1 0,-2-1-1,1 2 1,-1-2 9,0 0-4,2 1-6,-2-1-4,0 0 0,1 0 5,-1 0 0,0 0 0,0 0-5,0 0 0,0 0 0,0 0 0,0 0 9,0 0-9,0 0 0,0 0 0,0 0 0,0 0 5,0 0 0,0 0-5,0 0 0,0 0 0,0 0 5,0 0 5,0 0-6,0 0 1,0 0-5,0 0 0,0 0 0,0 0 10,0 0-10,0 0-10,0 0 5,0 0 1,0 0-1,0 0 5,0 0-5,0 0 0,0 0 0,0 0 0,0 0-4,0 0 4,0 0 5,0 0 5,0 0 4,0 0-4,0 0 5,0 0 0,0 0 9,0 0 1,0 0 4,0 0-9,0 0-4,0 0-1,0 0 5,0 0-10,0 0 0,0 0 0,0 0-5,0 0 0,0 0 0,0 0 0,0 0-5,0 0-5,0 0 5,0 0 5,0 0-10,0 0 5,0 0 0,0 0 5,0 0 0,0 0 0,0 0 0,0 0 0,0 0 5,0 0 0,0 0-5,0 0 0,0 0 0,0 0 0,0 0 0,0 0-5,0 0 0,0 0 5,0 0-6,0 0 1,0 0 0,0 0 0,0 0 5,0 0-5,0 0 5,0 0-9,0 0 4,0 0 5,0 0 0,0 0 0,0 0 0,0 0 0,0 0 0,0 0 5,0 0 4,0 0-9,0 0 0,0 0 0,0 0 0,0 0 5,0 0-5,0 0 0,0 0 0,0 0 0,0 0 0,0 0 0,0 0 0,0 0-5,0 0-4,0 0 4,0 0 0,0 0 0,0 0 0,0 0 0,0 0 5,0 0 0,0 0 0,0 0 0,0 0 0,0 0 0,0 0 0,0 0 0,0 0 0,0 0 5,0 0 0,0 0 0,0 0 0,0 0-5,0 0 0,0 0 0,0 0 0,0 0 5,0 0 4,0 0-4,0 0-5,0 0 5,0 0 0,0 0-5,0 0 0,0 0 0,0 0 0,0 0 0,0 0 0,0 0 0,0 0-5,0 0 0,0 0 0,0 0-4,0 0 9,0 0 0,0 0 0,0 0 0,0 0 0,0 0 0,0 0 0,0 0 0,0 0 0,0 0 0,0 0 0,0 0 0,0 0 0,0 0 9,0 0-4,0 0-5,0 0 5,0 0 0,0 0 0,0 0 1,0 0-1,0 0 10,0 0-5,0 0-5,0 0 5,0 0 1,0 0 4,0 0-10,0 0 0,0 0 1,0 0-1,0 0 5,0 0 1,0 0-1,0 0-4,0 0-1,0 0 0,0 0 1,0 0-1,0 0-5,0 0 0,0 0 0,0 0 11,0 0-6,0 0 1,0 0-6,0 0 5,0 0 0,0 0-5,0 0 0,0 0 6,0 0-1,0 0-5,0 0 0,0 0 0,0 0 0,0 0-5,0 0-6,0 0 6,0 0-1,0 0 1,0 0-6,0 0 6,0 0-1,0 0 1,0 0-6,0 0 6,0 0 0,0 0-6,0 0 6,0 0 0,0 0 5,0 0 0,0 0-5,0 0-1,0 0 1,0 0 0,0 0 5,0 0 0,0 0 0,0 0 0,0 0 0,0 0 0,0 0-5,0 0 5,0 0 0,0 0 0,0 0-10,0 0 4,0 0 6,0 0-5,0 0 5,0 0 0,0 0 0,0 0-5,0 0 5,0 0 0,0 0 0,0 0 0,0 0 0,0 0 0,0 0 5,0 0-5,0 0 0,0 0-5,0 0 0,0 0 0,0 0 0,0 0 0,0 0-5,0 0 5,0 0 0,0 0-1,0 0 1,0 0 5,0 0-5,0 0 5,0 0 0,0 0 5,0 0 0,0 0 1,0 0-1,0 0 0,0 0 5,0 0-5,0 0 5,0 0-5,0 0-5,0 0-5,0 0 5,0 0 0,0 0-5,0 0 0,0 0 5,0 0 0,0 0-5,0 0-5,0 0 5,0 0 0,0 0-1,0 0 6,0 0 0,0 0 0,0 0 0,0 0 0,0 0-5,0 0 0,0 0 0,0 0 5,0 0 0,0 0 0,0 0 5,0 0 0,0 0-5,0 0 0,0 0 0,0 0 5,0 0 1,0 0-6,0 0 0,0 0 0,0 0 0,0 0 0,0 0-6,0 0 1,0 0 0,0 0 0,0 0 5,0 0 0,0 0 0,0 0 0,0 0 0,0 0 0,0 0 0,0 0 0,0 0 0,0 0 0,0 0 0,0 0 0,0 0 0,0 0 0,0 0-5,0 0-9,0 0 9,0 0 0,0 0 5,0 0-5,0 0 5,0 0-5,0 0 0,0 0 0,0 0-5,0 0 5,0 0 1,0 0 4,0 0 0,0 0-5,0 0 5,0 0 0,0 0 0,0 0 0,0 0 0,0 0 0,0 0 0,0 0 0,0 0 0,0 0 5,0 0-1,0 0-4,0 0 0,0 0 0,0 0 0,0 0 0,0 0-4,0 0 4,0 0 0,0 0-5,0 0 5,0 0 0,0 0-5,0 0 5,0 0-5,0 0 0,0 0 5,0 0 0,0 0-5,0 0-4,0 0 4,0 0 0,0 0 5,0 0 0,0 0-5,0 0 1,0 0 4,0 0-5,0 0 5,0 0 0,0 0 5,0 0-1,0 0 6,0 0 4,0 0-9,0 0 0,0 0 0,0 0-5,0 0 5,0 0 0,0 0-1,0 0-4,0 0 0,0 0 0,0 0-4,0 0-1,0 0 5,0 0-5,0 0 0,0 0 0,0 0 0,0 0 5,0 0 0,0 0 0,0 0 0,0 0 0,0 0 0,0 0 0,0 0-9,0 0 9,0 0 0,0 0 0,0 0 0,0 0 0,0 0 0,0 0-5,0 0 5,0 0 0,0 0 0,0 0 0,0 0 0,0 0 0,0 0 0,0 0 0,0 0-5,0 0 5,0 0 0,0 0 0,0 0 0,0 0-5,0 0 1,0 0 4,0 0-5,0 0 5,0 0 0,0 0 0,0 0 0,0 0 0,0 0 5,0 0-5,0 0 0,0 0 0,0 0 0,0 0 0,0 0 0,0 0 0,0 0 0,0 0 0,0 0 0,0 0-5,0 0 0,0 0 0,0 0 5,0 0 0,0 0 0,0 0 0,0 0 0,0 0 0,0 0 0,0 0-9,0 0 4,0 0 1,1 0 4,-1 0 0,0 0 4,0 0-4,0 0 0,0 0 0,0 0 0,0 0 0,0 0 5,0 0-5,0 0 0,0 0 0,0 0 9,0 0-9,0 0 0,0 0-9,0 0 4,0 0 1,0 0 4,0 0 0,0 0 0,0 0 0,0 0 0,0 0 0,0 0 4,0 0 1,0 0-5,0 0 0,0 0 9,0 0-4,0 0 0,0 0 0,0 0-5,0 0-5,0 0 0,0 0 5,0 0 0,0 0 0,0 0-5,0 0 5,0 0 0,0 0 0,0 0 0,0 0 0,0 0 0,0 0 0,0 0 0,0 0 0,0 0 5,0 0-5,0 0 5,0 0 0,0 0-1,0 0 1,0 0-5,0 0 0,0 0 0,0 0 0,0 0-5,0 0 1,0 0 4,0 0-5,0 0 5,0 0-5,0 0 0,0 0 5,0 0-9,0 0 0,0 0-1,0 0 1,0 0 4,0 0-4,0 0 9,0 0 0,0 0-5,0 0 1,0 0 4,0 0-5,0 0 1,0 0 4,0 0 0,0 0 0,0 0 4,0 0 5,0 0-9,0 0 0,0 0 0,0 0 5,0 0 4,0 0-4,0 0 0,0 0-1,0 0 1,0 0 0,0 0-5,0 0 4,0 0 1,0 0 4,0 0-4,0 0 0,0 0 0,0 0-5,0 0 0,0 0-5,0 0 5,0 0-5,0 0 5,0 0 0,0 0-5,0 0-4,0 0 4,0 0 1,0 0-1,0 0 5,0 0-5,0 0 5,0 0 5,0 0 0,0 0-1,0 0-4,0 0 0,0 0 0,0 0 5,0 0-5,0 0-5,0 0 1,0 0-1,0 0 0,0 0 1,0 0-1,0 0 0,0 0-4,0 0 4,0 0 1,0 0-1,0 0 1,0 0-1,0 0 5,0 0 0,0 0 0,0 0 0,0 0-9,0 0-14,0 0-13,0 0-17,0 0-24,0 0-27,0 0-31,0 0-31,1-3-27,-1 3-26,0-2-38,0 0-22,0 0-29,0-1-20,0 1-29,0-2-17,2 0-21,-1 0-14,0 0-29,1-2-27,0 1 26,0 0 41,0-2 56,1 2 54,-1-2 51,0 0 43,0 0 39,0 0 31,-1 1 29,1-1 23,-1 2 19,1-2 16</inkml:trace>
  <inkml:trace contextRef="#ctx0" brushRef="#br1" timeOffset="94556.4084">3933 6445 11,'-1'0'26,"1"0"6,0 0 7,0 0 7,0 0 8,0 0 9,0 0 11,0 0 11,0 0 13,0 0 0,0 0-14,0 0-10,0 0-10,0 0-4,0 0-4,0 0-1,0 0 0,0 0 0,0 0 0,0 0-1,0 0 1,0 0-1,0 0-1,0 0 0,0 0-1,0 0 1,0 0-1,0 0 0,0 0-2,0 0 0,0 0-1,0 0-2,0 0-3,0 0-3,0 0 1,0 0-3,0 0-2,0 0-2,0 0-1,0 0-5,0 0 0,0 0-3,0 0-2,0 0-1,0 2-3,1 1-2,0-1-1,0 0-2,1 1-2,-1 1 0,1-1-2,1 2-1,-1-2 2,1 3 0,0-1 1,0 0 0,0 0 0,0 1 2,2 0 1,-1 1-2,0-2 1,-1 2 0,1-2 0,0 2-1,-1-1 1,0 1-1,2-1-1,-2 0-1,1 0-1,-1 1 0,0-2-2,1 3 1,0-2 0,0 1-1,0 0 1,0 0 0,0 0 0,-1 1 1,1-1 1,0 2 1,-1-1 3,1-1 0,1 0 0,-1 1 2,0-1 0,0 0 1,-1 0 0,2 0-1,-1 1 2,-1-2 0,3 1-1,-3-1-3,1 1 1,1 1-1,-1-3 1,0 2-2,0 0 1,2 0 0,-2 0 1,1 0-2,-1-1 3,0 2-3,1 0 1,0 0 2,0-1-2,-1 2 2,1-1 1,-1 2 1,1-1-1,-1-2 1,2 2-3,-2 0 2,0 0-2,0 1 2,1-2-2,-2 1-1,1 0 2,1-1-3,-2 2-1,1-2-2,0 1 1,-1-1-3,1 0 0,0 0-3,-1 0 0,2 0-2,-2 0-1,1-1-1,0 0-1,-1 2-1,1-1 0,1 0-1,-1-1 0,1 2 0,0-1 0,-1 1 0,1-1 0,-1 0 0,1 1-1,1 0 0,-1 1-1,0-2 1,0 2-1,0-1 0,-1 1-1,2 0 1,-2-1 1,1 1 0,-1 0-1,1-1 1,-1 0-2,0 1 2,2-2 1,-2 2 1,0-2 2,0 0-2,-1-1 1,1 0-1,0 0 0,1 0 1,-2-1 1,0 0-1,1 0 0,-1-1-1,1 2 1,-1-2-1,0 1-1,0 0 0,2-1-1,-1 0-1,-1 2-1,1-1-1,0 1 0,0-2 0,0 2-3,0 0-2,2-2 2,-2 1-2,2 2-3,-1-1 3,0 0 1,1 0-1,-1 1 4,0 0-2,1 0 4,-1 0 2,0-1 1,1 0 0,-1 0 1,1 1 1,-1-1 2,0 0 3,0 0-1,1 0 4,0-1-2,-1 0-1,0 0 0,0 1-1,0-1 1,1 1 1,0-2-1,-2 1 3,1 1 0,1-2 1,-1 1 2,0 0 0,0-1 1,-1 1 2,1 0 1,0 0 5,2-1 1,-2 1 2,-1 1-1,1-2 2,0 1 1,0 1 0,1-3 1,-2 3 0,0-1 0,1 1-1,-1-3 0,1 1 0,-1 1-1,2 0-3,-2-1 1,0 1-4,0-1 0,-1 2-3,1-3-1,0 2 0,-1-1-1,2 1-2,-1-1 1,-1 0-2,1 0 2,0-1-2,0 2-2,-1-1-1,1 0 2,0-1-4,0 1 3,-1 1 1,0 0-2,0-2 1,1 1 1,-1 1-2,0-1 1,0 1-2,1 0 2,0-1 1,-1 2-2,0-2 2,1 1 2,-1 1-4,1-1 2,-1 1-4,1-2 2,0 2-1,0-1-1,-1 1-1,0 0 3,0-2-3,0 2-3,0-2 1,0 0 2,0 2-2,1-3-1,-1 1-1,0 1 4,0 0-2,0-1-1,0 0 1,0 1 2,0 0-4,0-1 0,1-1 3,-1 3 8,0-1 3,0 1 1,0-2 0,0 2 5,0-2-3,-1 2 1,0-1-1,1 0-1,-1 1 4,2-2-4,-2 1 1,1 0-1,0-1-4,0 1-4,0-2-6,0 3-4,0-2 0,-1 1-4,1 0 2,0 0 0,1 1 0,-1-2-4,0 1 2,0-1 2,-1 0 0,1 1-2,0 0-2,-1-1 0,0-1 2,0 2-3,1-1 3,0-2 0,-1 2 0,0 0-4,0-1 2,1 0-4,-1 1 2,0 0-2,0-1 0,1 0 1,-1 0 3,0 0 0,0 0-2,0 0 2,2 1-2,-2-1 2,0 1 0,1 1-1,-1-1 3,1 0 2,-1 2 0,0-3 2,0 2 2,0-1 0,1 1 0,-2-1 0,1-1 3,-1 2-1,2-2 2,-2-1 2,1 2 0,-1-1 2,1-1-2,-1 2 3,1 0-3,-1-1 2,1-1-4,0 1 0,-1 0 4,1 0-2,0-1 2,0 0-2,0 1 3,1-1-3,-2 1 0,2-1-2,-2-1 2,0 2-2,1 0 1,-1 0 3,1-1-2,-1 1 2,-1 0-1,2 0 1,-1 1-2,1 0 1,-1-1-1,0 1 1,1 0-3,-2 0 2,2-2 3,-1 1-2,1 0 1,-1 1-1,0-2-1,0 0-3,1 1-1,-1 1 5,0-2-3,2 0-2,-2 1 3,0-2-5,0 3 2,0-3-1,1 0-1,-2 1 0,1-2 0,1 2 2,-2-2-1,1 2-1,0-1 0,0 0-2,0-1 2,0 1 0,0 1 3,1-1 1,-2 0-1,2-1-1,-1 1-2,0 1 5,1-1-3,-1-1 1,0 2-1,0 0 3,0-2-3,1 1-1,-1 0 1,0 0-2,0 1 1,0-1 1,-1 0-2,1-1 0,0 1 1,0 0-1,-1 0-2,1-1 0,-1-1 0,1 2 0,-1-2 0,0 2 0,1-2 0,-1 0 0,0 0 0,1 3 0,0-1 0,-1-2 0,0 0 0,1 2 0,0 0 2,0-1-2,-1 1 0,1-1 2,-1-1 1,2 2 1,-2-2-2,0 2-2,1-1 0,-1-1 0,1 3 0,-1-3 0,1 1 0,-1-1 0,0 2-2,0-2 2,1 1 0,-1-1 0,1 2 0,0 0 0,-1-2-4,1 1 4,-1-1 0,2 2 0,-1 0 0,1 0 0,-1-1 4,0 1-2,0 0-2,0 1 3,1-1-3,-2 0 0,1-1 0,1 1 2,-2-1 0,1 1 0,0 0 1,0 0-1,-1-2-2,1 1 0,0 1 0,-1-2 0,1 2 0,-1-2 0,0 0 0,0 0 0,1 3 0,-1-3 0,1 1 0,-1-1-2,1 2-1,-1-2 1,0 1 2,1 1 0,-1-2 0,1 1 0,-1-1 0,1 2 0,0 0 2,0-1-2,-1-1 3,0 2-3,1-2 2,-1 0 5,1 2-3,-1-2-1,0 0-1,0 0-2,1 1 0,-1-1 2,0 0 0,0 0-2,0 0 5,0 0-3,0 0 1,0 0-1,0 0 0,0 0 3,0 0 2,0 0-3,0 0 3,0 0 5,0 0-3,0 0 2,0 0 1,0 0 7,0 0 0,0 0 2,0 0 0,0 0 1,0 0 2,0 0 0,0 0 1,-3 0 2,1-1-4,0 0-1,0 0-4,0 1 0,-1-2-5,0 1-6,-1-1 1,0 0 0,-1 0-3,0 0-3,1-1-2,-1 0 0,0 1-2,1 0-1,-2-1 1,1 0-1,1 0-2,-1 1 2,1-1-2,-1-1 3,1 0-1,-2 1-2,2 1-3,0-2 3,-1 0 0,0 1 0,0-1-3,-1-1 6,0 1-1,1 1 1,-1-2-1,0 0 1,-1 1-6,0-1 3,0 0 0,1 0 0,-3 0-2,2 0 2,-1-1 0,0 2-3,-1-1-2,1 0 0,0 1-4,0-1-4,-2 0 6,2 0-2,1 1-1,-1-1 3,0 1-2,1 1 2,1-2-5,-1 0 1,-1 3 1,2-1 1,1-1-2,-1-1 2,0 2 3,-1-1-3,1 1 0,0-2 3,0 3-1,0-2 3,-1-1-2,2 2 4,0 0 0,0-2-4,-1 3 4,1-2-2,0 1 3,1 0-6,0-1 6,0 1 1,0 1 1,1-1 0,0 2 4,0-1 0,1 0 0,0 1 0,0-1 4,2 2 0,-1-1 1,1 1 1,0 0 6,0 0-3,0 0 2,0 0-2,0 0 0,0 0-7,0 0 0,0 0-2,0 0 0,0 0 0,0 0 0,0 0 0,0 0-2,0 0-3,0 0-4,0 0 3,0 0 1,0 0-1,0 0 3,1 1 3,-1-1 0,2 2 0,0-1 3,2 1 1,-1 0 0,1-1 1,0 2 2,0-1 6,1 1 3,1-1 0,1 3-2,-1-3 2,-1 3 0,1-1 2,0-1 1,2 2-3,-1-1 3,-1 2 0,1-2 0,1 1 1,-2 0-1,1-1-2,0 1-3,2 0 6,-2 0 0,-1 0 2,2 0-2,-2-1 0,2 2 1,-1-1-6,-1 0 3,1 0-3,1 0-2,-2 0 5,1 1-2,0-1-3,-1 0 3,2-1 0,-1 2-6,-1-1 1,0 0-3,0 0 0,0 1 3,0-1-3,0 0 6,0-1-6,0 1 0,0-2 3,-1 2-6,-1-1 1,1 0-3,-1 0-1,2 1 4,-2-2-1,0 1 1,-1-1 0,1 0 2,0 1-5,0-1-1,-1 1 1,2-1 0,-1 1 0,-1-1 0,0 1 5,0-1-2,-1 0-1,1 1 1,0 0-3,0-3-3,0 3 0,1-1 0,-1 1 5,0-1-2,0 0 0,0 0 0,0 1-3,0-1-3,0-1 3,-1 2-3,1-1 0,0 1-2,-1-1 2,0 0 3,1 0 0,-1-1 0,1 1-3,-1 1-3,0-2 1,0 1 2,0-1 3,1-1-6,-2 2 4,1-1-1,-1 0 0,1-1 3,-2-1-3,2 1-2,-2-1-4,2 1 4,-2-1 2,0 0 3,0 0 0,0 0 0,0 0-3,0 0-2,2 2 2,-2-2-5,0 0 2,0 0 1,0 0-1,2-2 1,0 1 5,-1 0 0,1 0 0,-1-2 0,0 0 0,1 1 0,0-2 8,0 1 0,1-3 9,-1 0 5,0 1 3,0-2 6,2 0 6,-2-1 3,0 1 1,0-2 10,0-1 0,1 0 5,0-2 6,-1 1 6,1 0-3,-1-1-1,1-1-2,1 0-3,-1-1-1,-1 1-7,1 1 5,0 0-7,-1 0 5,1 2-11,-1-2-7,1 2 1,-1 1-4,0 0-4,0 1-8,0 1 4,0 2-3,-1 0-5,0 0 4,0 1-3,-1 1 4,1 0-4,0 1-5,-1 2 1,0 0-1,0 0-4,0 0 5,0 0-5,0 0-4,0 0-5,0 0 0,0 0-14,0 0-13,0 0-23,0 0-28,0 0-32,0 0-26,0 0-24,0 0-15,0 0-28,0 0-27,0 0-30,0 0-26,0 0-26,0 0-21,0 0-39,2 1-39,0 0-43,0 2-32,1-1 2,-2 3 19,1 2 54,-1 0 60,1 1 59,-2 2 50,1-1 45,-1 3 40,0-1 33,0 1 27,0-1 25,1 1 22</inkml:trace>
  <inkml:trace contextRef="#ctx0" brushRef="#br1" timeOffset="97057.5514">5658 9931 1,'-2'-2'22,"2"2"6,-1-1 4,1 1 6,0 0 7,0 0 6,0 0 9,-3-1 9,3 1 11,-1-1 0,1 1-6,0 0-8,-1-2-9,1 2-4,-1-2-2,1 2-1,0 0 2,0 0 0,0 0 1,0 0 0,0 0 1,0 0-2,0 0 0,0 0-2,0 0-2,0 0-3,0 0-2,0 0-1,0 0-4,0 0-2,0 0-2,0 0-4,0 0 0,0 0-6,0 0-1,0 0-3,0 0-4,0 0-1,0 0-3,0 0 0,0 0 0,0 0-3,0 0-2,2 0 0,-2 0-1,0 0-2,2 0 0,-2 0 1,2-1-1,1-1 0,-1 2 2,0-2-1,0 0 0,-1 1 0,1-1 0,0 0 0,0-1 1,-1 3-1,0-3-1,1 0-4,-1 0-4,-1 0-2,1 1-2,0 1-1,0-1-4,-1 2-6,0 0-9,0-2-7,0 2-3,0 0-2,0 0 0,0 0 0,0 0 2,0 0 2,0 0 3,0 0 3,0 0 3,0-3 1,0 3 4,0 0 9,0 0 9,0 0 9,0 0 7,0 0 4,0 0 5,0 0 4,0 0 3,0 0 4,0 0 4,0 0 2,0 0 4,0 0 2,0 0 1,0 0 0,0 0 1,0 0-1,0 0-1,0 0 0,0 0-1,0 0-3,0 0 0,0 0-1,0 0-2,0 0 0,1 1-3,-1-1-2,2 2-2,-2 0 1,1 1-3,1-3 1,-1 3-2,1 0-1,-1 0-1,1 0-3,0 2 1,0-1-1,0 1-1,1 0 1,-1 0 0,0 1 1,1-1 1,0 1 1,0-1-1,0 0 1,0 2-2,1-2 1,-1 0 1,0 1 0,0 0 1,0-2 0,0 1-2,0 0-1,0 0 0,0 0-2,0 0-3,1-1 0,0 1-3,-1 0 2,1-2-1,-1 2-1,0-1 1,1-1 0,0 2-1,-1-1 0,1 0 1,-1 0-1,0 0 2,0-1 0,0 2 2,0-3-1,0 3 2,0-1 1,1-1 0,1 2-3,-2-2 0,1 2 0,-1-1 2,1-1-3,-1 2 0,1-1 0,0-1-2,1 1 0,-2 0-1,0 0-2,1-2-1,0 2-4,-1 0 1,0 0-1,1-1 2,-1 0-1,2 1-2,-2-1-1,0-1 0,1 0-1,0 2 2,-1-1-2,0 1-1,1-2 1,1 0 0,-1 3 0,-1-3 2,1 2-2,0-1 1,-1 0 2,1 1-1,0-1 1,0 0-1,1 1 2,-1-1 0,0 1-1,0-1 3,0 1 2,0-1-1,1 0 1,-2 1 1,1 0 1,0 0-1,0-1 2,0 1-1,0 0-1,-1-1-1,2 0-1,-1 1 3,-1 0-2,0 0-1,0-2 0,0 1 0,1 0-4,-1 0 1,0-1-2,1 2 4,-1-2-2,1 1 3,-1-1 1,0 0 1,0 1 1,0 1 1,0-1-1,1 0 0,0 0 3,-1 1 1,1-2-2,-1 2 2,-1-1-1,2 0-2,-1-1 0,0 1 0,0 1-5,1-1 2,-1-1-2,0 1-2,0-1 3,-1 1-3,1 0-1,0 0 2,0-2-1,0 2 3,-1-1 2,1 2 1,1-2 2,-2 1 2,1 0 1,0-1 2,0 0 3,-1 1-3,0 0 5,0-1-1,1 0 3,-1-1-2,1 1 2,-1 0 1,1 1-3,-1-1 1,1 0-1,-1 1 1,0-3-3,0 3 1,1-1-1,-1 0-2,1 0 1,0 1-5,0-1 1,1 0-1,-2-1 1,1 1 0,0 1-3,0-1 3,0 0-2,0 1-2,0-3 2,-1 3 1,1-1-5,0 0 2,1 0 0,-1 0 0,0 0-1,0-1 1,-1 2 1,1-1-1,0 0-4,0 0 1,0 1-3,0-2 0,0 2-2,0-2-1,-1 2 4,1-2-4,0 2 4,-1-2-4,1 1-1,0 1-3,-1-1 1,1-2-3,0 2 0,1 1 4,-1-2-1,0 1-3,-1 0 0,1 0 0,0 0-3,0-2-1,-1 3 4,1-2 0,-1 1 0,0 0-3,0 0 1,2-1 0,-1 0-1,-1 1 3,0-1-2,0-1 0,0 2 0,1 1-3,0-3 3,0 2-3,-1-1 1,0 1-6,2-1 4,-2 0 1,1 1 1,0-2-1,0 3 3,0-1-5,0-1 2,0 1 3,0-1-5,0 2 3,0-2-1,1 1 1,0-1-3,-1 0 3,1 2-1,0-2 1,-1 1-3,1 0 1,0-1-1,1 2-2,-2-2 3,1 0-3,0 0 2,-1 1 1,1 0-1,0-1 5,-1 0 2,2 1 0,-1-1 0,0 0 0,-1 1 2,1-1 5,0 0-3,-1 2 3,1-3 4,1 2-5,-1-1 5,-1 0 0,0 0 3,0 0-5,1 0 2,-1 1-5,0-1 3,2 0-2,-2 0 5,-1-1-6,2 2 3,-1-2 1,0 3-6,1-3 1,-1 1 2,0 1-5,1-1 2,-1 0 3,1 1 3,0-1-1,-1 0 2,1 1-1,-1-1 1,1-1 1,0 2 5,0-1 2,-1 0 0,1 0 0,-1 1 0,1-1 3,-1 0 0,1 0 0,-1 1 0,2-1 1,-2 0-1,1 0 1,0 1 0,0-1 0,0 1-5,0-1 0,0 0 1,2 1-1,-2 0-2,1 0 0,-1-1 3,0-1-1,0 3-1,2-2-4,-2 1-5,0-1 6,0 1-3,1-1 3,-2 1-3,2-1 3,-2 0-6,3 1 0,-2-1 4,0 0-1,0 0 0,0 0-5,0 1 0,0-2 5,0 2-3,0 0 4,0-2 2,-1 1-5,1 1 0,0-2-1,0 0 1,-1 2 6,1-1-3,0 1 2,-1-2-5,1 0 3,-1 2-3,1-2 3,0 1 3,-1 0-6,2 0 3,0 0 0,-2 0 4,2 0-4,-1-1 3,1 1 1,-1-1 2,2 2-5,-2-1 3,1-1 3,0 2 0,1-2 3,-2 0 1,2 1 0,-1 0-3,1 0 6,-1-1 1,-1 2-4,1-2 1,1 2-7,-1-2 4,0 1-4,-1 0 4,0 1-3,2-1-4,-1-1 4,-1 1-4,1 1 8,-1-2-11,1 0-4,-1 0 4,1 1-4,0 1 0,0-2 1,-1 1 3,1-1-7,-1 1-1,0 0 5,1 0-5,0-1 1,-2 1-4,1 0 0,0 0 4,0-1 3,1 0-3,-2 1 0,3 0 0,-3-1-1,1 0 1,0 0 0,0 2 0,-1-2 3,1 0-3,1 1 4,-2 0-1,1 0 1,0-1 3,0 1-3,-2 0 0,1-1 0,0 2 3,0-2-3,1 1-4,-1-1 4,0 1-4,0 0 4,0 0-8,0-1 0,-1 1 0,1-1 0,0 0-8,-1 3 8,0-3 0,0 0-4,2 0 0,-1 3 0,0-2-4,0 0 4,0 1 0,0-1-7,0 0 3,1 1 8,-1-1 0,1 1 0,0-2 0,-1 3-4,1-3 0,-1 1 0,0 0 1,0 0-5,0 1 4,0-1 0,1 1 0,-1-1 1,-1-1-1,1 2-4,0-1-3,0-1-4,0 2-4,0-2 4,0 1-3,-1 0 7,1 0 3,0-1-6,-1 2 3,0-2 0,1 1 0,-3-1 4,2 1 0,-2-1 0,0 0-4,0 0 8,0 0-1,0 0 4,0 0 0,1 0 0,-1 0 0,0 0 7,0 0 4,0 0-8,0 0-3,0 0-10,0 0-15,0 0-31,0 0-19,0 0-18,-2-2-41,0 0-47,-2-1-48,-1 0-37,0-2-42,-1-1-25,-1-2-41,0-1-39,-3-1-23,1-1-12,0-2-14,-2-2-5,2 1 47,0-3 57,-1 1 61,1-1 52,0 0 49,1-1 39,-1 1 35,3 0 28,0 0 25,0-2 21,1 1 16</inkml:trace>
  <inkml:trace contextRef="#ctx0" brushRef="#br1" timeOffset="98876.6555">7369 9808 7,'0'0'31,"0"0"8,0 0 9,0 0 8,0 0 11,0 0 11,0 0 15,0 0 16,0 0 18,0 0 22,0 0-5,0 0-25,0 0-20,0 0-13,0 0-7,-2 0-2,-1 0 1,1 0 1,-2-1-1,1 0 0,0 1-3,-1 0-2,0-2-2,1 1-1,-1 1-1,0 0-1,-1-2-1,0 2-1,1 0 0,0-2 1,-2 1 2,1-1 3,-1 0-1,1 1 4,-1 0-1,0 0-1,0-1 0,-1 2 1,1 0 1,0-3 0,0 3 0,0 0 3,-1 0-2,1-1 1,0 0 1,0 0-1,-1 1 1,0 0 0,1-1-3,0 1 0,-1 0-2,1 0-1,-2 0-3,2-1-1,-1 1-6,0 0-4,-1-2-5,1 2-2,-1-1-4,1 0-2,-2 1-4,1-1-4,0 0-1,0 0-3,-1 1-3,1-2-3,-1 1-2,0-1 4,1 2-2,0-1 3,0 0-2,-1 0 2,1 0-1,0 0 2,1 1-2,-2-1 2,2 0-4,-1 0 3,0 0-3,1 1 1,-1 0 3,1 0-5,-2 0-2,1 0-3,1 0 1,-1-2 0,0 2-2,0-1-1,0 1-1,1 0-3,-1 0 2,0 0 1,1 0 0,-1 0-3,0 0 0,1 0 1,1 0-3,-1 0 2,-1 1 1,2 1-6,-1-2 3,0 0-5,1 0 0,-1 2 0,1 0-3,1-1 3,-1 1-2,0-1-1,-1 0-5,1 2 0,0-1 0,0 0 0,0 1 0,-1 0-5,1 0-1,0 1 1,0-2 0,0 1-8,-1 1-1,2-1-4,-1 2 0,0-1 0,0 1 2,0-2-4,0 2-1,1 1 1,0-2-3,0 1 3,0 1-2,-2-1 0,3-1 0,-1 2 2,1-1 1,0-1 0,0 2 2,-1-2-2,1 2 0,1-1 0,-1-1-2,0 3 0,1-2 0,-1 0 3,0 1 2,0 0 7,1-1-2,0 1 2,0 0 0,0-1 6,0 2 1,0-2 2,1 0 0,-1-1 2,1 1 5,0 1 0,-1-1 0,0-1 0,1 1-1,1-1 1,-1 1 0,1 0-2,-1 0-1,1 0 3,-1-1 2,2 1-2,-1 0 2,-1 1-2,2 0 2,-1-1 3,0 1-3,0-1 3,1 1-5,-1 1 3,0-2-3,0 2 4,1-2-1,0 0-3,0 1 3,0 0-3,0-1 2,0 1 1,-1-2 2,1 3-2,0-1 4,0 0-2,0 1 3,0-2 0,0 2-5,0-2 2,0 2-2,0-1 3,0 1-3,0-1 2,1 0-2,-1 0-5,1 1 6,0-1-4,0 1-2,-1-1 3,1 1-3,0 0 3,0 0 5,1 0-3,-1 1 3,2-1-3,-1 0 3,0 0-2,0 0 2,1 0-2,1 0 2,0 0-5,0 0 5,-1 1 1,2-1-1,-1 1-2,1-1 2,1 1-2,0-2 6,0 2-6,0-1 5,-1 0 1,3-1-3,-1 1 3,-1-2 2,1 2-2,0 0 3,1-2-2,-1 2-1,0-2 3,1 0 1,0 0-4,0 0-2,0-1 6,1 1 0,-1-1-6,0 0 3,0 0-6,1 0 4,0 0 2,-2-2-2,1 2 2,1 0-2,-1-1 3,-1 1-3,1-3-7,0 2 1,-1 0-1,1 0-2,-1-1-1,2 1 1,-3-1 3,1 0-4,0 1-3,2-1-3,-2 0 0,0 0 0,0-1 3,2 1 1,-1 0 2,0-1 1,1 0-4,-1 1 0,1-1 1,-1 1-1,2-1 4,-2 0 2,1 0-2,1 0-4,-2 1 1,0-1-4,0 1 0,1-2-4,-1 2 1,-1-2-4,0 2-2,2-2 2,-2 2-3,0-1 0,0-1 4,0 1-1,0 0-2,0-1-4,-2 0 6,1 2 1,1-2-4,-1 0 4,0 0-1,0 0 4,0 0-3,0 0-1,0 0 4,-1-2 0,1 2-3,-1 0-1,2-1-2,-1 0 3,0 0-1,-1-1-2,1 1 0,1 0-1,-1-1 1,-1 0 0,1 1 3,0-2 0,1 1 0,-1 0-7,0-1 7,0 0-3,0-1-3,1 1 6,-1 0 0,0-1 3,0 0-6,0 1 6,1-2 0,-2 1-3,1-2 3,0 2-6,-1-1 3,1 0 3,-1 1-3,0-1 3,1-1-6,-1 1 7,0-2 2,0 2 0,0-1 0,-1 0 2,1 1-2,-1-2 6,1 2-3,-2-2 3,3 2 0,-3 0 0,1-2 6,0 2-3,0-1 6,-1 0-6,1 0 0,0-1 3,0 1-3,0 0-3,-1 0 7,0-1-4,1 1 3,-1 0-3,0-2 1,1 2 2,1-2-2,-1 2-1,-1 0 0,1-2-2,-1 3 2,1-2 4,-1 2 0,0-2-1,0 2-5,0-1-4,0 0-3,0 1 0,0 1 0,0-1 0,0 0 0,-1 1 0,0 0 0,0 0 0,0 0 0,1 0 0,-1-1-3,1 1 0,-1-1 3,-1 1 0,1-1 3,-1 0-3,1 0 0,-1 0 0,1 1 0,-1-1-3,0 0-7,-1 1 0,2-2 1,-1 1-1,-1 1 7,1-2-3,0 1 3,0 0-4,-1 0-2,2-2 0,-1 3 2,-1-1 1,1 0-3,0-1 3,0 0 2,-1 1-2,1-1-6,0 0 3,1 2 0,-2-2-7,0 1-2,0 0 3,0 1 3,0-1 3,0 0-3,-2 0 0,1 1 0,0 1 1,1-2 5,-1 2-3,0-1-3,0 1 3,1-2 1,-1 3-1,0-2 6,0 1 0,0-1-3,-1 1 1,1-2-4,-1 2 0,1 0-5,0-1 0,-1 0-3,0 1 3,0-2 0,-1 2 3,1-2-3,-1 1 3,1 0-3,-1-1 3,1 0 3,0 1 3,0-1 2,-1 1 3,0-1 3,0 2 5,0-1 3,0-1 0,0 3 2,-2-2-1,2 0-1,-1 0-3,0 1 6,0-1-3,1 1-2,-1-1-1,-1 1-2,2 0 0,-1-1-1,0 1 4,0 0-4,0 1 1,0-1 0,1 1 8,-2-2 4,1 1-1,0 1 4,-1-1-1,1 2 1,-1-1-3,1 0 0,-1 0 6,0-1 1,0 1 2,0 0 4,0-1 1,-1 3 3,0-2 0,1 0 4,0 0-3,-1 1 1,1-1 11,-2 0-4,1 1 9,0-1-3,0 1 1,1-1-3,0 1 5,-2 0-3,2-1 4,0 2-2,0-1 1,0 1-3,-1-1-3,2 0 0,-1 0-7,2 0 0,-1 1 1,0 0 5,1 0-4,0 0 1,-1 0-4,1 0-4,1 0-6,2 0 2,-2 0-11,0-3 1,2 3 0,-3 0 5,3 0-5,-2 0-10,2 0-6,-2 0 6,2 0-11,-2 0-16,0 0 0,2 0-16,-3 0-15,3 0-9,-2 0-23,2 0-11,-2 0-16,-1 0-12,3 0-20,-3 0-13,1 0-16,2 0-15,-2 0-21,0 0-19,2 0-21,-2-1-17,-1 0-17,3 1-14,-1-1-23,1 1-19,-2-1-13,2 1-4,0 0-3,0 0 2,0 0-14,0 0-12,0 0 22,3 2 31,-1 0 45,0 1 44,0 1 42,0 0 35,1 0 33,-1 1 27,2 0 23,-1 1 17,0-1 16</inkml:trace>
  <inkml:trace contextRef="#ctx0" brushRef="#br1" timeOffset="102199.8455">28081 3725 14,'3'-9'39,"-1"1"12,-1 0 12,0 1 14,0 2 15,-1 1 17,0 0 19,0 1 24,0 1 28,0 2 21,0 0 17,0 0-15,0 0-44,0 0-25,0 0-16,0 0-5,0 0-1,0 0 4,0 0 4,0 0 1,0 0 3,0 0-1,0 0-3,0 0-3,0 0-7,0 0-6,-2 1-6,2-1-4,0 0-7,-2 1-7,2-1-4,0 0-10,-1 1-7,1-1-9,-2 2-7,1-1-7,-1 2-8,0 0-5,0 1-3,0 1-5,-1 0-7,0 2 0,-2 1-1,1 0 1,0 0-3,-1 2-1,0 0 2,0 1-2,-1 0-1,1 0 2,-1 0-1,0 0-3,0 0-1,0 2 0,-1-2 0,2 0-1,0 2-3,-1-4-1,1 4 0,-2-2-3,2 0 1,0 0-3,0 2 2,-1-2-2,0 1-2,0-1 2,0 1-3,0 1 0,0-1 0,-1 1-2,0 0-3,1 1-3,-1 0 1,0 1-3,-1-1 6,0 3 3,2-2 1,-2-1 2,1 2 5,0 1 2,0-1 0,1 1 4,-2 0 5,1 0 0,1-1 6,0 1 3,1-2 1,-1-1 1,2 1 0,-1-1-2,1-2 1,1 0-2,0-2-1,1 2 0,-1-3-2,1-1-2,0 1-2,-1-1 1,0-1-2,2-2-2,-1 2 2,1-2-2,0 0 0,0-2-1,1 0 0,-1-1 1,1-2 0,0 1 1,0-1 1,0 0 3,0 0 5,0 0 2,0 0 2,0 0 5,0 0 5,0 0 6,0 0 3,0 0 7,0 0 5,0 0 0,-1-1 2,-1-1-2,1-1-1,-2 0-6,0-2-6,0-2-4,0 1-8,-3-3-5,2 1-4,-1-3-6,-1 0-8,1 0-10,-2-2-6,1 1-3,1-1-3,-1 1-4,1-1 3,0 0 0,-1 1-2,1 1 4,1-1 1,-1 0-1,1 2 0,0-2 5,0 2 5,0 1 0,1-1 3,0 1 3,0 1 7,1 0 7,-1 0 4,1-1 3,0 2 5,0-1 3,0 2 4,1-1 1,-1-1 0,1 2 0,-2 0 0,3 0-1,-1 1 3,0-1 1,0 0-7,1 2-3,-1 0 1,1 0-3,0 1 1,0 1 0,0 2 0,-1-3 0,1 3 3,0 0 2,0 0-5,0 0-1,0 0 0,0 0-3,0 0-4,0 0 3,0 0-3,0 0-4,0 0 0,0 0-6,0 0-1,0 3-2,0 0-5,1 0-4,0 3 0,0-1-4,1 3-3,-1-1 5,2 2 0,0 1 5,-1 1 1,0 2 3,0-1 2,1-1 0,0 3 2,0-1 5,0 0 4,0 1 2,0 0 7,1 0 7,-1 0 0,1 1 1,-1-1 4,1 1-4,0-2 5,1 2-5,0-1 5,1-1-4,-2 0-2,1 1 0,0-1 3,1-1-5,0 1-3,-1-1-1,0-2-1,0 0-5,-1 1 3,1-3-2,1 1-6,-1-1 3,-1-1-5,1 0 0,0-2 3,-1 1-6,3-1 0,-2 1 3,0-2-3,1-1 3,0 1 6,0-1 2,1-2 8,1 1 1,0 0 5,1-2 3,1 0 9,0 0 1,2-2 6,-1 0 4,1-1 4,1 0 10,0-1-4,0-1 4,0-1 1,0 2-1,-1-1-2,0-2-2,0 1-2,-3 2-2,0-3-11,0 2-6,-2 0-3,-1 1-4,-2 0-8,0 3-3,-1-2-4,-1 1 1,0 0-5,-2 2 0,0 0-3,0 0 3,0 0-7,0 0-1,0 0-4,0 0-4,0 0-16,0 0-22,0 0-23,0 0-33,0 0-35,0 0-54,0 0-43,-1 2-55,1-2-45,0 0-38,-1 2-30,1-2-53,0 3-45,0-3-53,2 4-30,0 0 50,0 0 73,1-2 73,0 2 65,0 0 59,0 0 49,2 0 43,0 0 35,1 0 30,-1 1 25,1 0 22</inkml:trace>
  <inkml:trace contextRef="#ctx0" brushRef="#br1" timeOffset="103491.9194">30070 4611 29,'4'-4'44,"-1"1"13,-1 0 11,0 1 12,-1 1 14,-1 1 15,0 0 17,2-2 20,-2 2 22,0 0 28,0 0-15,0 0-48,0 0-33,0 0-20,0 0-7,0 0-2,0 0 3,0 0 8,0 0 6,0 0 8,0 0 4,0 0 5,0 0 3,0 0-2,0 0 1,0 0-6,0 0-4,0 0-8,-1 3-4,1-3-9,-2 1-7,1 1-9,0 0-6,-2 0-8,1 1-5,0-1-6,0 1-3,-2 1-3,0 2-3,0-2-2,1 2 1,-2 0-1,1 1 1,-2 0-2,0 0 2,1 2 0,-1 0-1,0 0-2,0 1-2,-1 0-2,1 2-1,-1-2-3,0 1-5,1 0-1,-2 0-4,1 1-1,1 0 1,-1-1-8,-1 0 3,0 1-2,1 1-3,-1-2-2,0 1-1,0-1-2,1 3-1,-1-2-1,-1 0 1,1 0 0,-1 1 3,0 1 2,1-2-1,0 2 5,0-1 2,-1 0 1,1 0 1,-1-1 4,2 0 2,-1 0 4,0 0-2,1-2 4,0 0 1,-1 0 0,2-1 0,0-2-1,0 1 1,1 0-1,-2-2-2,3 0-2,0 0-1,1-3 0,0 1-2,1-1 2,0-1 0,0 1 1,1-2 1,1-1-2,0 0 2,0 0 1,0 0-2,0 0 4,0 0 2,0 0 0,0 0 1,0 0 2,-1-2 0,1 0-1,-1-1-2,0-1 0,-1 0-3,1-1-5,0-1-1,0-1-2,-1 0-2,1-3-4,-1 1 0,1-1-3,-1-1 0,1 0-2,-1-1-3,1 0 0,-1 0 5,1 0 5,0-1 5,0 0 7,1 1 3,-1-1 9,0 2 1,0 0 8,1-1 6,0 0-1,0 1 9,0 0 4,0 0 8,0 1 5,1 0-1,0 1 4,-1 0 2,1 0 3,-1 2-1,1 0-3,0-1 1,-1 1-2,0 3 1,1-2 4,-1 2-4,0 1 0,1 2-4,-1 1 2,0 0-5,0 0-3,0 0-5,0 0-1,0 0-5,0 0 0,0 0-4,0 0-9,0 0-5,0 0-5,0 0-4,-1 1-11,0 2 0,1 1-6,-1 0-3,0 2-9,1 1-3,-1 1-5,0 2-7,0 1-2,-1 1-3,1 2 1,-1 1-1,-1 0 4,1 2 0,-1 0 6,2 0 8,-1 2 0,0-2 8,0 2 3,1 0 3,-1 0 10,1-1 4,1 0 2,-1 0 6,0-1 9,1 0-3,0-1-2,0-1 0,1 0 1,0-2-4,1-1-5,-1 0 0,2-3-6,-1 0 0,0-1-6,0-1 4,1-2-1,2 2 3,-1-3 1,1 0 2,0-2 8,2 1 2,-1-1 1,3-1 3,1 0 8,0-2 6,3 0 1,-2-1 8,4-1 1,-1 1-2,1-2-7,0 0-2,1-1 4,-2 0-7,2 0-7,-2 0 0,1 0-7,-3 0-8,0-1-7,1 3-9,-3-1-4,-1 0-4,0 1-9,-2 1 1,-1 0-12,-1-1-11,1 2-16,-3 0-21,0 0-20,-1 0-19,-2 1-22,0 0-19,0 0-20,0 0-24,0 0-23,0 0-20,0 0-23,0 0-34,0 0-37,0 0-23,-2 1-8,2-1-9,-2 2-3,2-2-29,0 0-21,-2 3 32,0 0 51,-2-1 52,1 3 49,-1-3 44,0 2 36,-1-1 36,0 1 29,-1 0 23,-1 1 18,0-1 16</inkml:trace>
  <inkml:trace contextRef="#ctx0" brushRef="#br1" timeOffset="104831.9961">29155 6028 23,'0'0'34,"0"-3"7,0 3 8,0 0 9,0 0 12,0 0 11,0 0 14,0 0 15,0 0 19,0 0 1,0 0-17,0 0-12,0 0-10,0 0-5,0 0-4,0 0 1,0 0 2,0 0 1,0 0 2,0 0-1,0 0 2,0 0-3,0 0-3,0 0-2,0 0-6,0 0-3,0 3-2,0-3-6,0 0 0,0 1-2,0-1-2,0 0-2,0 0-2,0 0 0,0 0-1,0 3 1,0-3-2,0 0 0,0 0 0,0 2 1,0 0 1,1 1 0,-1-1 2,2 2-1,-1-1 0,0 1-1,-1-1-1,1 2-3,0 0-3,0 0-2,1 0 0,-1 1-4,1-1-1,-1 1-2,1-2-3,-1 3-5,1-1-3,-1 1-2,1-2-2,1 2 1,-1-2-1,0 2 2,0-1 2,2 2 2,-1-2 3,0 1 2,0 0-2,1 0 1,0 0 4,-1 1-4,1-1 1,1 1-3,-2-2-2,1 2 1,0-1-6,0-2 0,-1 2-5,1-2-4,0 2-1,2-2-3,-2 2 1,1-2-4,-1 0 1,1 1-3,-1 0 0,2-1-2,-1 1 0,-1-1 2,1-1-4,1 2 0,-1-1 1,1-2 1,-1 3 6,0-2-2,1 0 2,-1 0-2,1 0 4,1 0 1,-1-1 3,0 0 0,1 1 5,1-1 4,-2 0-2,1 1 2,0-2 3,-1 1-2,2 1 0,-1-2-2,0 1 3,0-1-2,1 0-1,-1 1 4,0-1-5,0 0 2,1-1 3,0 2-2,-1-3 5,0 2-4,2-1 0,-2 1 0,1-1 0,1 0 1,0-1 5,-1 2-5,0-2-2,1 1 5,0-1-2,-1 0 3,1 0-2,0-1-2,-1 1-1,1-2 7,0 2-6,0-1 3,-1 0 1,0 1 0,2-2 1,-2 0 3,1 1-3,1-2 4,-1 1-3,0-1 1,0 0 3,0 1 1,0-2 4,0 1-7,1-1 2,-1 1 3,-1-1-6,1 1 1,-2 0 3,0 1-2,-1-1 0,0-1-3,1 1 1,-2 3-4,0-3 1,-1 1-8,0 0 1,-1 0-7,0 2 3,-1-3 1,1 3-9,-3 0 1,0 0-8,0 0 0,0 0-4,0 0-8,0 0-12,0 0-15,0 0-16,0 0-15,0 0-24,0 0-25,0 0-30,0 0-16,0 0-13,0 0-19,0 0-19,0 0-18,0 0-16,0 0-16,0 0-21,0 0-15,0 0-17,0 0 0,0 0-1,0 0 2,0 0 5,0 3 4,-1-1 5,1-2-7,-3 4-9,3-1 27,-2 1 37,1 0 39,-1 1 37,0-2 33,-1 1 28,0 0 23,0 1 18,-1-2 17,1 1 13,-2 0 10</inkml:trace>
  <inkml:trace contextRef="#ctx0" brushRef="#br1" timeOffset="110291.3083">1968 14087 23,'5'-7'40,"-2"2"9,-1 0 11,0 1 11,-1 0 11,-1 4 12,0 0 13,0-3 18,0 3 19,0-2 24,0 2-13,-2-2-44,1 1-25,1 1-15,-2-2-6,2 2-5,-1-1 2,1 1 1,0 0 2,0 0 3,0 0 0,0 0-2,0 0-5,0 0-5,0 0-7,0 0-6,0 0-7,0 0-8,0 0-5,0 0-5,0 0-2,0 0-1,0 0-2,0 0-1,0 0 2,0 0 0,0 0 2,0 0 3,0 0 2,0 0 0,0 0 5,0 0 2,0 0 5,0 0 4,0 0 3,0 0 5,0 0 2,0 0 2,0 0 3,0 0 4,0 0-1,0 0 2,0 0-2,0 0 2,0 0-2,-2 0 0,2 0 0,-3 1-5,1-1-6,0 2-6,0-1-6,-1 0-5,-1 2-8,0-1-3,0-1-10,-2 3 0,1-1-6,-1 2-3,-1 0-1,1 0-4,-1 0 1,0 2-3,0-1 2,-1 0 3,-1 2 2,1-1 1,-1 2 4,1-2 2,0 3 4,0-1 3,-2 1 2,2 1 0,0-2 3,-1 3 1,1-1 2,0 1 4,0 0 0,0 1 1,0 1 2,1-1-1,0 2 0,0-1-1,0 2-3,1-1 0,0 2-3,1-1 0,-1 2-3,2 0-1,0-2-1,1 4-4,0-1-1,0 1-5,0 1-2,1 0-1,1-1 0,-1 2-1,2-1-4,-1 2-3,1-2-3,0-1-2,1 0-3,-1 1 0,1-2-3,1-1-3,0 1-1,0-1 1,0-1-3,1 0 0,0 0-1,1-2 0,0 2 2,2 0 2,-1 0 5,0-1 2,1-1 2,0 2 2,2-2 1,-2 0 4,2 0 0,0 0 2,1 0 1,0 0 3,1-1 2,0 1 0,1-1 2,0 0 3,2-1 0,-2 1 3,3 0 1,-1 0 2,1 0 1,2 0 4,-2-2-1,2 1 5,0 0-1,0-1 4,1-1 0,-1 0-2,1-1-2,0 0 1,1-1 1,-1 1-4,2-2 1,0 0-2,0-2-1,0 1-1,2-1-2,-2-2 0,1 0 0,1 0-3,-1-1 0,1-2-3,0 2 0,0-3-5,1 0-1,-1 0-2,-1-1 0,1-1-2,0-2-1,0 0-5,0 0-2,0-3-4,-1 0 0,1 0-2,0-1-4,0-1 0,-2-2-4,1 2-2,-1-3-3,2 2-1,-2-2-1,0 0 2,0-1 3,0 0 1,-1 0 7,0-1 3,-1 0 4,0 0 4,1-1 7,-3 0 4,1 0 5,-1-1 5,0 1 6,-2-1 4,0 0 3,0 0 0,-2 0 6,0-1 6,-1-1 6,-2 2 3,-1-3 3,1 2 2,-2-1 8,-1-1 1,0 1 5,-2-1 5,-1-1 4,-1 1 4,0-2 3,-1-1 4,-1 1-2,0-1-2,-1 0 1,-1 0-5,-1-1 0,-1 3 0,0-1 0,-2-1-3,1 1-6,-1 1-5,0-1-1,-2 1-4,-2 1-4,1 0-4,-1 0 0,0 0-9,-1 3-2,-2-2-11,2 2-5,-2 0-9,0 1-5,-1 1 3,0 1-2,-1 1 5,1 0 0,-2 1 0,1 0 3,-1 2 6,0 1 1,-1-1 2,1 3 10,-2-1 0,1 0 10,0 2 5,-2 1 0,1-1 1,0 2-2,-2 1 1,-1-1-3,0 3-6,-1 0 1,-1 0-6,-1 1-4,1 3 1,-2-1-3,-1 2-7,-1 0-4,0 2-12,-1 1-7,2 1-4,-1 1-4,1 0-15,1 1-8,0 1-18,2 0-18,0 0-19,1 0-32,3 1-29,-1 0-30,2 0-27,2-1-42,0 1-33,2-2-36,1 0-28,2 0-39,1-1-32,3-2-43,1 0-30,2-2 7,1 1 23,2-1 55,2 1 59,1-3 57,1 1 51,2-1 44,1 1 38,2-1 33,0 2 26,3-1 24,1 0 19</inkml:trace>
  <inkml:trace contextRef="#ctx0" brushRef="#br1" timeOffset="112116.4127">8076 15296 18,'-3'2'38,"1"0"9,-1 1 9,0-1 11,1 2 11,-1 2 13,-1-1 14,2 0 16,0 0 19,-1 2 23,1-2-13,0 2-39,0 1-28,0-2-20,-1 1-9,2 1-7,-1 0-3,1-1 1,0 0-3,0 2-2,1-2-2,0 1-6,0 1-3,0-1-4,1 0-4,0 1-1,0 0-3,-1 0-2,1 1-1,0-1 0,0 3-1,0-3 1,1 2 0,-1 0-1,0 1 1,0-3-2,1 4-1,-1-1-1,0-1-1,0 2-1,0-2-1,0 0 0,0 0-2,0 0 1,0 0 0,0 0 0,-1-1 1,1 1 1,0-3-1,-1 1 2,0 0-1,1-1 1,-1 0 1,0-1 0,0-1 0,0 0 1,0 0 1,0-2-1,2 0 3,-2 1-3,0-2 2,0 0 0,0-1-2,0-2-1,0 1 1,0-1-2,1 3-1,-1-3 1,0 0-1,0 0-1,0 0-1,0 0-2,0 0-1,0 0-1,0 0 0,0 0-2,0 0 0,1-3 0,-1 2 0,1-3 0,0 0-3,0-1 0,1 0 0,-1-2 1,1 0 2,-1-3 0,1 1 2,1-1 1,-1-1 1,0 0 2,0-1 2,1 1-1,0 0 3,1-1 0,-1 1 2,1 1 1,-1 0 1,1 0-3,-1 2 0,0 0-1,-1 2-1,1-1 0,1 2-3,-1 1 0,0 1 0,-1 0-1,0 1 1,0 1-2,0 0 3,-2 1 2,3 1 3,0 0 4,0 1 4,0-1 4,0 3 3,1-1 5,0 2 2,-1 1 4,0 0 2,0 1 5,0 1 2,0 1 5,0-1 1,-1 3-2,0-1 0,1 0-3,-1-1-3,-1 3-3,0-2-3,0 0-1,0 1-3,-1-2-4,0 2 1,0-3-5,0 0-3,0 1-3,0-2-5,0 0 1,0 0-3,0-2-2,-1-1 0,1 0 1,0 0-10,0-1-13,-1 0-16,1-3-22,0 2-23,0-2-25,0 0-20,0 0-17,0 0-17,0 0-13,2 0-27,1 0-27,1-1-36,0 0-28,0-2 2,1 2 17,2-2 31,0-1 33,-1 1 33,1-1 29,0 1 25,-2-1 20,1 1 19,0-1 15,0 0 15</inkml:trace>
  <inkml:trace contextRef="#ctx0" brushRef="#br1" timeOffset="113387.4854">9810 15483 1,'4'-8'28,"-1"1"9,1 0 9,-2-1 10,1 0 12,0 3 12,-1-1 16,0 1 17,1-1 20,-2 0 24,1 1 2,-1 0-17,1 0-12,-1 1-14,0 0-6,0 0-2,-1 2 0,1 0 3,0-1 3,0 0 4,-1 3 2,0 0 3,0 0 2,1-1 0,-1 1 1,0 0-1,0 0 1,0 0-2,0 0-2,0 0-4,0 0-2,2 1-6,0 2 1,-1-2-1,1 1-4,-1 1-4,1 1-4,0 1-2,0 1-3,1-1-3,0 3 0,0 1-3,-1 0 1,1 1 0,0 0-2,1 2 0,-1 0-4,0 0-7,-1 1-7,0-1-5,0 1-7,0 1-6,1-2-6,-1 2-5,0 0-6,0-1-1,0 2-6,-1-1-1,2-2-2,-2 3-4,1-1-6,-2-2 2,1 1 1,0-1-3,0 0 3,-1-1-5,1-1 5,-1 0 0,0-2 0,1 0 3,-1-1 0,0-1-2,0-1-3,0-1 5,0-1-2,0 0-6,0-1-2,0-2 2,0 2-5,0-2-1,0 0-2,0 0 3,0 0-6,0 0 0,0 0 0,0 0-6,0 0 1,0 0-1,0 0 0,0 0-2,0 0 2,1-2 0,0 1-2,1-3 0,-1 1-1,1 0 1,1-2-6,-1-1-5,1-1 8,0-1 5,1-1 1,1-1 5,-1-1 5,1-1-2,0 1 0,0-1 2,1 0 3,0 0 3,0 1-2,0 0 2,0 1 3,2 1 5,-2-1-2,1 3-11,0-2-3,-1 4-3,2-2 0,-1 2-3,-1 0 0,1 2 3,1 0 0,-2 1 0,1 0 6,0 2 2,0 0 7,-1 0 5,1 2 0,-1-1 12,0 1 3,2 1 13,-2 1 7,-1 0 10,1 1 11,0 1 2,1-1 12,-2 3 14,1-1 8,-1 2 16,0 0 15,0 0 20,1 2 22,-2-1 24,1 1 14,-2-1 26,1 2 13,-1-1-119,0 0-143,-1 1 0,1-3 0,-1 2 0,-1-2 0,0 1 0,-1-2 0,0 0 0,0-1 0,0-1 0,0 1 0,0-2 0,0-1 0,0-1 0,0 1 0,0-1 0,0-3 0,0 1 0,0-1-333,0 0-420,0 0 26,0 0 26,0 0-10,0 0 4,0 0-1,0 0 22,0 0 90,0 0 98,2-4 88,0 0 74,1 1 65,0 0 54,3 1 46,0 0 40,2 0 34,-1 2 26,1 0 23</inkml:trace>
  <inkml:trace contextRef="#ctx0" brushRef="#br1" timeOffset="114498.549">11904 15473 13,'0'-5'34,"0"1"8,0 1 9,0 0 10,0 0 12,0 0 12,-1 0 15,1 2 17,-1-2 19,0 2 23,1-2-6,0 2-32,0 1-19,0-3-13,0 3-4,0 0 1,0 0 2,0 0 1,0 0 1,0 0 2,0 0-1,0 0 1,0 0 0,0 0-1,0 0-1,0 0-1,0 0-1,0 0 0,0 0 1,0 0-1,0 0 3,0 0 3,0 0 3,0 0 3,0 0-1,0 0 4,0 0-2,0 0 0,0 0-3,0 0-2,0 0-3,0 0-6,0 0-3,0 0-5,0 0-5,0 3-9,1-2-9,0 3-7,-1 0-6,1 1-8,-1 0-4,0 2-8,1 2-6,0-1-2,0 1-3,-1 3-4,1 0-4,0 0-4,0 1-2,-1 2-2,1 0 0,0 1-2,0 1 4,-1 1 2,1 0 6,1 1 2,-1 0 5,-1 1 3,1-2 2,0 1 3,-1-1 5,1-1 6,0 0 3,0 0 4,-1-1 3,1 0 4,0-2-1,0-1-2,-1 0 3,1-1-4,0-1-1,0 1-4,-1-3-5,1-1-2,0 1-4,0-1-2,0-1-1,0-2-1,0 1-3,-1 0-4,1-3-5,0 1 2,0-2-5,-1 0-4,0-2-1,0 0 1,0 0-3,0 0 0,0 0-3,0 0 1,0 0-3,0 0 2,2-1 1,0-1-3,0 0 5,1-1 0,0 0 5,-1-1-3,1-1 3,0-1-2,0 1 2,0-3 2,1 0-2,0 0 0,1-2 0,-2 1-3,2-2 3,-1 0-5,1 0 0,1 0 0,-1-1-5,3-2 0,-1 2 0,0 0-2,1-1 0,2 1 7,-2 0 0,1 2 2,2 0 8,-1 1 0,0 1 7,1 1 6,0 2 2,-1 0 3,2 1 5,-2 3 4,0 0 5,1 1 6,-1 1 3,-1 0 1,2 3 10,-2 0 4,1 2 7,0 0 2,-1 1 8,-1 0 10,1 1 12,-1 3 7,0-1 16,-1 1 18,1 0 13,-1 0 14,-2 1 12,1 1 26,-1-1 20,0 3 20,-1-3-8,-1 2-111,0-2-132,-1 0 0,0 0 0,0 1 0,-1-1 0,0-1 0,0 0 0,-1-2 0,0 2 0,-1-3 0,0 2 0,1-3 0,-1 0 0,0-2 0,0 1 0,0-2 0,0 1 0,0-1-266,0 0-309,0-2-10,0 0-20,1-2-20,-1 3-10,1-3-5,0 0-21,0 0-7,0 0 76,0 0 89,0 0 86,0 0 73,0 0 64,0 0 55,0 0 47,0 0 40,0 0 35,1-5 29,-1 2 23</inkml:trace>
  <inkml:trace contextRef="#ctx0" brushRef="#br1" timeOffset="115527.6078">13792 15722 21,'-1'-7'41,"1"0"11,-2 1 11,1-1 14,0 4 13,0 0 17,1 1 19,-1 1 23,0-2 27,1 3 32,-1 0-4,1 0-37,0 0-27,0 0-21,0 0-10,0 0-4,0 0 2,0 0 3,0 0 1,0 0 2,0 1-5,0 2-6,1 1-8,0 0-10,0 3-4,1 0-4,-1 1 1,1 2 2,0 1 1,0 1 5,1 1-1,0 1 0,-1 0 3,0 1 6,0 0 7,0 2 6,1-1 7,-1 1 6,0 0 1,0 1-2,-1-1-2,1 1-1,-1 0-7,1-1-2,-2 1-4,1 0-5,0-1 0,1-1-10,-2 0-2,1 0-5,0-1-5,-1 0-7,1-2-3,0 0-12,0-1-4,0 0-9,0-2-6,0-1-9,1-2 0,-1 1-5,0-3-3,1 0-6,-1 0 1,0-3-9,0 1-3,0 0 0,1-2-3,-2-1-3,0 0 6,2 1 0,0-1 6,0-1-3,2-2 5,0 2 1,0-2 5,1-3-2,0 0 6,1 0 2,1-3 1,0 0-3,-1-1 3,1-2 0,0-1 1,0 0-4,0 0 4,0-1-4,1-1-2,1 1 0,-1 0-7,0 1 4,2 1-4,-1 0-2,0 1-1,0 0 4,2 3-4,-1 0 1,-1 2-1,2 1 4,-1 0-4,-1 3 4,1-1 3,0 2 0,-1 1 7,1 2 3,-1 0 8,-1 2 3,2 0 10,-2 1 12,1 1 13,-2 1 8,1 1 14,-2 1 11,0 0 13,-1 3 10,1-1 20,-1 1 18,-1 1 13,-1-1 18,-1 2 8,0-1-22,0 0-34,-1 2-121,0-2-25,-1-1 0,0 2 0,-1-2 0,0 0 0,1-1 0,-1-1 0,0 1 0,0-4 0,0 0 0,0 0-284,0-2-190,0-2-60,0-1-36,1-2-48,0 0-32,0 0-61,1-2-28,-1 2 55,2-7 82,-1 2 94,1-1 86,0 0 78,2 1 65,0 0 55,0-1 48,3 2 41,-2 1 35,2 0 28,1 1 23</inkml:trace>
  <inkml:trace contextRef="#ctx0" brushRef="#br1" timeOffset="116295.6518">15324 15684 16,'0'-4'40,"0"0"12,0 0 12,-1 1 14,1 3 14,0 0 15,0 0 18,0 0 21,0 0 24,0 0 30,0 0-4,0 0-31,0 0-29,0 0-33,0 0-18,1 1-13,1 1-3,-1 0-6,1 0-1,-1 1-2,1 1-4,0 1-6,0 2-4,0-1-6,1 2-6,0 2-2,0 0-3,0 4 1,0-1 0,0 1 5,0-1 6,0 2 7,0 0 7,0 0 10,-1 0 7,1 0 6,0 1 5,-1-2 2,0 2 0,0 0 3,0-2 1,0 1-2,-1-1 0,1 1 0,0 0-3,0-1-2,-1 0-3,1 0-7,0 0-3,0-1-4,-1 0-1,1-1-6,-1-2-3,2 0-6,-2-1-4,1-2-7,-1-1-5,1-1-6,-1-1-8,0 0-10,0-1-1,0-3-4,-1 0-4,0 0-4,2 0-4,0 0 1,1-3-4,0 0 3,0 0-1,1-2 2,1-2-3,-1-1 1,1 0-2,1-1 0,-1-3 2,1 0-5,1 0-1,1-2-1,-1 1-2,1-2-1,2 1-4,1 0 0,-1-1-1,2 0 1,0 3-1,2-2 6,-2 3 1,2 0 1,0 1 5,1 0 1,-1 3 5,0 1 3,1 1 4,-1 2 8,0 1 5,-2 1 3,2 2 9,-2 1 4,0 1 7,-1 2 8,0 0 4,-1 2 8,-1 1 6,-1 1 8,0 0 6,-1 3 9,0 0 7,-1 0 6,-1 2 1,-1 2 3,0-2 0,-1 1-2,0 0-5,-1 1-6,-1 1-6,0 0-8,-1 0-9,0-2-12,0 1-11,-1 0-17,1-3-13,-1 0-27,-1-2-22,1-1-33,-1 0-40,1-3-47,-1-1-63,0-2-68,0-2-59,0 1-40,-1-3-47,0 0-34,0-3-28,-2 1-8,0-2 46,-2 1 62,0-2 63,0 0 57,-2-1 50,-2 0 44,0-1 41,0 2 32,-2-2 28,1-1 21,-3-1 17</inkml:trace>
  <inkml:trace contextRef="#ctx0" brushRef="#br1" timeOffset="118445.7748">27643 6448 26,'0'0'33,"0"0"7,0 0 8,0 0 8,0 0 10,0 0 11,0 0 11,0 0 13,0 0 17,0 0-4,0 0-20,2-1-16,-2 1-11,0 0-6,0 0-4,0 0-3,0 0 0,2 0 0,-2 0 1,0 0-2,0 0 2,0 0-4,0 0-1,0 0-4,0 0-2,0 0-4,0 0-4,0 0-2,0 0-1,0 0-5,0 0-1,0 0-5,0 0-2,0 0-4,0 0-4,0 0-4,0 0-3,0 0-1,0 0-4,0 0-6,0 0-7,0 0-8,2-2-6,-2 2-18,3 0-20,0 0-17,0 0-16,2-2-18,0 1-16,2 1-22,0-1-20,2 0 3,3 0 14,-1 0 17,1 0 19,1-1 19,0 1 15,3 0 17,-1 0 16,2 1 12,0-1 9</inkml:trace>
  <inkml:trace contextRef="#ctx0" brushRef="#br1" timeOffset="119480.834">28532 6142 23,'-3'-1'35,"1"0"8,0 0 9,2 1 9,0 0 11,0 0 12,0 0 13,-2 1 16,2-1 19,0 0 1,0 0-14,-2 1-17,2-1-17,0 0-10,0 0-6,0 0-2,-1 1 0,1-1 3,0 0 3,0 0 0,0 1 1,0-1-2,0 0-1,-2 2-3,2-2-4,0 0-3,-1 2-2,1-2-6,0 3-3,-1-1-2,0 0-5,1 3-4,-1-2-4,1 1-4,-1 1-4,1 1-2,-1 1-1,1 0-4,0-2-1,0 2-2,0 2-1,0-1 1,1 0-1,0 0 0,-1 0-2,2 1 1,-1-1-2,2 1 0,0-1 0,-1 1-2,0-1 0,1 1 0,0-2 0,1 1 0,-1-1 1,1 1 1,1-1 0,0-2 0,0 2 2,0-2-2,0 1 1,1-2 1,1 1-1,-1 1 2,0-3-1,0 1 3,1 1 1,1-1 0,-2 0 1,1-2 0,0 2 2,0-1-1,1 0 0,-2-1 1,1 1 2,0-1-1,0 0 1,0 1-1,0-1 0,-1 0-1,1-1 2,-1 0-1,-1 0 4,0 1 2,0-1 2,0 0 3,0 0 2,-1-1 2,-1 1 1,1 0 3,0 0 3,0-1 0,-1 1 3,0 0-3,1 0 3,-1-1-5,-1 1 0,1-1-2,-3 0-2,2 0 2,-2 0-1,0 0-2,0 0 3,0 0 0,0 0-3,0 0 5,0 0-2,2 1 4,-2-1 0,0 0 2,0 0-2,0 0 5,0 0-2,0 0-1,0 0-3,0 0 3,0 0-4,0 0-2,0 0 1,0 0 1,0 0-4,0 0-4,0 0 0,0 0-2,0 0-6,0 0-2,0 0 3,0 0-7,0 0-1,0 0-6,0 0-2,0 0-3,0 0-1,0 0-8,0 0-15,0 0-24,0 0-28,0 0-44,0 0-43,0 0-43,0 0-48,0 0-44,0 0-42,0 0-42,0 0-29,0 0-27,0 0-15,0 0 38,4 2 54,0-2 55,1 3 51,2-1 47,-1 0 40,1 0 34,2 1 29,2-1 23,0 1 21,0 0 15</inkml:trace>
  <inkml:trace contextRef="#ctx0" brushRef="#br1" timeOffset="131478.5202">28487 6128 17,'-2'0'31,"2"0"7,-3 0 8,3 0 9,-2 1 9,2-1 10,-2 1 13,2-1 14,-2 2 16,2-2 3,-1 1-10,1-1-12,0 0-11,-2 2-5,2-2-1,0 0-1,0 0 2,0 1 3,0-1 3,0 0 5,0 0 1,0 0 3,-1 2-3,1-2 0,0 0-3,0 0-5,0 0-3,0 0-2,0 0-6,0 0-1,0 2-3,0-2-3,0 2-2,0 1-6,0-1-4,-1 1 1,1 1-2,0-1-1,-1 1 0,1 1 0,0 0 1,0 0-5,0 0-1,0 0-1,0 1-1,0 1 0,0-1 0,0 0-3,0 0-3,0 1 0,1 0-3,-1-1 0,1 1-2,0 0-1,-1 0 2,1 1 0,0-2-1,-1 0 2,1 2 1,0-2-2,0 1 4,1-2-1,-1 2 0,1-1 1,-1 1-5,1-1 1,-1 0-2,3-1-1,-2 0-1,0 2-1,0-3 3,1 1-1,0 0-3,0 0 3,1 0 1,0 0 0,0 0 0,1 2 0,0-2 3,0 0-1,0 1-1,0 0 2,1-1-3,1 1 1,-2-1 0,0 0 1,1 0-2,-1 0 0,1 0-2,-1 0-3,1-1 4,0 2-4,-1-2 2,1 0-2,-1 0 4,0 1-3,1-3 2,-1 2-4,0 0 1,1-1-3,-1-1 1,0-1-3,1 2 0,-1-2 1,-1 0-3,2 1 1,0-1-1,-1-1-2,0 1 0,-1-1-2,2 0 0,0 0 3,-1 0-3,0 0 0,0 0 0,0-1 1,0 1-4,1-1 4,-1 1-3,0-2 3,0 2-3,0-2 3,1 2-5,-2-3-1,1 3 1,0-1 0,-1 0-1,1-1-2,-1 1 0,2-1-3,-2 1 0,0 0 3,-1 0-3,1-1-3,0 0 0,0 2 0,-1-1 0,2-1 3,-1 1 4,-1-1-4,1 1-3,-1 0 3,0-1-3,0 0 1,0 2-7,-1-3 3,1 3 0,0 0 6,-3 0-3,0 0 1,1-1-4,-1 1-3,0 0 3,0 0 3,0 0 1,0 0-1,0 0 3,0 0 7,0 0 3,0 0-2,0 0-4,0 0-4,0 0 1,0 0 6,0 0 1,0 0 3,0 0-4,0 0-2,0 0 6,0 0-6,0 0 3,0 0-7,0 0 0,0 0 4,0 0 0,0 0 7,0 0-7,0 0 3,0 0-6,0 0 0,0 0-4,0 0 0,0 0 0,0 0-3,0 0 7,0 0-4,0 0-3,0 0 3,0 0 4,0 0-4,0 0-3,0 0-1,0 0 1,0 0 0,0 0 7,0 0-4,0 0-3,0 0 0,0 0-1,0 0 1,0 0 0,0 0 3,0 0-7,0 0 4,0 0 0,0 0 0,0 0 3,0 0-3,0 0 0,0 0 3,0 0-3,0 0 0,0 0-4,0 0 4,0 0-1,0 0 1,0 0 0,0 0 0,0 0 4,0 0-8,0 0 0,0 0 0,0 0 0,0 0 0,0 0 3,0 0 1,0 0 4,0 0 0,0 0 3,0 0-7,0 0 4,0 0 0,0 0-4,0 0 8,0 0-1,0 0 1,0 0 0,0 0-4,0 0-4,0 0 0,0 0 4,0 0 5,0 0-5,0 0-4,0 0 0,0 0 0,0 0-4,0 0 0,0 0-4,0 0 4,0 0-4,0 0 4,0 0 0,0 0 0,0 0-4,0 0-4,0 0 8,0 0-9,0 0 5,0 0-8,0 0-12,0 0-11,0 0-16,0 0-21,0 0-24,0 0-24,0 0-25,0 0-25,0 0-23,0 0-32,0 0-35,0 0-44,0 0-45,0 0-32,0 0-21,-1-1-18,-2 1-10,3 0-20,0 0-12,0 0 41,0 0 58,0 0 56,0 0 53,0 0 46,0 0 41,0 0 36,0 0 31,-4 1 25,1 0 20,1 2 16</inkml:trace>
  <inkml:trace contextRef="#ctx0" brushRef="#br1" timeOffset="133811.6536">24956 8366 9,'2'-2'34,"-1"-1"9,-1 0 11,0 1 10,-1 0 12,0 0 13,0 1 15,-2 1 17,0-1 20,0 0 11,0 1 5,-2 0-16,-1-2-34,1 2-22,-1-2-13,-1 1-6,1 0-2,-3-1-2,2 0 0,-1 0-1,-1 0-1,1-1-6,0 2-4,-1-2-5,-1 0-2,1 0-4,0-1-1,-1 1-5,0-1-2,0 1 0,-2-1-2,1 1 2,-1-2 0,-1 1-1,1 1 2,-3-3 3,1 2 3,-1 0 0,0 1 2,-1-1 0,0 0 0,0 1 0,-1 0 0,0 1-1,1-1-2,-1 2-2,-1-1-4,3 1-2,-2 0-5,2 1-3,-2 0-3,2 1-1,-1 0-6,2 1-1,-1-1-4,1 0-2,-1 2-2,1 0-4,-1 0-2,1 1 0,0 1 1,-2 0-2,0 1 1,1 0 2,-1 1-2,1 0 3,-1 1 0,1 1 1,-1-1 0,2 1 1,-1-1 2,2 1 1,0-2 2,0 2 0,1-1-1,0 1 0,1-1-3,1 0 0,-1 0 3,2 2-2,0-2-1,-1 2-1,2-1 3,-1 1-3,2 2 0,-1-2 0,0 1-1,2 0 0,-1 1 0,-1 0 0,2 2 1,0-2-1,0 2 0,1 1 0,-1-1-1,2 1 0,-1 0 0,1 0-3,-1 0 2,2 0 0,0 1-1,0-1 0,-1 0 0,1 0 1,1 0-1,1 0-1,-1 1 0,1-1-2,1 0 3,1 1-2,0-2-1,0 1 1,1-2 0,0 1-2,0 0 2,2-1-1,-1 1 0,0-1 0,1 1 1,0-1-2,1 0 2,-1-1-1,3 0 2,-2 1-2,1-1-1,0 0 3,-1 0-2,3-1 2,-1 1 2,-1 1 2,2-2 1,0 0 2,1-1 2,-1 2 2,1-1 2,1-1 2,0 0 4,-1 0 0,2-1 5,-1 1 0,1-3 3,1 3 3,-1-3 1,0 1 1,2-2-1,-1 1 1,2-1 0,-2 1 1,2-1-1,-2 0-1,2-1 1,0 1-2,-1 0-1,2-1 1,-2 0-2,2 0-1,-2-1-3,3-1-1,-3 1 0,2-1-1,-1 0 2,1-1-3,-1 1 2,1-3-2,-1 2-3,0 0-1,2-2 0,-2 1-1,1-1-2,-1 0 0,0 0-3,0 0 1,0-1-4,-1 1 2,2-1-3,-3-1-2,2 1 1,-2 1-1,0-3 2,1 1 3,-1 0-2,1-1 2,-2 1-1,0-1-1,0 0 2,0-1 1,-1 0 5,2 1 3,-3-2 3,1 1 0,0-2 2,0 1 3,0 0 3,0-2 1,0 2-1,0-2 3,0 0 1,-1 0 0,0-1 3,1 1-2,-1 0-3,0-1 1,0 1-2,-1-1 0,0 1-2,0 0 1,1 0 0,-2 0-1,1 1 1,-1 0 3,1-1 0,-1 2 1,0-2 3,-1 1 1,2 0 5,-1-1-1,-1 1 2,1 0 2,0 0 0,0-1-1,0 0 4,-1 0-1,1 0 4,0 1-2,0-3 1,0 1-2,-1 1 4,1-3-1,1 1 0,-2-2-2,2 2 2,-1-2-3,2 1-2,-2-2 1,1 1-3,-1 0-3,1 0 2,-2 0-2,1 1 3,0 1-7,0-1-5,-2 0 3,0 1 0,-1 2 1,0-2 0,0 1-3,-1 0 1,1 1 3,-1 0 3,-1 0 1,0-1 3,0 2-5,-1-2 3,1 0-2,-1 1-6,0-1 3,0-1 4,-1 2-3,0-3 0,0 1-2,-1 1-3,0-1 0,0-3-3,-1 2-3,0 0-7,0-2 0,-1 1-6,0 0 3,-1-1 0,1 1 0,-1 0-7,0 0-4,1 1 1,0-2-4,0 4 0,0-1 0,0 1 0,-1 1 4,1 0 10,1 0 0,-1 2 11,1 0 4,0 1 5,0 1-1,0 0 5,-1 0 4,1 1 13,0 0 0,0 0 6,-2-1-2,1 3 5,0-3-3,1 1-3,-1 0-8,0-1-3,0 1-4,0 0-5,0 0-3,0 1-6,-1-1-8,0 0-1,1 0-5,0 0 0,0 0 1,0 0-11,0 2-5,0-3 0,1 1 0,0 1 0,0 0 5,-2-1 0,2 1 1,0-1 4,0 2 6,2 0 0,-2-1 0,1 0 5,1 1-10,-3 0 5,2 0 12,-1-2-1,0 1 7,1 1-6,-1 0-11,-1-2 0,2 2 7,-1 0-13,1-1-5,1 1 0,-3-1 0,1 0 0,2 1-6,-2-1 0,2 1 0,-1-1 0,-1 0 17,2 1 1,-1-1 18,1 1 0,0 0 12,-3 0 7,3 0 5,0 0 16,0 0-8,0 0-3,0 0-50,0 0-15,0 0 0,0 0 0,0 0 0,0 0 0,0 0 0,0 0 0,0 0 0,0 0 0,0 0 0,0 0 0,0 0 0,0 0 0,0 0 0,0 0 0,0 0 0,0 0 0,0 0 0,0 0 0,0 0 0,0 0 0,0 0 0,0 0 0,0 0 0,0 0 0,0 0 0,0 0 0,0 0 0,0 0 0,0 0 0,0 0 0,0 0 0,0 0 0,0 0 0,0 0 0,0 0 0,0 0 0,0 0 0,0 0 0,0 0 0,0 0 0,0 0 0,0 0 0,0 0 0,0 0 0,0 0 0,0 0-75,0 0-321,0 0-25,0 0 8,0 0 13,0 0 0,0 0-3,0 0-5,0 0-8,0 0-32,0 3-30,0-3-58,1 6-42,0-1 43,0 0 68,-1 2 71,0 0 66,0 1 59,0-1 50,-1 2 44,-1 1 37,1-3 33,-1 3 26,2-3 24</inkml:trace>
  <inkml:trace contextRef="#ctx0" brushRef="#br1" timeOffset="137573.8688">29960 8690 9,'3'0'20,"0"-3"4,1 1 5,-1 0 5,1 0 6,-1 0 7,0 1 4,0-1 4,0 2 0,0-2-1,0 1-3,-1 0-1,0 0-3,0-1-4,1 1-3,-1 0-3,1-1-3,-1 1-4,0 0-4,1-1-2,-1 0-3,1 0-3,-1 0-1,0 0-4,1 0 0,-1 0-2,1 0-1,-1 0 0,1-1-1,-1 1 1,1 0 0,-1 0 2,0 1 1,0-2 1,1 1 2,-1 0 2,0 1 1,0-1 3,0 1 2,1 0 0,0-1 3,0 1 1,-1-1 0,0 2 1,1-3-1,-1 3 1,0-2-2,0 1-1,0-1-1,1 2-2,-1-2-1,-1 0-3,1 2-1,-2 0-2,2-3-4,0 3-1,-1 0-1,2-2-1,-2 2 0,0-1 1,1 0 1,0 1 2,0-1 1,0-1 0,-1 0 3,2 1 1,-1-1 3,0 1 1,0 0 2,0 0 1,0-1 1,0 0 1,1 0-2,-1 0 1,-1-1-1,1 2 1,-1-1-3,1 0 1,-1-1 1,1 0-3,-1 0 1,-1 1-1,1-2 0,0 2-1,0-1 2,-1 1-1,1-1 0,-1 1-1,0 0-1,0-1 2,0 1-2,0 0 1,-1-1 1,1 1-1,-1 0 2,0 1 0,0-1-1,0 0 0,-1-1-1,1 1 0,-1 0 0,0-1 0,0 0 0,0 0-1,-2 1 1,2-2-2,-1 1 0,0 0 0,0-1-2,0 1 0,-1-1 0,0 1 1,0-1 0,-2 1-1,2 0 1,-1-1 1,1 1 0,-1-1 1,0 1 0,-2-1-1,2 1 0,0 0 0,0-1-1,0 1 0,-2 1 1,1-1-1,1 0 1,-1 1-3,0 0 2,-1-1-1,2 1-1,-1 2 0,0-2-1,1 2 1,-1-1-1,-1 0-1,1 1-1,1 0 2,-1 0-3,0 0 1,0 1-1,0 0 0,0-1-2,1 2-2,-1-2 1,-1 2 3,1 1-1,0-1-1,0 0 2,0 1-2,-1 0 0,1 1 1,0 0-2,0 0-1,0 1 1,-1-2 1,1 2 2,0 1-1,1-3-1,-1 2 0,-1 0-4,1 1 1,0 0-2,0-2 2,0 3-2,0-2 3,0 0-2,1 1-1,-1 0-1,1 1-1,-1-2 1,1 2-3,0-1-1,0 1 2,0-2-1,1 2 2,-2 0 2,2 0-2,-1-1 1,1 1 1,0 0 1,0 2 4,1-2-1,-1 1 1,-1-1 1,2 2 1,0-1 2,0-1 2,0 2-2,0-1 0,0 2 0,0-3 0,1 3-1,-2-2 2,2 1-2,0 0 0,0-1 0,1 1-1,-1-1-2,2 1 0,-1 1-2,0-2-1,1 2-3,-1-2 1,1 2-1,0-2-1,0 1-1,0 1-1,0-2-1,1 2 0,-1-2 0,1 0 0,0 0-1,1 1-1,-1-1 1,2 1 1,-1-2 0,1 0 0,-1 1 0,1-1 0,-1 0 0,0 0 0,0-2 0,1 2-2,0-2 1,0 2-2,1-2 1,0 2 1,0-2-1,1 1 1,-1 1-2,1-2 1,0 2 0,0 0 2,1-2 0,0 2 2,0-2 0,0 3-1,1-2 1,0 1 1,0 1 0,0-2 3,-1 2 0,2-2 3,-1 0 1,-1 1 2,1 1-1,-1-3-1,2 2 1,-2 0 0,0-2 1,1 2-1,0-3 2,-1 1 0,0 1-1,0-1-1,0-2 0,1 1-1,-1 1-1,1-1-1,-1-1-2,0 2 4,2-3-1,-1 1 2,-1 1-1,1 0-2,0 0 2,0-2-1,-1 2-1,0 0 2,0-1-3,1 0-1,0-2-1,-1 1 2,0 0-4,0-1-2,1 0-1,-2 0-1,1-1-2,0-1-4,0-1 2,1 1-3,-1-2 0,0 3-2,0-3 0,0-1 1,1 0-2,-1 0-2,0 0 0,0 0 0,1-2 1,0 3-2,-1-2-1,0-2 4,0 2-2,1 1-1,-1-1 0,0-1 0,-1 0 0,0 1 0,0 0 2,1-1 0,-2 0 2,0 1 1,1-1 3,-1 2-2,-1-3 4,1 2 1,1 0 1,-2 1 1,0-1 1,-1 1 0,0 0 3,0 0 1,1 0 2,-1 0-3,0 2 0,0-2-1,0 1 1,1 0 3,0-1 0,-1-1 0,0 1-2,1 0 4,-1 0-4,0 1 2,0-1 2,0 1-3,1 0 1,-2 1-2,1 0 4,-1-1-2,-1 3 2,0 0-4,1-1 1,-1 1 1,0 0-1,0 0-2,0 0 3,0 0-1,0 0-1,0 0 3,0 0-3,0 0 4,0 0-2,0 0 1,0 0-1,0 0 2,0 0-2,0 0 2,0 0-3,0 0 0,0 0 1,0 0-4,0 0-1,0 0 2,0 0 1,0 0 2,0 0-3,0 0-1,0 0-1,0 0 1,0 0 1,0 0-1,0 0-1,0 0-1,0 0 2,0 0 1,0 0 0,0 0 1,0 0-4,0 0 0,0 0-4,0 0 4,0 0-1,0 0-1,0 0 1,0 0 1,0 0 0,0 0 0,0 0 0,0 0 0,0 0 0,0 0 0,0 0 0,0 0 0,1 1 0,-1-1 0,0 0 0,0 0 0,0 0 0,0 0 0,0 0 0,0 0 0,0 0-2,1 2 0,-1-2 1,0 0 1,0 0 0,0 0 0,0 0-2,0 0-1,0 0 3,0 0-2,0 0 2,0 0 0,0 0 0,0 0-1,0 0 1,0 0 0,0 0 0,0 0 0,0 0 0,0 0 0,2 1 1,-2-1 1,0 0 1,0 0-3,0 0 2,0 0-1,0 0 1,0 0 3,0 0 0,0 2-2,0-2 2,0 0 3,2 2 0,-2-2 3,2 0 2,-2 0 4,2 3 3,-2-3 3,1 0 2,1 0-1,-1 2-1,1-2 0,-2 0 3,2 1 3,-2-1 1,1 1-4,-1-1 1,2 1-3,-2-1-3,0 0-4,2 0-3,-2 0-1,0 0 0,0 0-2,0 0-2,0 0 3,0 0-1,2 2-4,-2-2 1,0 0-3,0 0-1,0 0 4,0 0-3,0 0 3,0 0 1,2 1-3,-2-1 0,0 0-2,0 0 1,0 0 3,0 0-2,0 0-2,0 0 0,0 0 1,0 0-1,0 0 0,0 0-2,0 0-2,1 1 0,-1-1 2,0 0 2,0 0-2,0 0 0,0 0-2,2 2 0,-2-2 0,0 0-2,0 0 2,0 0-2,1 1 2,-1-1 0,0 0 0,0 0-4,0 0 2,2 2 2,-2-2 0,0 0 0,0 0 0,0 0 0,0 0-2,0 0 0,0 0 0,0 0 2,0 0-2,0 0 0,0 0 0,0 0-1,0 0-1,0 0-2,0 0-6,0 0-3,0 0-2,0 0-2,0 0-5,0 0-4,0 0-4,0 0-4,0 0-6,0 0 0,0 0-4,0 0-3,0 0-5,0 0-5,0 0-7,0 0-8,0 0-8,0 0-19,0 0-23,0 0-15,0 0-10,-2 0-4,2 0-3,-1 0-3,1 0-3,-2 2 0,2-2 1,0 0 0,0 0 5,0 0 4,0 0 3,0 0 11,0 0 11,0 0 6,0 0 2,0 0 1,0 0-2,0 0-7,0 0-5,0 0 8,0 0 12,0 0 14,0 0 15,0 0 13,0 0 11,0 0 11,-4 1 8,4-1 9,-4 1 6</inkml:trace>
  <inkml:trace contextRef="#ctx0" brushRef="#br1" timeOffset="143944.2332">15949 12480 31,'0'0'43,"0"0"12,0 0 11,-1 2 11,-1 0 13,0-1 15,0 0 17,2-1 19,-1 1 21,1-1 28,0 0-18,0 0-53,0 0-34,-1 2-15,1-2-11,0 0-6,0 0-4,0 0 1,0 0-1,0 0-1,0 0-3,0 0-6,0 0-4,0 0-7,0 0-5,0 0-6,0 0-3,0 0-2,0 0 1,0 0 1,0 0 1,2 0 3,1 0 5,-1 0 2,1 0 5,1 0 2,-1 0 2,1 0 3,-1 0 3,1 0 2,0 0 4,-1 0 1,2 0 4,0 0 0,0 0 0,-1 1-1,1 0-3,1-1 1,-1 1-2,2-1-1,-1 0-1,0 2 2,1-2-2,1 1 0,-2 0-3,2-1 0,0 1 0,1 0-3,0 0 0,0-1 3,0 1-3,2 0 1,-1-1-2,2 2 1,-2-1-2,1-1-2,0 1-1,-1-1 0,1 1-1,0-1 0,-1 0 0,1 1-1,0-1 1,-1 1-1,-1 0-2,2-1 1,-1 1 0,-1 0 0,2-1-1,-2 2 2,1-2-4,-1 1 0,0-1-1,1 1-2,1 0-1,-2 1-1,1-2 1,1 3-5,0-3 0,-1 1-3,1 1 1,1-1-2,-1 0 0,1 1-1,0-1-3,0 0 3,0 1 3,1-1 2,1 1 3,-2-1 3,2 1 4,-2 0 3,3-1 3,-2 1 0,0 1 2,2-2 1,-2-1 4,1 3 4,-1-2-1,1 1 3,-1-1-3,1 0-1,0 1 2,-2 0-4,2-1 0,-2 1-4,2-2 1,-1 2 3,0-1-2,0 0-3,-1 1 4,1-1-4,-1 0-1,1 0-3,-1 0-3,1 0 3,-1 0-7,-1-1 0,2 2-3,-1-2 1,0 2-2,-1-1-3,1 0-3,-1 0 3,-1 1-2,1-1-3,-1 0 0,0 1-5,0-1 3,0 1-1,-1-1 1,0 1-3,1-2-2,-1 3 4,0-3-4,0 2 2,1-1 3,-2 0-3,1 0 0,0 0 6,-1 0-1,0 0 7,0 0-4,2-1-2,-2 2 3,1-1 0,1-1-3,-1 1 3,1-1 1,0 1-1,0-1 3,0 2-2,2-2-6,-1 1-1,0-1-5,1 2-3,0-1-3,1 0 0,-1 0-3,-1 1 0,2-2-6,-1 2-2,1-2 2,-1 1-3,0 1 9,1-2 0,-1 2 3,2-1 6,-2 0 6,-1 1 0,2-1 5,-1 1 10,1-2 3,-1 2 3,1-1 4,-1 1 13,-1-2 0,2 1-1,-2 0-4,1 0 2,0 0-3,0 0 3,1 0 2,-1 0 5,0-1 0,1 1-6,-1-1-3,1 0 8,0 0-6,0 0 4,1 0-2,-1 0-4,1 0 5,0 0-3,1 0-3,-1-1-5,1 1-3,-1 0-4,2 0-9,-1-1 9,0 1-4,0-1-4,0 0 0,-1 1-9,1-1-1,-1 1 6,1-1-10,-2 0-10,2 1 5,-2-1 0,1 1 0,0 0 4,-2 0-4,2 0-5,-1-2-5,0 2-9,0-1 4,0-1-5,0 2-9,-1 0-10,1-1 5,-1 0-4,0 1 1,0-1 0,0 0 0,1 0-8,-1 1 0,1-1 2,-1 0-1,0 1 1,0-2 1,0 2-8,0 0 9,-1-2 1,1 1 0,0 1 0,0 0 12,0 0 0,0 0 8,-1 0 4,2 0 11,-1 0 0,1 0 4,-2 0 7,1 0 4,0 0 12,-1 1 3,0-1 5,1 0 4,0 0 5,0 0-3,-2 2 0,0-2-3,0 0-4,-1 0-4,0 0 0,0 0 1,-1 0-4,0 2 0,-1-2-9,1 1 0,-1 0 0,-1-1 1,-1 0-5,1 0-5,-2 1 5,1-1-4,-1 1-1,-2-1 6,1 0 4,-1 0-9,-2 0-1,2 0-4,-2 0-5,0 0 0,0 0 0,0 0 0,0 0 0,0 0-5,0 0-4,0 0-1,2-1-9,-2 1 4,0 0-4,0 0-9,0 0 0,0 0 10,1-1 0,-1 1 9,0 0 0,1-2 0,0 0-9,-1-1 9,1 2-5,0-2 1,0-1 9,1 0-1,-1-1 1,2 0 0,-2-2-1,1 1-4,-1-1-8,1-1 0,-1 0-13,1-2 0,-1 1 9,0-1-8,0-1-3,-1 0-5,1-1-3,0 0 5,0-1 4,1-1 4,-1 0 8,0 0 0,1-1 8,-1 1 7,0 1 8,1-1 4,0 0-1,0 1 12,2-1 12,-2 2 3,0-1 2,0 1 3,1 0 2,-1-1-5,0 2 2,0-2 0,0 0 4,1 1 2,-1-1-4,0 0 0,0-1 1,2 0 1,-2 0-4,0-1 0,0 1-4,0-1-4,0-1-1,-1 1-8,1 0-1,-1-2-10,-1 2-10,1-2-5,-1 3-5,0-3-5,0 2-1,0 0 1,0 0-9,0 2-1,0-1-4,0 1 0,0 0 0,0 2 1,0-1-4,0 0 9,0 3 0,0-3 5,-1 1-9,1 2 1,0 0 4,-1 1 0,0-1 5,0 1-5,1 0-7,-2-1 8,1 1-4,0 0 4,-1 0-11,2 1-1,-1 0 1,0-2 1,0 1 0,0 0-4,0 1 1,1-2 0,-1 1-3,0 1 1,1 0 4,0 0-4,0-1-3,0 3 1,0-2 7,0 2 1,0 0 0,1-1 6,-1 2 5,0 0-1,1-1 7,-1 3-3,0-2 6,1 1 4,-1 0 2,0 1-2,0 2 3,0-3 0,0 3 3,0 0 0,0 0 0,0 0 0,0 0 0,0 0 3,0 0 0,0 0 3,0 0-2,-1-3-1,1 3 3,0 0 4,-1-1 6,1 1-3,-3-1 4,0-1-4,1 0 3,-1 0 4,-1 0-6,0 1 3,0-2-7,-2 0 0,-1 2 0,2-2 0,-2 0-3,0 1 0,0 0 0,0-1 0,-1 2 3,1-2-3,0 1 0,-3 0-3,2 1-4,0-2 3,-1 3 1,0 0-1,0-1 1,0-1-4,-1 2-4,1 0-3,0 0-7,-2 0 4,2 2-4,-1-1-7,0-1 4,0 0 0,1 1-3,-2 1-3,1-2-1,1 1-5,-2-1 0,2 1-1,-1-1 5,-1 1 0,0 0 3,1-1 0,-2 1 6,1-1 1,-1 0 9,1 0 6,-1 0 3,-1 1 12,2-1 1,-3 1 9,1 0 3,0 0 0,-1-1 11,1 0 3,-1 0-5,1 0-1,-1 0 5,3 2-3,-1-2 0,0 0-2,1 0-4,1 0-3,-1 0-4,2-2 1,0 2-8,-1 0 5,1 0-8,1-1 4,-2-1-4,2 1 4,0-1-3,-1 1-1,-1 0-3,2 0 0,-1-2 3,-1 3-3,1-3 4,0 3-4,-1-2 0,0 1 5,1 0-9,-2-1 0,2 1 0,-1-1 8,-1 1-3,0 0-5,1 1 5,-2-3-9,0 3 0,0 0 0,-2-1 0,1-1 1,-1 2-5,0-1 0,-1 1 0,0 0-5,-1 0-3,1-1 0,-1 1-13,1-2 4,0 2-3,1-1 4,-1 1-9,2-1-3,-2 1-3,2-2 7,-1 1-3,2 1 0,0-2-3,-1 1 0,2 1-4,0 0 9,0-1-1,1 1 1,-1-1 0,-1 0 4,1 0-4,-1 1 1,2-1 0,-1 0 3,-1 0-3,1 1 4,0-2 10,0 1 7,0 0 3,0 1 3,1-3 0,-2 3 4,0-3 10,1 1 3,-2 0 8,1 0 3,0-1 4,-2 3 7,2-3-2,-2 1 0,1 0 1,-1-1 0,1 1-3,0 0 1,0-1 0,0 2 1,-1-2-3,2 1 0,-2-1-4,2 0-4,0 2-7,-1-1-1,1 0 1,-1-1 0,1 1-5,0 0 1,0 0-5,0 2-4,-1-3 5,1 3-10,0-3 5,-1 2 0,1 0-4,0 0 4,0 0-5,0 0-4,-1 0 0,1 0-4,-1-1-5,1 2 4,1-1-4,-2 0 0,0-1 0,-1 1-9,1 1 0,-1-3-4,0 2 0,0 0-4,1-1 1,-1 1 3,0-1-7,1 0 0,-2-1-4,3 1-4,-2 1 1,2-2 1,-2 2 4,1-2 4,1 2-4,0-2 1,0 2-4,-1-2 1,2 1 4,0 0-3,-1 0-1,0 0 9,1 0 6,-1-1 4,2 3 11,-2-3 3,1 2 3,-1-1 11,0 0 0,1 1 7,1-2 8,-2 3 3,1-3 4,-1 2 5,2 0 8,-1-1 4,0 0-2,1 1 0,-1-1-6,-1 1-4,1 0-4,1-1 1,-2 1 1,0 0-4,1-1 0,0 2 1,1 0-4,-3-1-9,2 0 5,0 0-5,-1 0 1,1 0 4,-2 1-8,1-1 4,0 0-4,0 1 4,0-1-4,0 0-4,1 1-1,1 0-5,-1-2-5,2 1 5,0 1 6,1-2-11,0 2 5,1 0-4,0 0-1,1-2-5,-1 2-5,1 0 5,0 0 0,1 0 0,0 0 0,-2 0 0,3 0 0,0 0 0,-1 0 0,1 0-6,-1 0-4,2 0 5,-2 2-5,1-2 4,0 0 6,1 0-5,0 0 0,0 2-5,1-1-10,-1 1 4,0-1-4,-1 1-4,1 0 4,0 0-4,0 0 4,1 1-8,-1 1-1,0 0 1,0 0-4,0 1-4,0-1 0,-1 1 0,1 2 1,1-1 1,0 1-4,0 0 0,0 0 1,-1 1-4,1-1 1,1 2 1,-2-1 0,2 1 1,-1 0 0,0 1 1,0-2 4,0 2 0,-1-2 1,1 1 0,1 0 0,-2 1 1,2-2 0,-1 1 4,0 0 0,0-1 0,1 1 8,-2-1 2,1 2 4,0 0 3,0-2 7,-1 0 3,0 2 0,1 0 6,0-1 4,-1 1 7,1-1-4,0 2 10,0-2 4,0 0 0,0 2 0,0-2 0,0 0-6,-1 2 4,1-1-1,0-1-2,-1 1-4,1-1 7,-1 1-3,2-1 0,-1 0 4,-1 0-4,1 0-7,0 0 0,0-1-3,0 1-1,0-1 1,0 3-5,0-2 5,0 0 7,-1 3-7,1-2 0,-1 1-4,1 2-8,0-1 0,0 0 0,0 0 0,-1 2 0,1-2 0,-1 1-8,0 2 8,0-4-4,-1 4-4,1-3-4,0 1-11,0-1 8,-1 0-8,1-1 4,0 1 7,0-1-3,0 0-7,0-1 0,-1-1 0,1-1-4,1 2 5,0-2-4,-1 1 3,1-2 1,0 2 0,0-1 4,0 1-7,0-2 0,1 1 7,-1-1-7,1 1 4,-1-1 4,0 1-1,0-1 4,1 2-7,0-2-2,0 0 2,0 0-2,0 0 0,0-1 0,0 2 6,0-1-6,0 0 1,1-2-4,-2 2 7,1 0-3,0-2 0,0 2 3,0-1 3,0 1-2,0-3 2,0 3-3,0-2 1,0 0 0,0 0-1,0 1 4,0 0 6,0-2 2,0 2 3,0-1 0,-1 1-2,1-1 2,0-1 3,0 2 3,0-1 5,0-2 1,1 1 5,-1 1-3,0-2 4,0-1-7,1 2 1,0-3 3,0 2-4,0-3-2,0 2 3,0-2-6,0 0-3,0 0 0,0 0 0,0 0 0,1 2 0,0 0-3,-1-2-3,1 3 3,2-3 3,-1 2-3,2-1 3,-1 2 0,2-2 0,0 2 6,0-1 6,1 0-3,2 0 5,-1-1 1,0 2 6,1-1 3,1 0 3,0 0 1,1-1-4,0 1 4,1-2 1,-1 3-1,2-3 1,-1 0 0,0 1 0,1 0 1,-1 0-3,0-1 0,1 0-7,-2 0 4,2 0-4,-2 0-2,1 0 6,1 0 1,-2-1-7,1 1 3,-1-1-3,-1 1-3,0-1-5,0 1 5,-1 0-8,-2 0 4,0 0 1,0 0-5,-1 0 0,-2 0 1,0 0-1,-3 0-3,0 0 4,0 0-1,0 0 1,0 0 3,0 0-3,0 0 3,0 0 4,0 0-7,0 0 0,0 0-8,0 0-8,0 0-15,0 0-11,0 0-18,0 0-29,0 0-25,0-3-32,0 1-41,-1 0-43,1-1-32,0 1-28,0-2-17,0 0-18,1-1-6,0-1-12,2 0-15,-1-2-17,2-1-7,1-3 5,1 3-10,0-4-7,1 1 39,1-2 51,1 0 47,0 1 44,-1-1 37,0-1 32,2 3 27,-1-2 24,0 0 21,0 1 17,-1-1 14</inkml:trace>
  <inkml:trace contextRef="#ctx0" brushRef="#br1" timeOffset="146415.3745">28935 2435 20,'-8'-9'32,"1"3"9,-1-1 8,2 1 10,1 1 13,0 0 14,0 2 16,1 0 19,-1 1 16,2 0 14,1 0-7,2 2-26,0 0-12,0 0-3,0 0-1,0 0-2,0 0 2,0 0-2,0 0-1,0 0-5,0 0-3,-2 0-5,2 0-4,0 0-4,0 0-4,-2 1-5,2-1-6,0 0-7,-1 1-5,-1 1-3,2 1-3,-2 0-5,1 3-4,0-1-3,-1 2-4,1 1-5,-1 2-2,0 1-1,1 2 0,-2 1 1,2 1 1,-2-1 5,2 3-2,-1-1 4,1 2-1,0 0 0,-1 0 2,1 2 2,1-1 2,-1 1 4,0 0 3,0 2 4,1-1-3,-1 2 1,0 2-1,0-3 1,0 3-1,-1 0-1,1 2 1,-1 0-3,0-1-1,0 2-3,0 0-3,-2 1-5,1-2-5,-1 1-7,0-2-3,1 1-7,0 0-6,0-1-3,0-1-2,-1 2-1,0-2 1,1 0 4,0 0 1,0 1 1,-1-1 4,0 1 4,0 1 4,0-1 3,-2 1 7,1 0 1,0 0 7,0 0 5,-1 1 1,-1 0 0,1-1-1,0 0-3,0 0-4,0-1-1,-1 1-5,1 0 1,0-2-8,-1 0-5,1 0-2,-1-1-4,0 0-3,0-2-4,1 1-3,-2-1-4,1 0-4,0-1-3,0 1-6,0 0-1,-2-2-1,3 1 1,-2 0 4,2 0 4,-2 0 1,1 0 2,1 0 3,-1-1 4,-1 1 4,1 0 2,1 0 4,0-2 7,-1 2 4,0-2 8,1 1 0,0-1 2,0 1 3,1-3-5,-2 2 3,1-2-3,1 1-1,0-2-1,1 1-3,-2 0-2,2-2-1,-1 0-3,1 0-1,0 1-5,0-2 1,1 1-8,-1-1 0,0-2-6,1 1 2,0-1-1,0 1-3,0-1 1,1 1-3,-1-2 3,1 0-2,0 1 1,-1 0-1,0 0 0,-1-1-1,2 0 3,0 0 0,0 0 1,-1 0-3,1 0 4,-1 1-1,1-2 1,0 0 3,0 0-2,-1 1 3,1-1-1,-1-1 0,1 1 2,0 0 0,-1-1 0,1-1 0,0 0 0,0 1-2,0-2 2,1 0-3,-1 0 1,1 0 0,-1 1-2,1-3 3,1 2-1,-1-2 0,0 1 2,0 0-4,1-2 3,-1 1 1,1-2-2,-1-1 2,1 1-2,0-3 2,0 0 2,0 0 0,0 0-1,0 0 3,0 0-2,0 0 0,0 0-1,0 0 3,0 0 5,0 0-2,0 0 4,0 0 2,0 0 0,0 0 1,0 0 3,0 0 0,0 0 5,0 0 0,0 0 7,0 0-3,0-3 1,0 1-1,-1-2 1,0 0 1,-1-1 1,0-1 3,1 0-3,-2-1 1,1-2 1,0-1-4,0 0 3,-1 1-5,1-3 1,0 1-1,0 0 1,0 0-2,0 0 1,1 1 1,0-2-4,0 3-1,-1 1-1,2-2 1,0 2-1,0 1-4,0 1-2,0-1 0,0 1-5,0 0 3,0 1-3,0 0 3,0 2 2,0-1-4,0 0-3,0 2 3,0 0-1,-1-2 3,1 2 0,-1 0 3,0 0 2,1 0 0,-1 0-2,0 0 2,0-1 5,1 0 1,-2 0 2,1 2 3,0-2 5,0 0-2,0 1 6,0 0 0,0 0 6,1-1 1,-1 3 0,1 0-2,0 0 3,-1-2-1,1 2-6,0 0 0,0 0-5,0 0-3,0 0-2,0 0-1,0 0-2,0 0-3,0 0-6,0 0 0,0 0-3,0 0-1,0 0-2,0 0 0,0 0 0,0 0-4,0 0 0,0 0 1,0 0 3,0 0-7,0 0 0,0 0 1,0 0-4,0 0 0,0 0 0,0 0 0,0 0 0,0 0 0,0 0 0,0 0-4,0 0 1,0 0 0,0 0-4,-1 2 4,1-2 0,0 0-1,0 0 1,0 0 0,0 0 0,-1 0 0,1 0-7,0 0 7,-1 3 3,0-1-4,1 0 4,0 0-3,0 1 0,0 0 0,0-1-1,0 1-5,0 1 2,0-1 1,0 1 3,0-1 0,0 1 3,0-1-7,0 1 1,0-1 0,0 2 3,0-2-1,0 2 1,0-1-3,0 1 6,0 0-3,0-1-3,0 2-1,0-1 1,-1-1-6,1 1 2,-1 0-2,0 0 6,1 1 0,0-1 0,-1 1-7,1-1 4,0 0-6,0 2 0,0 0 0,0-1 3,0 0-3,0 2 0,1 1-2,-1-2-4,1 2-2,0 0-3,0 1 0,-1-1 1,1 2 5,0-1 0,0 0 7,-1 1 4,0-2 4,1 0 2,0 1 3,0 0 0,-1-1 3,1 1 5,0-1 9,0 0 5,1-1-2,-1 2 2,1-3-2,-1 1 0,1 1 1,-1-1-1,1-1 1,0 0-4,0 1-2,-1 0 0,1 0 3,-1 0-6,1-1 3,-1 0-3,1 1-3,0-1 4,0 1-4,0 0 3,0 1-6,0-1-3,-1 0 4,2 1-4,-2-1 6,1 1-3,0-1-3,-1-1 1,0 0-1,-1-1 0,1 0-3,0-3 0,-1 1 0,1 0 0,0-1 0,-1 0 0,1-3 0,-1 0 0,0 0 0,0 0 0,0 0 0,0 0 3,0 0-3,0 0 0,0 0 6,0 0 1,0 0-1,0 0-3,0 0 3,0 0 1,0 0-1,0 0-3,0 0 4,0-2-1,-1-1 4,0-2-4,0 1 1,-1-3-1,-2-1 4,1-1-7,0-1-3,-2-3 0,1-1 0,-1 0-3,-1-3-7,-1 1 0,2-2-3,-1 0-3,1 0-6,0 1 3,0 0-6,-1 0-3,1 0-2,1 1 2,0 1 4,0 0 6,1 2 9,0-1 0,-1 2 9,2-1 0,0 2 6,0 1 0,0-1 6,1 1 6,-1 2 3,1-2 7,1 3-1,-1-2 4,0 2-2,1-1-1,-1 2-2,0-2-7,0 2 0,1-1 1,-2 2-3,1-2 2,1 1 1,-2 2-3,1-1 0,1 1 0,-2-1 0,1 3-3,1-1-1,-1-1-6,-1 3 0,2 1 7,0 0-3,0 0-4,0 0-4,0 0 8,0 0-8,0 0 1,0 0-4,0 0 0,0 0-4,0 0 1,0 0-4,0 0 3,2 2 1,-1 1-8,1 2-3,-1-1 7,2 2-3,-1 1-7,0 0 0,0 2-4,1 1-3,0 0 4,0 0-6,0 2-4,0-1-9,1 0 4,-1 0-3,1 0-3,-1 2 7,1 0 0,0-1 7,0 1 6,-1 0 6,2 1 0,-1 0 12,0 0 3,0-2 3,0 1 3,0 1 9,0-1 6,1-1-3,0-1 6,-2 1-2,2-1-4,-1-1-5,1 1-4,-2-2 3,3 0-2,-3 0-7,1-2-3,0 0 0,0 0 0,-1-2 0,1 0 0,-1 0 0,2-3 0,-2 1-3,1-1 3,0 0-3,0-1-4,1-1 4,1-1 0,2 0 3,0-2 3,1 1 3,2-1 1,1-2-1,-1-1 10,4 0-4,-1-2 7,2 0 4,-1-2 0,2 1-4,-1 0 4,1-3 0,1 2 0,-2 1-6,1-3-3,-3 2-8,2 0-2,-2 1-4,-1 2-4,-2-1-13,0 1-3,-1 0-23,-2 2-19,-2 0-20,0 0-17,0 3-29,-1-1-25,-2 0-32,-1 1-26,0-1-31,0 2-21,-1 0-26,-1 1-23,0-3-43,1 2-41,-1 1-60,1-5-40,-1 0 33,0 0 59,0-2 61,0-1 57,0-1 50,-1-2 45,0-1 37,0-4 32,-1 0 27,1-2 22,-1-3 22</inkml:trace>
  <inkml:trace contextRef="#ctx0" brushRef="#br1" timeOffset="147525.438">28099 1521 31,'3'0'45,"-1"2"12,-2-2 12,0 0 12,2-2 13,-2 2 16,0 0 15,0 0 15,0 0 20,0 0 23,0 0-21,0 0-58,0 0-37,0 0-21,0 0-14,0 0-8,0 0-2,0 0-1,-2 0-2,-1 0 2,0-1 1,-2 0 0,2 0 0,-2 1-3,1-1-4,-1 0-2,-1 1-2,-1 0-1,1 0-2,0 1 1,-1 0-2,0 0-2,0 1-3,0-2 0,0 2-1,0 1 0,-1-1-1,2 1-1,-1 0-1,0 0 0,1 0-1,-1 0-1,2 1-1,1 1 1,-1-2-2,2 2 0,0-1 0,1 1-1,1-1-1,0 2 0,2-1-1,0-1 1,1 2 0,1-1-1,2 1 0,0 1-1,1-2 0,2 2 0,-1-1 1,1-1 1,1 2 1,2-2 0,-2 1 2,2 0 0,-1-1 2,1 2 1,-2-2 0,3 2 2,-3-2 2,1 2 3,1 0 1,-2-2 4,0 2 2,0-2 2,-1 3 1,-1-1 3,0-1 2,0 0 0,-2 0 5,0 1 3,-1-2 4,-1 1 3,-1 0 4,0-2 4,0 1 5,-2-1 4,0 1 5,-1-2 4,0 1 4,-2-1 3,0 1 1,0-1 5,0 0-1,-2 0 0,1 0-1,-2 0 0,0 0-4,1-1-2,-1 0-6,0 1-5,-1-1-7,0-2-6,1 2-5,-1-1-6,2-1-4,-3-1-4,2-1-3,-1 2-2,1-2-5,-1 0-4,1 0-3,0-1-4,0 0-2,0 1-1,0-1-3,1 0-3,0 0 2,1 0-1,1 0 0,0 1 0,1 0 1,-1 0-4,2-1-3,0 2-3,1 1-4,1-2-3,0 0-3,1 1-1,1-1-1,0 2 0,2-2-1,1 0 1,0 1-2,3-1 0,-1 2 0,1-1 3,2 0 3,-1 1 4,0 0 1,2 0 3,-2 0 2,1 0 3,1 0 0,-1 0 1,1 0 1,-1 0-2,0 0 2,1 1-1,-1-1 1,0 1-2,0-1 1,-1 0-1,0 1 1,0-1 1,-2 1 1,0 0 0,0-1-1,-1 1 2,-1-1 1,-2 1 1,0-1 1,-1 2 1,0-2 0,1 0 1,-4 0 1,0 0 0,2 0 0,-2 0 0,1 3 0,1-3 1,-1 2 0,1 1 1,-1-1-1,1 1 1,1 0-2,0 1 0,0-1 0,0 2 0,3 1 0,-2-3 0,1 4 0,1-2-2,0-1 1,0 2-1,3-2 0,-2 0 2,1 0 0,2 0 0,0-1 2,-1 1 0,2-1 2,-1-1 2,1 0 0,0-1 1,0 1 0,0-2 3,0 0-1,-1 0 2,1-2 0,0 0-1,-1 0 0,-1 0-1,2-1 1,-2 0 0,0 0-1,0-1-1,-1-1-1,0 2 1,-1-3-1,1 0 3,-1 1 1,0-2 5,-1 2 3,-1-2 5,0 0 7,-2 0 9,0-1 5,-1 1 7,-2 0 4,0-1 6,0 0 3,-3 1 7,1 1 4,-2-2 1,-2 1 1,0 1 1,-1-2-2,0 3-2,-3-2-9,2 2-4,-2-1-10,-1 1 0,-1 1-5,1 1-6,-1-1-5,1 1-4,0 1-4,0 0-2,0 2-7,2 0-3,-1 0-5,2 0-6,-1 0-1,2 0-3,0 0-1,1 2-3,1 0-4,0 0-2,0 0-3,1-1-2,0 2-11,1-1-18,1 0-17,-1 1-19,1 0-20,1 1-19,-1-1-19,2 0-17,0 1-14,0 1-9,2 0-15,0 0-10,2 2-23,0 0-22,2 0-7,2 0 3,1 1-5,0-1-3,3 0 24,0 1 29,2-1 32,-2-1 28,2 1 24,0-1 23,-1 1 18,3 1 17,-3-3 17,0 2 12</inkml:trace>
  <inkml:trace contextRef="#ctx0" brushRef="#br1" timeOffset="147790.4532">28643 1871 15,'9'8'28,"-1"-3"10,-1 2 10,0 0 11,-1-2 11,-1 1 14,-1-2 14,-1 1 17,-1-1 19,0 0 8,-1-2-2,0 0-9,0 0-17,-1-2-11,0 0-6,0 0-3,0 0-3,0 0-2,0 0-1,0 0-1,0 0-2,0 0-2,0 0-5,0 0-5,1-2-8,2-1-8,-1 0-7,0-1-9,1-2-8,1 0-7,0-1-6,2 0-6,1-2-5,1 1-6,1-2-3,1 1-3,1 0-2,1 0-2,-1 0 2,2 1-2,0 1 0,0 1 0,-1 1 0,1 1 1,-1 0 1,0 3 1,-1-1 2,0 4 2,-2-1 3,0 1 4,0 1 4,-3 1 6,1 1 4,0 0 7,-3 0 7,0 1 8,-1 2 8,-1-1 9,-1 1 10,-1 0 8,-1 1 5,0 1 6,-2-1 5,0 1 3,-2 1 1,1-1-2,-2 0-3,0 1-5,0-1-6,1 1-10,-1-3-11,0-1-12,2 0-17,0 0-28,1-2-29,1-1-40,0 0-36,2-2-27,0-2-20,1 2-40,2-2-40,2 0-51,0-2-45,2 1-26,2-3-9,0-1 29,4 0 40,0 1 44,3-4 42,-1 1 38,2-2 32,1 1 26,2 0 22,2-1 21,0 1 18</inkml:trace>
  <inkml:trace contextRef="#ctx0" brushRef="#br1" timeOffset="148351.4853">29857 1856 18,'4'-4'38,"-1"2"11,-1-1 12,0 0 11,1 1 14,-2 0 16,-1 2 19,0 0 23,0 0 26,0 0 30,0 0-4,-1-2-34,-2 2-27,1 0-19,-1 0-9,-1 0-4,1 0 2,-3 0 5,1 0 2,0 2 1,0 0-4,-1 0-6,-1 0-8,1 1-9,0 0-8,0 0-7,1 2-7,-1 1-9,1-1-8,2 2-7,-1-1-9,1 3-7,1-1-8,0 0-4,1 0-6,1 1-5,1-1-1,1 0 0,0 1-1,1-1-1,1-1-2,0 0 1,3 0 2,-1-2 1,1 2 0,-1 0-1,2-1-1,1-1 1,-1-1 1,1 1-2,1-1 0,-1 0 2,-1 0 0,2-1 0,-2-2 0,0 0 0,-1 0 0,2-1 0,-2-1 2,1-1 0,-2 0-1,2-1-1,-1-1 0,-1-1 2,1-1-2,0 0 0,0 0 0,0-3 0,-1 1-2,0-1-1,-1-1-1,1 0 0,-3-1-2,1 1 1,-1 0 0,-1-2 2,0 2 1,-2-1-3,0 0 1,0-1 1,-3 2 2,1 0 0,-1-1 1,-1 2 1,0-1 2,-1 1 0,-1 1 5,0 0 2,1 1 3,-1 1 2,-1 1 7,2 0 6,-1 1 3,1 0 5,0 1 5,0 3 1,-1-3 3,0 2 2,0 0 0,0 1 3,0 1 1,-2 0-1,1 1 1,0-1-4,0 2-4,-2-1-2,0 3-5,0-1-2,-2 0-3,1 2 0,-1-1 0,-1 3 1,1 0 1,-1-1-2,0 2 0,1-1-4,-1 1 3,1-1-2,0 1-1,-1 0-4,3-1 0,-1 1-3,0-1 0,1 1-3,1-1-3,-1 1-3,1-1-3,0 1-4,0 0-6,0-1-13,0 2-16,1-3-24,0 3-25,0-2-25,0 0-29,1 0-25,1 0-37,0 1-41,2 0-41,-2-1-34,3 2-49,0-3-36,2 2 22,1-2 43,1 1 50,1-3 44,3 1 43,0 0 35,0-4 32,3 2 26,2-1 23,-1-1 21,2 1 17</inkml:trace>
  <inkml:trace contextRef="#ctx0" brushRef="#br1" timeOffset="149006.5227">29900 2159 18,'10'4'42,"1"-1"14,-2 0 12,-1-2 15,1 1 16,1 0 17,-1-2 19,-1 0 24,0 0 25,0 0 30,0-1-2,-1-1-32,1 0-35,0 0-36,-1-2-18,-1 0-7,2 0 3,-2 0 5,-1-2 8,-1-1 8,1 2 6,-1-2 8,0-1 4,-1 0 3,0 0 2,0 0-1,-1-1 0,1 1-4,-1-2-2,0 2-6,0 0-6,0 0-8,-1 1-9,1 1-7,-1 0-5,-1 1-10,1 0 0,1 3-7,-2 0-3,0 2-3,0 0 0,0 0-5,0 0-4,0 0-2,0 0-4,0 0-6,0 0-3,0 0-9,0 0-7,0 0-8,2 1-5,0 0-1,1 1-3,0-2-6,1 3-1,0-1 0,2 0-1,0-1-1,1 3-5,1-1 3,-1-1-7,2 1-6,0-2-13,1 1-7,-1 0-12,2 0-10,-1 0-4,2-1-14,-1 0-7,0 0-7,1-1-4,0 0-4,0 0 1,1 2-1,-2-2 6,3 0 7,-1 0 6,0 0 13,0 0 9,-1 0 9,2 0 6,-1 0 11,0-2 9,0 2 7,0 0 8,-1-1 7,-1 0 5,0 1 1,-1-1 3,-1 1 3,0-2 0,-2 2 1,0-1-3,0 0 2,-2 1-2,0 0 2,-1-1-2,-1 1 2,-1 0 5,-2 0 11,2-1 11,-2 1 11,0 0 14,0 0 15,0 0 8,0 0 10,-1-1 3,-1-1 6,0 0 3,0 1 3,-1-1 4,0-1 4,-2 1-1,1 0-13,-1 0-14,-1-1-19,1 2-14,0-1-18,-1 0-12,1 0-7,-1 0-6,1 1-4,0-1-3,0 2 2,-1 0-3,1 0-3,0 0-3,1 0-3,-1 0-1,1 0 1,-2 2-5,2-1-2,0 1 0,0 0-4,0 0 0,0 1 0,1 1 2,-2 1-1,2 0 3,0 0-2,0 2 1,0-2 0,1 2 1,0 1 1,0-1 0,1 1 4,0 1 4,1-1-3,1 1 5,0-2 0,1 3 0,1-3 2,-1 2 2,2-2 0,1 1 5,0-1-3,0 1 0,1-2-2,1 1 2,0-2 2,1 2-2,-1-1 0,2-1 4,-1 1-4,2-2 2,-1 0 3,1-1-5,0 0 2,0-1 2,0 0-4,2-2 5,-2 0 3,1 0 1,1-1-3,0-1 3,0-1-3,-1-1 3,0 0 2,2-1 0,-2-1-4,1 0 4,-2-1 0,1-1 2,-1 0 3,0-1 0,-1 0 0,-1-1 0,0 0 2,-2 1 3,0-2 3,-2 2 6,-1-2 6,-1 1 0,1 2 3,-3-2 0,-2 2 4,0 0 0,-1 0 1,-2 0 1,0 2-2,-1-1-2,0 1-2,-3 0-8,0 1-8,0 2-4,-2 0-7,1 0-7,-1 0-7,0 2-4,1 1-12,-1 0-22,0 0-24,0 1-31,1 1-30,-1-1-39,2 1-38,0 0-35,-1 0-29,1 1-49,1-1-41,-1 1-36,1 1-24,-1-1-30,3 0-18,-2 1 38,2 1 57,2 0 58,0 0 52,1 0 48,1-1 39,0-1 36,3 2 28,1-1 26,1-2 21,2-1 18</inkml:trace>
  <inkml:trace contextRef="#ctx0" brushRef="#br1" timeOffset="149592.5562">31020 1837 9,'10'-11'24,"0"1"19,-2 2 9,-1-1 11,-1 2 12,-1-1 12,0 1 16,-2 2 15,-1-1 19,-1 0 17,0 3 14,0-1-16,0 2-44,-1-3-27,0 3-14,-1-1-6,0 1 0,0 0 3,1 0 3,-2 1 3,1 1 2,1 0 3,-2-3 1,2 3 0,0 0 1,0 0-2,0 0-1,-1 0-4,1 0-4,0 0-6,0 0-4,0 0-4,0 0-6,0 0-4,0 0-2,0 0-3,0 0-1,0 0 3,0 0 0,0 0 3,0 0 5,0 0 3,0 0 4,0 0 3,0 0 0,0 0 1,0 0 2,-3 0-4,3 0 2,0 3-5,0-3-3,-1 1-4,0 2-4,0 0-2,-1 1-4,1-1-4,-1 3-3,0 0-1,0 1 1,-1 2-2,0 0 0,-1 0 0,0 3 0,-1 0 1,0 1-2,1 1 2,-1 0-1,0 1-2,0 1-2,-1 0 1,1 1-2,0-1 1,0 1-4,1 1-2,-1 0-1,1 0 0,-2 1-4,2-2-3,0 0 0,0 0-4,1-2 3,0 0-5,0 1-1,0-4-2,-1 1 0,2-2 0,-1-1 0,2-1 0,-1 0 0,1-3 0,0 1-2,1-2 0,0 0 1,0-3-1,0 0-2,0-2 1,0 0-1,0 0-1,0 0-2,0 0 1,0 0-1,0 0 4,2-1-1,0-1 1,1 1-3,0-2 5,2-1-3,-1 0 2,1 0-1,0-1-2,1 0 1,0-1 1,1 1-3,0 0-1,0 2-1,-1-2-4,3 3-1,-2-1 1,1 1-1,0 0 1,2 2-4,-1 0 1,1 2 0,0 0-3,1 1 1,-1 1 2,2-1 0,-3 2 5,1 2 2,0-3 3,-1 3 0,0-1 2,0 1 1,-1-2 2,-1 2 2,-2 1 1,1-2 4,0 2 1,-2-3 3,0 2 4,-2-2 4,0 2 4,0-1 4,-1 1 3,-1-2 6,-2 1 8,1-1 5,-2 1 7,0-2 5,-2 1 6,-1 0 3,0 0 2,-1-1 5,-1 0 2,-2 0 2,0-1 3,-1 0-4,-2 0-3,0-1-7,-1 0-4,0-1-6,0-2-7,-2-1-4,0 0-9,0-2 1,-1 1-13,2-2-13,-2-2-30,1 1-26,-1-2-37,2-1-31,-2 1-27,2-3-23,0 2-22,1-3-14,0 2-22,1 1-20,1-1-30,1 1-32,2 1-18,-1 0-10,3 2-21,0-1-14,2 2 9,1 0 18,0 0 38,-1 0 44,2 2 39,1-1 37,1 1 32,-1-1 28,2 4 26,0 0 22,2-4 18,0 0 14</inkml:trace>
  <inkml:trace contextRef="#ctx0" brushRef="#br1" timeOffset="150104.5855">31387 2451 36,'2'1'60,"-2"-1"21,0 0 23,0 0 26,3 0 28,1 0 32,-1 0 38,0 0 44,-3 0 53,0 0 67,0 0 9,3 0-44,-3 0-63,0 0-79,0 0-52,0 0-36,0 0-22,0 0-15,0 0-11,0 0-12,1-2-29,-1 2-31,0 0-47,0 0-49,1-2-75,0 0-77,-1 2-109,0 0-98,1-4 4,1 0 40,-2 4 50,2-3 50,-2 3 47,2-2 42,-2 2 39,0 0 35,0 0 31,4 2 27,-1 2 22</inkml:trace>
  <inkml:trace contextRef="#ctx0" brushRef="#br1" timeOffset="150367.6006">31951 2731 23,'0'0'62,"2"-1"27,-2 1 28,0 0 31,0 0 34,2 0 38,0-1 41,1 1 51,-1-1 58,-2 1 72,2-2 90,0 2-28,-1-1-159,-1 1-127,2-2-106,-2 2-66,0 0-43,0 0-31,0-2-23,0 2-20,0 0-24,0 0-29,1-1-33,0 0-50,1 0-50,-2 1-80,0 0-68,0 0 9,3-3 36,-3 3 47,0 0 47,3-2 43,-3 2 40,0 0 33,0 0 30,0 0 27,0 0 21,0 0 21</inkml:trace>
  <inkml:trace contextRef="#ctx0" brushRef="#br1" timeOffset="150527.6097">32309 2866 36,'15'9'60,"-3"0"19,1-1 22,-2 0 23,0 1 26,1-1 28,-2-1 32,1-1 36,0 1 42,-1-1 48,2-1-5,-3 1-60,0-2-73,-1 1-82,1-3-49,-3 1-28,-1-1-20,-1 1-15,-1-2-16,-1 0-18,-2-1-37,1 0-44,-1 0-60,0 0-53,0 0-46,-2 5-28,-1-4 9,-1 2 27,-1 0 30,-1-1 31,-2 3 30,-1-3 27,-1 3 26,0 0 24,-3 1 22,0 1 21,-1 1 16</inkml:trace>
  <inkml:trace contextRef="#ctx0" brushRef="#br1" timeOffset="156118.9295">5676 9912 16,'-2'-2'24,"1"2"6,0-3 4,0 3 6,1 0 6,0-2 6,-1 0 8,0-1 5,0 0 5,1 1-5,-1 0-12,0-1-8,0-1-7,0 0-3,0 0 0,0 2 0,1-2 0,-2 0 2,1 1 1,0 0 1,1 1 2,0-1 1,0 1 2,0-1 1,0 3 0,0 0 2,0-1 1,0 1 1,0 0 2,0 0 1,0 0 0,0 0 1,0 0 1,0 0-1,0 0 0,0 0 1,0 0-1,0 0 0,0 0 0,0 0 1,0 0 0,0 0-1,0 0-1,0 0-1,0 0-3,0 0-2,0 0 0,0 0-3,0 0-3,0 0-1,0 1-4,0-1-3,0 4-4,1-1-3,0-1-6,1 3-2,0-1-2,-1 2-2,2-1-1,-1 2-3,0 0-2,0 1 0,0-1 1,1 2 1,-1 1 2,0 0 2,0 0 1,1-1 4,-2 1 1,1 0 3,1-1 3,-2 1 1,1 0 2,-1-1 0,1 1 2,-2-1 0,2-1-3,-1 2 2,-1-1-3,1-2 0,0 2-3,0-1-3,-1-1-3,1-1-1,0 1-3,0-3-2,-1 1-1,1-2-1,0 1-3,0-1 0,-1 0-3,0-3-1,0 0 1,0 0 0,0 0-1,0 0 0,0 0 2,0 0 1,0 0-3,0 0 1,0 0 1,0 0 0,0 0 1,0 0 0,0 0 0,0 0 0,0 0-1,0 0 0,-1-2 1,-1 1-1,1-1-2,-1 0 2,1-1-3,-1 2 1,-1-3-2,1-1-2,0 0 0,0-2-5,-2 1 0,1 0 0,0-2-2,0-1-1,0 2 0,0-3-1,0 0-3,0 2 0,1-1 0,0 0-1,-1-2 3,0 2 1,1 0 0,0-2 2,-1 2 8,2 0 5,-1-2 2,0 2 5,1 0 7,-1 1 6,0-1 6,0 2 2,0 0 7,0 1 3,0-1 4,0 0 2,-1 2 4,2 0-1,-1 1 0,1 1-1,-1-1-3,1 0 0,-1 2-5,1-1-3,0 1-4,0 0-1,1 2-6,0-2-2,0 2-2,0 0-2,0 0-4,0 0-4,0 0 1,0 0-4,0 0-4,0 0-1,0 0-4,0 0-1,0 0-1,0 0 0,0 0 0,0 0-1,0 0-3,0 0 0,0 0 2,0 0-1,0 0-2,0 0-2,0 0 4,2-1 1,0 1 2,1 1 2,0-1 1,2 1 2,-1 0 0,1 1 0,1-2 3,-1 3-1,2-1 2,2 0 3,-1 0 1,1 1 2,1 1 0,-1 0 0,1-1 0,0 1 0,1 1-3,-1-2 2,2 2-2,-3-1 0,2 1 0,0-2-4,-1 1 3,0 1-5,1-2 1,-2 1-1,1 1-3,1 0 2,-3-3-3,1 2 2,1 0-3,-2-1 3,0 1 1,1-2-1,-1 1-1,-1 0 2,1-1 2,-1 0-1,0 0 1,0 1-2,0-3 0,-1 2 3,-1-1-5,1 0 2,-2 1 3,1-1-3,-2-1-1,0 1 1,0 0-1,0-1-1,-3 0 3,2 0 1,-2 0 0,0 0 4,0 0 0,0 0 0,0 0 2,0 0-1,0 0 3,0 0 2,0 0 5,0 0 7,0 0 5,0 0 6,0 0 11,0 0 4,0 0 6,0 0 7,0 0 3,-2 2 2,-1-1-1,0-1 5,-1 0 1,0 1-5,-2 0-6,-1 0-6,0 1-6,-1-1-14,-1 2-5,-2-2-10,1 2-8,-1-2-10,-2 2-6,1 0-2,-1 1 0,0-2 0,-1 3-2,2-2-3,0 1-1,-1-1 4,1-1-3,0 2 2,2 0-2,1 0 0,0-1-1,0 2-4,2-3 5,0 2 0,1-1-6,0 0 4,2 1-1,0-1-2,0 0 2,1 0-2,1-2 2,0 2 1,0-1-3,1 0 5,1-2 0,-1 1 0,1-1-3,0 0 3,0 0-5,0 0-2,0 0 2,0 0-2,0 0-6,0 0 4,0 0-6,0 0-1,0 0-1,0 0-2,2 0-2,-2 0 3,4 0 0,0 0 2,0-1 3,-1 0 4,2 0 0,-1 1 3,2-2 6,0 2 1,-1-3 2,0 2 2,0-1 0,1 0 0,0-2 2,-2 2-2,0-1 0,1 0 0,-1-1-2,1 1-3,0-2-2,-1 2 1,0-1-5,-1-2 2,0 2-5,0-1 3,-1 0-2,1 1 0,-1-2 0,-1 0-3,1 1 1,-1-1 0,-1 0 2,-1 1-2,-1 0 5,1-2 3,-1 2 3,-1-2 4,0 2 0,-1-1 4,0 0 3,0 0 1,-1 0 1,-1 1 1,0 0 5,0 1-2,0 1 5,-1-1-1,-1 0-1,2 1-1,-1 0-4,0 2 0,0-1-2,2 0 0,-1 0-7,0 1 0,2 1 3,0-1-1,-1 1-4,2 0 0,0 1-2,1-1-2,-1 1-7,1 1 2,1-1-3,-1 0 1,1 1-4,0 1 2,0-2 2,1 2-4,-1 0-3,1-1-1,1 1-1,-1 1-1,1 1 2,0 0 0,2-1 0,-1 1 1,1 1-1,1-2 2,-1 0 3,3 0 2,-2 1-2,1-1-1,1 0 5,-1 0 0,-1-2 4,2 1 0,-2-1 4,1 0 2,-2 1 0,1-1-2,-1-2 2,0 2-2,-1-1 0,0-1 0,-2 0 0,0 0 0,0 0-4,0 0 0,0 0 0,4 0-1,-4 0-1,0 0-2,0 0 2,0 0-4,0-3 4,-1 1-1,-2-1 3,2 1-2,-1-2 0,-1 1 1,0-1 3,0-2 2,-2 1 2,1 0 2,-1-1 2,-2 0 1,1-1 1,0 2 4,0 0-2,0-1 1,-1 2-3,1 0 2,0-1 2,1 1-2,1 1 2,-2 2-4,2-1 1,1 0-3,1 2-2,2 0 0,0 0-2,0 0-2,0 0-2,0 0-4,0 0 1,0 0-5,0 0 2,1 3-4,0-1-3,2 1-1,0 2 1,1 0 0,1-1-2,0 3 0,0 0 2,1-2 2,1 2 0,0 1 2,0-1 0,0 0 0,-1 0 0,2-2 0,-1 2 0,-1-2 2,-1-1 1,0 0-1,1 0 4,-2-1-4,0-1-2,-1 1 3,-1-3-3,0 2 1,0-2-1,-2 0 3,0 0-2,0 0-1,0 0 6,0 0-1,0 0-1,0 0 0,0 0 3,0 0-3,-1-2 2,-1 0 0,0 0 0,0-1-1,-1 0 3,-1-1-2,1 1 2,-3-2 0,1 0-2,-1-2 2,0 3 2,0-2-2,-1 1 1,1 0 3,0 0 1,1 1 0,1 1 1,-2-1 3,2 1 2,0 1-1,1 2 4,0-3-2,1 3 1,2 0-3,0 0 0,-3 0 0,1 0-1,0 1-4,0 1-2,1-1-5,-2 2-1,1-2-7,0 3-2,1-1-3,-1 1 0,1 1-2,-1 0-4,2-1 0,-1 1 0,0 1-1,1-3 3,0 1-2,0 1 3,0-3 3,0 1-1,1-1 5,-1-2 0,0 3 3,0-3-3,0 0 3,0 0 1,0 0-2,0 0 1,0 0-1,0 0 0,0 0-3,0 0-3,0 0 0,0 0-4,0 0 1,-1-3 1,1 1 0,-2-1 0,1 1 0,-1-1-1,1-1 6,-2-3 1,1 2 1,0-2 3,-1 1 5,-1-1 2,1-1 5,0 0 3,0 2-1,0-1 1,0 1 0,0-1 2,1 1-1,0 2 3,0 0-1,0 0-4,1 1 2,0 2-2,1 1-1,0 0 1,0 0-1,0 0 0,0 0-1,0 0 0,0 0-1,0 0 0,0 0-1,2 1-1,0-1-1,0 1 2,1 1-1,1 0 0,1 1 0,0 0 1,0 0-1,2 0 0,-1 0-1,0 2 3,0-1 1,2-1 0,-1 1 0,-1-1 0,0 0 1,0 1-1,1-3 0,-1 1 0,-1 0 0,1 0 3,-2-1-2,0 0 1,2 0-2,-2-1 1,-1 0 0,1-1 1,-1 0 0,0 0 1,0-1 0,0 1 1,-1 0 1,1-2 1,0 1 1,-1-1-2,-1-1 2,1 1-1,-1 0 1,1-1-2,-1-1 2,1 0 0,-1 1 1,0 0-1,0 0 2,-1-1-1,1 3-2,0-2-1,0 1 0,-1 0-1,1 1 2,-1 2-2,0 0 0,0 0 2,0 0-2,0 0-1,0 0 1,0 0-1,0 0-2,0 0 2,0 0-1,0 0 2,0 0-3,0 0 1,0 0-1,0 0 2,0 0-1,0 0 1,0 0-2,0 0 0,0 0 1,0 0-1,0 0 2,0 0 1,0 0-1,0 0-1,0 0 1,0 0 3,0 0-2,0 0 0,0 0 4,0 0-1,0 0 2,0 0 1,0 0 2,0 0-1,0 0 0,0 0 1,0 0 0,0 0 1,0 0 1,0 0-1,0 0 0,0 0-3,0 0 1,0 0-2,0 0 0,0 0 1,0 0-3,0 0 3,0 0-4,0 0 2,0 0-2,0 0 2,0 0-2,0 0 2,0 0-2,0 0 2,0 0-2,0 0 2,0 0-1,0 0 1,0 0 0,0 0 3,0 0-2,0 0 3,0 0-3,0 0 3,0 0-1,0 0 1,0 0-3,0 0 1,1 2 0,-1-2-5,1 3 0,-1-1 0,1 0-3,0 1-2,0-1-2,0 1-1,0 1-1,3-1-1,-2 2-3,0-2 0,0 3-2,1-1-1,0-2 2,0 3 0,0-1-3,1-1 4,0 2-1,0-1 4,0-2-2,0 2 4,-1 0 0,0-1 0,0-1 0,-1 1 3,0-2 0,0 1 0,0 0 3,-1-3-2,1 2 1,-2-2 0,0 0-2,0 0 0,0 0-2,0 0 0,0 0-2,0 0 0,0 0 1,0 0-2,0 0 1,0 0 0,0 0 3,0 0-1,0 0 2,0 0 0,0 0 2,0 0 1,0 0 0,-2-2 0,-1 2-1,1-3 1,0 1 0,-1 0 1,0-1 0,0-1 0,-1 1-1,0-1-2,-2 0 1,2 0 1,0 0-1,-1 0-1,1 0 3,0-1-3,0 1 2,-1 0 2,3 2 0,-1 0-2,0-1 2,0 1-2,1-1 1,1 2-3,-1-1 1,2 2 0,0 0 1,0 0-2,0 0 1,0 0 0,0 0-1,0 0 1,0 0 0,0 0-1,0 0 3,0 0-4,0 0 0,0 0-4,0 0 1,0 0-2,0 0-1,0 0 1,0 0 0,0 0-2,0 0 2,0 0-3,0 0 2,0 0-4,0 0 4,0 0-2,0 0 3,0 0-3,0 0 3,0 0 1,0 0-4,0 0 0,0 0-6,0 0-8,0 0-9,0 0-11,0 0-11,0 0-12,0 0-15,0 0-13,0 0-16,0 0-11,0 0-20,0 0-17,0 0-15,0 0-10,0 0-1,2 2-1,1-1 3,-1 2 6,0-1 6,0 0 8,1-1 8,-1 2 10,1 0 7,-1 0 7,0 0-2,1 0-3,-1 1 10,0-1 16,0 1 14,1-1 15,-2-1 13,1 2 10,-2-4 10,2 4 9,-1 0 7,-1-4 5</inkml:trace>
  <inkml:trace contextRef="#ctx0" brushRef="#br1" timeOffset="161088.2138">30186 4636 3,'0'0'25,"0"0"5,0 0 7,0 0 6,0 0 8,0 0 8,0 0 9,-1-2 11,1 2 13,0 0 2,0 0-6,0 0-8,0 0-11,-2-1-6,2 1-6,0 0-1,-2 0-2,2 0-2,-2 0-1,-1 0-3,3 0-1,-2 1-3,0 0-5,2-1-3,-2 0-4,-1 1-3,3-1-3,-2 1-2,0-1-2,2 0 0,-2 1-1,-1 0 0,3-1 1,-3 1 2,3-1-1,-2 0 1,0 1 1,0 0-1,-1-1 1,2 0 0,-1 3-1,0-2 2,-1 0-1,1 0 0,0 1 0,-1 0 0,-1 0 1,1 1 0,-1-1-1,1 0 1,-1 1-1,0-1 0,0 0 1,1 3-1,0-3-1,-2 2-1,1 0 0,1-1-1,0-1 0,0 1-3,0 1 1,0-1-3,0-1-3,0 1-1,0-1-1,0 1-3,1-1 1,0 1-2,0-1 0,0 0-1,0 1-1,1-2-2,-2 1 0,2 0-1,-1 0 0,0 0 0,0 1-2,0-1 1,-2 0 0,2 1 1,0 0-1,0-2 0,0 2 0,-1 0-1,1 0 2,0-1-1,-1 2 1,0-1 1,1-1-1,-1 1 0,-1 0 2,1 1-1,0-2 0,0 3 0,0-2 2,0 1 0,0-1 0,0 0 1,-1 1 0,1-1 1,-1 1-3,1-1 2,0 0 2,0 1 0,0-1 2,-1 1 2,1-1-2,-1 0 0,1 1 1,-1-1 0,1 1 0,-1-1-2,1-1 2,0 2 2,0-1-1,0 0-1,0-1 1,0 1-1,-1 0-1,1 0-1,0 0 0,0 0-1,0-1-1,1 1-1,-1 0 2,0-1-1,0 2-1,-1-2-2,-1 1-1,2 1-1,-1-1-2,0 0-1,0 0 0,1 1-1,-1-1-2,0 1 2,0-1-1,0 1 0,1-1 0,-1 1-2,0-1 0,1 0-1,-1 1 1,1 0 1,-2-3-3,2 3 3,-1 0-2,0 0 1,1-1 1,-1 1-2,0 1 2,0 0 0,0-2-1,0 1 2,0 0 1,1 0 1,-1 1 0,0-2 0,1 1 2,-1 1 2,-2-1-1,2 0 0,-1 0 3,2 1-2,-1-2 0,0 1 0,1 0-1,-2-1 1,2 0-1,0 1 0,1-1 0,0-1 0,-1 0-1,1-1 0,0 1 0,0 0-1,-1 1 0,2-1 1,-1 0-2,1-1 1,1-1-1,-1 2 0,1-2 0,0 0 0,-2 0 0,2 0 0,0 0 0,0 0 0,0 0-1,0 0-1,-2 3 1,2-3 0,-2 1-1,2-1 1,-1 3 1,0-2 0,1-1 0,-2 2 0,2-2 0,-1 2 0,1-2 0,0 0 0,-1 0 0,1 0 0,0 0 0,0 0 1,0 0-1,0 0 0,0 0 0,0 0 0,0 0 0,0 0 0,0 0 0,0 0-1,0 0 1,0 0 0,0 0-1,0 0 1,0 0 0,0 0 0,0 0-1,0 0 1,0 0 0,0 0 0,0 0 0,0 0 0,0 0 0,0 0 1,0 0 0,0 0 0,0 0 1,0 0-1,0 0-1,0 0 1,0 0 1,0 0-1,0 0 0,0 0 0,0 0-1,0 0 1,0 0 1,0 0-1,-1 3 0,1-3 1,0 0-1,0 0-1,0 0 1,0 0 0,0 0-1,0 0 0,0 0 0,0 0 0,0 0 0,0 0-1,0 0 0,0 0-2,0 0 1,0 0 0,0 0 0,0 0 0,0 0-1,0 0 0,0 0 1,0 0 0,0 0 0,0 0 1,0 0-2,0 0 1,0 0 1,0 0-2,0 0-1,0 0 2,0 0 0,0 0-2,0 0 1,0 0 0,0 0 0,0 0-1,0 0 1,0 0-3,1-1 3,-1 1 0,2-2-2,1 1 3,-1-1 0,2 1 1,-1-1-2,0-1 2,2 0-2,0 1 1,1-1 0,0-2-1,2 1 1,-2-1 0,2-1-1,-1 2-1,2-3 0,-2 0-3,0 2 1,1-3 1,0 1 0,0 0 2,0 0 1,1-1 1,-2 1 0,1-1 1,-1-1 2,2 1 1,-1 0 1,-1 0 2,1 1 1,0-2 2,-1 2 1,1-1-2,-1 0 1,2 1-3,-2-1 2,0 0 0,0 1-1,1-1-1,-1 1-1,1-1 0,-2 2-1,2-1 0,-1 1-1,-1-2 0,1 2-1,0-2 1,0 3-1,0-2 1,-1 2-2,0-2 0,0 1-1,0 0 0,-1 2 0,0-1 0,0-1 0,0 2 0,-1-1 0,2 0-1,-2 2 0,1-2-2,-1 1 2,0 1 0,0-2-2,0 1 2,1-1 0,-2 1-1,2 0 1,-1 0 0,-1-2 0,1 1 0,0 1-2,0-1 2,0 0-2,0 0 1,0 1 1,-1 0-2,0-2 0,1 2 1,-1 1-1,0-2-2,1 1 3,-1 1 0,0-1 0,0 0-2,-1 1 2,0-1 1,0 2-1,1 0 0,-1-1 0,0 0 0,0 1 0,-1 0 1,1-1 1,0 2 0,-1-2 0,-1 3 0,0-1 0,1-2 0,0 2 1,-1 1 0,1-3 0,-1 3 1,0 0-2,0 0 2,1-2 0,-1 2 0,1-1-1,-1 1 1,0 0 2,0 0-2,0 0 0,0 0-1,0 0 2,0 0 1,0 0 0,0 0 2,0 0-2,0 0 2,0 0-2,0 0 2,0 0-2,0 0 0,0 0 1,0 0 2,0 0 0,0 0 2,0 0 2,0 0 0,-2 1 0,1 1-1,-1-2 2,-1 1-2,0 1 1,1-1-1,-1 2 0,0-2 2,-1 2-1,1 0-2,-1-1-1,0 1-3,0 1-3,-1 0 1,1-1-2,-1 1 0,1 1 0,-1 0 2,1-1-2,-2 1 0,2 0 1,0 1 1,-1 0-1,1-1 0,0 1 2,0 0-3,-1-1 0,1 0 1,0 2 0,1-3 0,-1 2 2,0-1-3,1 0 0,-1 0 0,-1-1 1,2 2-1,0-2-1,0 1 1,0-1-1,0 0 2,0 1 0,0-1-1,0 0-1,-1 0 0,1 0 1,0 1 0,-1-2 0,1 1-1,0-2 2,0 3-2,0-2 1,0 2-1,0-1 0,-1-1 0,1 0-1,0 1-1,0-1 2,0 1 0,1-1-1,-1 0 0,0-1 0,0 2 0,1-1-1,0-1 0,-1 0 0,0 1 0,1 0 1,-1 1 0,0-3 0,0 2 0,1 0-3,-1 0 2,1 1-1,0-1 1,-1-1-2,0 1 1,0 0-1,1 0 0,0 1 0,0-2 2,-1 1-3,1 1 3,0-1-2,0-1-1,0 1 3,-1 1 0,1-1-2,0-1 1,-1 2-1,0-1-1,1 0 2,0 0 1,0-1-3,-1 1 1,1-1 1,0 2-1,0-1 1,0-1 0,1 1-2,-1-1 1,0 1 0,1-1 2,-2 1-1,0 0 1,1-2-2,1 2 2,-2 1-1,1-1 0,0-1 0,0 1 1,-1-1-1,1 0 2,0 1 0,0 0-1,0 1 1,0-4 0,0 4 1,-1-1 0,1 0 0,1-1 0,-2 1 2,2-1 1,-1 1 1,0-1-2,1 0 1,-2 1 0,2-1 0,-1 0-1,0 0 3,-1-1-3,2 2 2,-1 0-1,-1-1 1,1 1-1,0-2 1,-1 2-3,1 0 0,1 0 1,-1 0 3,-1-1-3,2 1 1,-1-1-1,-1 1 1,2-1 0,-1 1-1,0-1 0,1 0 2,-1-1-2,0 1 1,0 0-1,1 0 1,1-2-1,-2 2-1,2-2-1,-1 2 1,1-2-1,-1 1 1,1-1-1,-1 1 0,1-1 0,0 0 0,0 0-1,0 0 1,0 0 0,0 0 0,0 0 0,0 0 0,0 0 0,0 0-1,0 0 0,0 0 1,0 0-2,0 0 0,0 0 1,0 0 0,0 0-2,0 0 0,0 0-3,0 0 1,0 0-2,0 0-1,0 0 0,2-1 2,-1 0 0,2-2 0,-1 1-1,1-1 0,0 1 1,1-1-2,-1-2 2,2 1 0,-1-1-1,1 0 3,2 0-2,-2 0-1,0 0 2,0-2-2,0 2 1,1-1 1,1 0 1,-2 0 1,1-1 1,0 2 1,0-2 1,1 1 1,-2-1 1,1 2 2,-1-2 0,1 1 2,0-1 2,-1 2 0,0-2 0,0 2 0,1-2-1,-1 1 0,1 0-1,-2-1 1,2 1-1,-2 0 0,1 0-2,0 0 3,0 1-2,0-2 0,0 2-1,-1-1 1,1-1-2,-1 3 0,2-3 2,-2 2-3,0 0 0,1-1 0,-1 0-1,0 1 1,1 0 0,-1 0-1,1 0-1,-2 0 1,1 1-1,1-1 0,-2 0 0,1 0 0,0 0 0,1 1 0,-1-1 0,0 2 0,-1-2-1,2 0 0,-2 1 1,1 0-2,1-2 2,-2 2-2,1 1 2,0-2-1,0 1 0,-1 1 1,1-3-1,-1 2-2,2-1 2,-2 2 0,0-2-1,0 1 0,0 0 1,0 1-1,0-2 0,0 0-2,0 1 2,0 1 0,1-1-1,-1 0 0,-1 2 1,1-3-1,-1 2 2,1-1-1,-1 0-2,0 1 1,0-1 1,1 0 0,-1 0 2,0 1-2,0-1 0,1 0 1,0 0 0,-1 1-1,-1-1 2,1 1 0,-1-1 0,1 1 2,-1-1 0,1 2 2,-1-1-1,0 0-1,1 1 1,-2-1 2,1 0 0,0 1 0,-1 0 1,0 2 1,0 0 2,1-2 2,-1 2-1,0 0 1,0 0 0,0 0 0,0 0 0,0 0 1,0 0 0,0 0 2,0 0 1,0 0-1,0 0 1,0 0 0,0 0-2,0 0 3,0 0-1,0 0 0,0 0 3,0 0-2,0 0 3,0 0 1,0 0 2,0 0-1,0 0 2,0 0 1,0 0 0,0 0-1,-1 1-3,-1 0-3,1 1 0,-1-1-5,0 1-1,0 0-2,0 1 1,-1-1-3,0 2-3,0 0-1,-1 0-2,0 0-1,0 1 0,1 0 0,-1-1 3,0 2 0,1-1 0,-1 0 1,-1 1 1,1 0 0,0-1 0,0 2-1,-1-1 1,1 0 0,-1 0-1,0 1-1,0 0 1,1-2 2,-1 1-2,0 1 1,1-1-4,-2 1 2,2-2-2,-1 2 2,1-2 0,0 0-2,1 2 1,-1-3-1,0 2 1,-1-1-1,2 0 0,-1 0-1,1-1 0,0 0 0,0 0 2,0 0-2,0-1 0,1 2 0,-1-3-2,1 1 1,-1 1 0,1-1-1,0-1 1,0 1-1,-1 0 2,1-1-1,0 2-2,0-1 2,-1-1-1,1 2 1,0-1-1,-1 0 2,1-1-1,-1 2 1,1 0-1,0 0-1,0-1-2,-1 0 2,1 1 1,-1-1-2,0 1 0,0 0-1,0 0 1,-1 0 1,1 1-4,0-1 2,0 0 0,0 0-2,0 0 3,0 0-1,0 1-2,0-1 2,0-1-3,-1 1 3,2 1 0,0-2-2,-1 0 2,0 1 0,1-1 0,0 1 0,0-1 0,0-1 0,0 0 0,1 1 1,-1-1-1,1 1 1,-1-1 0,0 0 1,0 0-3,1 1 3,-1-2 0,1 2 1,-1-2 0,1-1-1,-1 3 1,1-2 1,0 1-3,0-1 3,1-1-1,-1 1 1,1-1 0,-1 2-1,1-2 1,0 0-2,0 0-2,0 0-4,0 0-9,0 0-18,0 0-18,0 0-19,0 0-19,0 0-21,0 0-32,0 0-33,0 0-23,0 0-16,0 0-16,0 0-14,0 0-10,0 0-5,0 0 22,2 2 30,-2-2 32,2 5 30,-1-2 26,1 1 24,-1 0 20,1 0 20,-1 0 13,1 0 11</inkml:trace>
  <inkml:trace contextRef="#ctx0" brushRef="#br1" timeOffset="163626.3589">29699 5816 23,'-1'-3'29,"1"3"6,-1-2 7,1 2 7,0 0 7,0 0 10,0 0 11,0 0 12,0 0 4,0 0 0,0 0-7,-1 0-10,1 0-6,0 0-3,0 0-2,0 0 0,0 0 2,-2-2 1,2 2 0,0 0 0,-1-1 0,1 1-4,0 0-3,0 0-6,0 0-2,0 0-5,0 0-3,0 0-1,0 0-2,0 0 0,0 0 0,0 0-1,0 0 1,0 0-1,0 0 0,0 0 0,0 0-1,0 0 1,0 0-2,0 0 1,0 0 1,0 0-2,0 0 0,0 0-3,0 0 0,0 0-2,0 0-2,0 0 1,0 0-1,0 0-1,0 0-1,0 0-1,0 0 0,0 0-1,0 0-2,0 0-1,0 0-1,0 0 1,0 0 0,0 0-3,0 0-1,0 0-1,-3 1-1,3-1-1,0 0-2,0 0 2,0 0-2,0 0 2,0 0-2,0 0 1,-1 2-4,1-2-1,-2 0-2,2 2 0,-1 1-3,0-3 1,0 3-1,-1-1 0,2 0-1,-2 0-3,1 1-2,1-1 2,-2 1-1,1-1-1,1 1 1,-1 0-1,0-1 0,-1 0 2,1 2 1,-1-1 0,2-1-1,-1 3 1,-1-2 0,2 1 0,-2 1 2,1-2-2,0 1 2,0 1-1,0-2 1,-1 2 1,1-2-1,-1 2 1,1-2 1,-1 0 0,1 0 0,-1 1 1,1 0 0,-1 0 2,1-2 0,-2 2-2,0-1 2,2 0 0,-1-1-1,0 1 1,0 1 0,0-1-1,0-1-2,1 1 0,-1-1 1,0 0-3,1 0 3,-1 0-4,1 0 4,-1 0 1,1-2-2,1 0 2,-2 2 0,1 1 1,1-3 0,0 0 2,0 0 0,-3 0-1,3 0-2,0 0 3,0 0-2,0 0-1,0 0 1,0 0-4,0 0 2,0 0 0,0 0-2,0 0-1,0 0-2,0 0-2,0 0 1,0 0 0,0 0-2,0 0 1,0 0-1,0 0-1,0 0 0,0 0-1,0 0-2,0 0-3,0 0 1,0 0 0,0 0 0,0 0 1,0 0-4,0 0 1,0 0-2,0 0 0,0 0 2,0 0-2,0 0 1,3 0 2,-2-3-1,1 1 1,0 2 2,0-2-2,1-1 1,1 1 0,0-1 2,0-1 1,1 1 2,1-3 0,0 2 0,0-1 0,-1-2 0,1 2 0,1-1 0,-1-1-1,0 2-2,1-2-1,0 1 0,0-2-1,0 1-2,0 0 0,0 0-1,1-1-2,-1 0 3,0-1 3,1 1 4,0 0 4,-2-1 3,1-1 4,0 2 5,-2 1 5,2-3 5,-2 3 4,0-1 7,0 1 1,-1-2 6,0 3 4,1-1 0,-1 0 2,-1 1 0,0 0 0,0-1-3,-1 1-2,0 1-1,0 0-3,1 0-1,-2 1-3,1 1-4,-2 0-1,1 0-1,1 1 0,-1-1 0,-1 3-1,0 0 2,0 0-4,0 0 4,0 0-1,0 0 0,0 0 1,0 0-3,0 0 3,0 0 1,0 0-1,0 0-1,0 0 2,0 0 1,0 0-4,0 0-3,0 0-5,0 0 0,-1 3-3,-1-1-1,1 0-3,1 1-4,-2-1 0,1 3-4,-1 0-2,1 2-5,-1-2-3,0 2-3,0 1-6,0 1 4,1-1-3,-1 1 0,1 1-3,-1-2 3,1 3-2,-1-3 3,1 2 1,0 0 2,0-1 3,0 1 4,-1 1 4,1-2 1,0 2 3,0-2 3,0 0 4,0 2 1,0-2 1,0 0 3,1 1 0,-1 0 0,1-1 1,0 1-1,0 0-2,0-1 1,0 1-1,1 0-2,-1-2-2,1 3 0,0-2-2,0 0 0,-1 1 2,1-2-2,0 1 2,0 0-2,-1 1-2,1-2-3,1 1 3,-1-2-3,-1 0-2,1 1 5,0-1-3,0 1 3,0-2-3,0 2-2,0-1 0,-1-2 2,1 2-2,0-2 0,0 0-2,-1-1-1,0-1 3,0 1 0,0-3 0,0 2 0,0-3-2,0 2 2,0-2-3,0 0 1,0 2-3,0-2 0,0 0 2,0 0 3,0 0 5,0 0-2,0 0-1,0 0 6,0 0-3,0 0 3,0 0-3,0 0 6,0 0 2,0 0 5,0 0 4,0 0-1,0 0 4,0 0 5,-1 2 3,1-2 3,0 0 4,-2 0-2,-1 0 0,0 1 4,-1 1-2,1-2 0,-1 0-2,0 1-9,-1 0-2,0-1-4,0 0-2,-2 1-10,1 0-3,0-1-3,0 1-4,0-1 4,-2 0-7,2 0 1,-1 1-1,1 0-3,-2-1 3,3 0 1,-1 2 5,0-2-2,0 0 0,0 0 3,0 1 0,2-1-4,-1 1 1,2-1 0,-1 1 6,1-1-2,0 0 2,0 0-3,3 0-3,-2 0 0,-1 0 0,3 0-4,0 0 4,0 0 0,0 0-3,-2 0-1,2 0 4,0 0-3,0 0-4,0 0 0,0 0-4,0 0 4,0 0 0,0 0 0,0 0 0,0 0-7,0 0 0,0 0 0,0 0 0,0 0-3,0 0 3,0 0 4,0 0-4,0 0 0,0 0-3,0 0 3,0 0-3,0 0-4,0 0 8,2-1 2,1 0 1,-1 1 3,3-1 0,-1 1 0,1 0 0,1-2 0,1 2 3,1 0 1,0-1-1,1 0 0,1 1 8,1-1-8,-2 0 0,1 0 1,1 1 3,0-1-1,0 0 1,-1 1 0,1 0-4,0-2 1,-1 1-1,1 1-3,0 0-3,-1 0-1,0 0 4,0 0 0,0 0-3,-1 0 0,0 0-1,-1 0-6,0 0 7,0 0-4,-1 0 0,0 0-3,0 0-4,-1 0 4,-1 0 4,1 0 2,-2 0 1,0 1 0,0-1-1,-1 2-2,-1-2 2,0 0-2,-2 0 3,0 0-1,2 0 1,-2 0 0,0 0 3,0 0 0,0 0 0,0 0 0,0 0 0,0 0 3,0 0 4,0 0 6,0 0 0,0 0 4,0 0-1,0 0 5,0 0 6,0 0 4,0 0 4,0 0 4,0 0 0,-2 2 8,0-2-6,0 1 0,-1 0-3,-1 0-3,0-1 0,-2 2 0,-1-2-3,2 2-3,-2-2-5,-1 1-7,-1-1-1,0 1-7,1 0 3,-2-1-3,0 0-9,0 0 0,-1 0 8,1 0-4,-1 0-4,-1 0 5,1 0-5,0-1 0,-1 1 0,1-1-5,0 1 5,0 0 0,1 0 0,1 0 0,1 0 0,1 0 0,1 0 0,0 1 0,1-1 0,1 0 0,1 1 0,0-1 0,3 0 0,0 0-4,0 0-4,0 0 4,0 0-1,0 0 1,0 0 0,0 0-4,0 0 3,0 0-7,0 0 8,0 0 0,0 0-5,0 0 1,0 0-4,0 0 4,3-1 0,0 0 4,3 1 4,-1 0 0,1-1 0,0 1 0,2 0 4,2-2 0,-1 2-4,0 0 0,2-1 0,-1 0 4,-1 1 0,2 0 0,-2 0-4,0 0 4,1 0-4,-2 0 0,1 0 0,0 0 0,1 0-4,-2 0 0,1 1 0,0-1 4,-1 1-4,1-1 4,-1 0-4,0 2 0,0-2 4,-2 1-4,1-1-9,0 0 9,-2 0-4,0 1 4,-2-1 0,0 0 0,0 0-8,-1 0 8,-2 0 0,0 0 0,3 0 0,-3 0 1,0 0-1,0 0-4,0 0 4,0 0 0,0 0 0,0 0 0,0 0 0,0 0 0,0 0 0,0 0 4,0 0 0,0 0 0,0 0 0,0 0 0,0 0 0,0 0 4,0 0 0,0 0 4,0 0 0,0 0 4,0 0-5,0 0 1,0 0 0,0 0 4,0 0-4,0 0 0,0 0 0,0 0 5,0 0-5,0 0 0,0 0-4,0 0 0,0 0 0,0 0 4,0 0-4,0 0-4,0 0 0,0 0 0,0 0-12,0 0 4,0 0 4,0 0 0,0 0 4,0 0-4,0 0 0,0 0-9,0 0 1,0 0-20,0 0-15,0 0-26,0 0-31,0 0-42,0 0-39,0 0-49,0 0-50,0 0-41,0-2-30,1 0-46,0-1-38,1-1-41,-2-1-21,2-1-4,-1 0 14,0 1 55,0-1 64,0 0 63,0 1 56,0-2 49,-1 3 42,0-2 35,0 2 28,-1 1 27,1-2 20,-1-1 17</inkml:trace>
  <inkml:trace contextRef="#ctx0" brushRef="#br1" timeOffset="164358.4008">29877 5770 27,'0'0'37,"0"0"10,0 0 8,0 0 12,0 0 12,0 0 14,0 0 17,0 0 20,0 0 24,0 0 3,0 0-13,0 0-16,0 0-17,0 0-11,0 0-5,0 0-4,0 0 0,0 0 2,0 0 1,0 0-2,0 0-1,0 0-4,0 0-5,-1 2-4,1-2-6,0 0-2,0 0-1,0 0-2,0 0 1,0 0 0,0 0 0,0 0 1,0 0-1,0 0 1,0 0-3,0 0-3,0 0 0,0 0-2,0 0 1,0 0-2,0 0-3,0 0 0,0 0-4,0 0-2,0 0 0,0 0-6,0 0-2,0 0-3,0 0-2,0 0-3,0 0-2,0 0 1,0 0-4,0 0-2,0 0-3,0 0 0,0 0-3,0 0 0,0 0-3,0 0-2,0 0 0,0 0-1,0 0 0,0 0 0,0 0-4,0 0 0,0 0-3,0 0 2,0 0 0,0 0-6,0 0-1,0 0 3,0 0-2,0 0-1,0 0 1,0 0-1,0 0-1,0 0 1,0 0 3,0 0-3,0 0 0,0 0-1,0 0 1,0 0-2,0 0 1,0 0 1,0 0 0,0 0 1,0 0-1,0 0-2,0 0-1,0 0 3,0 0 2,0 0-3,0 0 3,0 0 1,0 0 1,0 0 1,0 0 0,0 0 3,0 0-1,0 0 0,0 0 4,0 0 2,0 0 2,0 0 1,0 0-3,0 0 6,0 0 1,0 0-1,0 0 3,0 0-2,0 0 5,0 0-3,0 0 3,0 0-4,0 0-3,0 0 4,0 0-3,0 0 0,0 0-1,0 0-3,0 0-1,0 0-3,0 0 0,0 0-4,0 0 0,0 0-4,0 0-1,0 0 1,0 0-2,0 0-1,0 0-2,0 0 1,0 0 1,0 0-4,0 0 0,0 0-9,0 0-9,0 0-13,0 0-19,0 0-25,0 0-27,0 0-32,0 0-29,0 0-34,0 0-30,0 0-32,0 0-30,0 0-25,-2 2-18,2-2-37,0 0-30,0 0 23,-3 1 43,0 2 50,-1-2 45,0 2 43,0-1 36,-2 0 32,1 1 27,0-1 23,-1 0 19,0 0 16</inkml:trace>
  <inkml:trace contextRef="#ctx0" brushRef="#br1" timeOffset="166382.5166">28306 5542 20,'3'0'28,"-3"0"5,1-2 5,-1 2 5,0 0 6,0 0 7,0 0 7,0 0 10,0 0 9,0 0-7,2-1-20,-2 1-13,0 0-10,0 0-3,0 0-2,0 0-2,0 0 2,0 0-1,0 0 1,0 0 1,0 0-1,0 0-1,0 0-1,0 0-1,0 0 0,0 0 0,0 0-1,0 0 1,0 0 1,0 0 1,0 0 0,0 0 1,0 0 0,0 0 0,0 0 0,0 0 0,0 0-1,0 0 1,0 0-2,0 0 0,0 0-2,0 0 1,0 0-3,0 0 2,0 0 0,0 0-2,0 0 1,0 0-2,0 0 0,0 0 1,0 0-1,0 0 0,0 0 0,0 0 0,0 0-1,0 0 1,0 0-1,-2 0-1,2 0 1,0 0-4,0 0 0,0 0-2,0 0 0,0 0-3,0 0 0,0 0-2,0 0-1,0 0-2,0 0-2,0 0-2,0 0 0,0 0-1,0 0-1,0 0 0,2-1 0,0 1 0,1 0-1,0 0 0,1 0 0,-1 0 2,2 0-1,-1 0 2,2 1 0,-2 0 3,1 1 0,-1-2 2,1 1 0,-1 1 2,1 0-1,-1 0 1,0 0 0,0 1 1,-1 0 1,1-1 0,-1 0 0,0 1 2,0 0 2,1 1 1,-2-1 1,0 0 1,1 2 3,-1-1-1,0 1 1,0-2 0,0 2 2,1-1 0,-1 1 0,0 0 1,0 0 0,-1 0-2,2 0-1,-2-1-2,0 2 0,-1-1-2,1 1 0,-1-2-2,0 2 1,0-1-1,0 1-1,0-1 1,0 1-2,-1 0-1,1 0 2,-1 1-2,0-1 1,1 0-2,-2 1-1,1-1-1,0 1 0,1-1-1,-2 1-1,1 1-3,1-2-1,-1 0 1,0 1-1,0 0 0,1 0-1,0 0 1,0-1 0,0 0 1,0 0 0,0 1 0,0-1 1,0 0-1,0 0 2,0-1-2,0-1 1,1 1 2,-1-1-1,0 1 1,1-2-1,-1 1-1,1 1 1,-1-2-1,0 0 1,1 1-1,0-1 1,-1 1-2,1-1 1,-1-1 0,0 1-2,1 0 0,-1-2-2,1 2-4,-1-3-7,0 2-10,0-2-9,2 2-12,-2-2-12,0 3-18,0-3-21,0 0-16,0 0-18,2 1-10,-2-1-11,3 0-5,0 0-3,0-1-5,0 1-3,-3 0-4,3-3-3,0 1 14,-1 0 19,-2 2 20,3-3 22,-2-1 17,-1 4 15,1-5 13,-1 0 10,-1 1 9,0 0 7</inkml:trace>
  <inkml:trace contextRef="#ctx0" brushRef="#br1" timeOffset="167164.5613">28378 5776 16,'-2'-4'27,"1"2"7,0-1 7,0 3 7,1 0 9,0 0 11,0 0 11,-1-3 14,1 3 15,0 0-2,0 0-16,0 0-10,0 0-7,0 0-6,0 0-2,0 0-3,0 0-1,0 0-2,2-2-2,-1 0-2,2 2-5,-1-1-3,1 0-4,0 0-3,2 1-1,-1 0-3,3-1 0,-1 0 0,-1 1-2,1 0 0,1 0-1,0 0-4,0 0-2,-1 0-2,1 1-1,1 0-4,-2-1 1,0 1-3,1 0-3,0 0-2,0 0-2,0 0-1,0 0-1,-1 0-4,2 0-5,-1-1-8,-1 2-8,2-2-15,0 0-18,0 0-17,0 1-19,1-1-14,1 0-11,0 0-5,-1 0-5,2-1-1,0 1 1,-2 0 3,3 0 8,-3-2 9,1 0 9,0 1 15,-1-1 14,0 1 14,0-1 15,0 0 12,-2 0 10,0 2 9,0-3 9,-2 1 7,1 0 8,-2 1 8,0 0 7,-1-1 8,-1 1 8,0 1 5,-2 0 6,0 0 3,0 0 1,0 0 2,0 0 1,0 0 2,0 0 0,0 0 3,0 0 1,0 0 2,0 0 1,0 0-1,0 0 1,0 0-1,0 0 0,0 0-2,0 0-2,0 0-5,-2 0-2,0-2-3,0 1-4,2 1-3,-3 0-6,0 0-3,0 0-6,0-2-6,0 2-5,1-1-2,-1 0-6,-1 1-1,1 0-4,0 0-2,0 0-1,0 1-1,1 0-4,-1-1-1,-1 2-2,0-2-3,-1 1-1,2 1-2,-1 0-1,0 0-1,1 1-2,-1-1-1,0 1-1,1-1-1,0 2 0,-1 0 1,1 0-3,1-3 1,0 3 1,0-1-3,1 1 1,0-1 1,0 0-2,1 1 1,0-1 1,0 1 1,1 0-1,1 0 2,-1 0 0,1 1 2,1-2 1,-1 1 1,1 1 1,1-2 3,0 2 1,1-1 3,-1 0-1,1 0 2,0 0 1,2 0-1,-1 0 2,1-2-1,0 2 2,-1 0 0,2 0 1,-1-1-1,0-1 0,0 1 0,2 0 2,-2-1-2,1 0 1,-1 0 0,2-1 1,-2 1-1,0-2 3,1 1 1,0-1-1,0-1 2,-1 1 0,0-2 0,0 1 0,0-1 1,0 0 0,-1-1-1,2 0-1,-1-1 1,-1 1 1,0-2-1,-1 1-1,1-1-1,-1 0 1,0 0-1,-1 0 3,0 1 2,-1-1 0,0 0 5,-1 0 3,1 0 3,-1 0 4,0 0 2,-1-2 7,-1 2 3,0 1 6,0-2 5,-1 2 6,0-1 3,0 0 1,-3 0 0,2 1 0,0-2 0,-1 2 0,0 0 0,0 0-1,-1 0 0,1 1-4,-1-1-4,0 0-5,-1 1-4,0 0-6,1 1-2,-1 1-4,1-1-2,-1 0 1,-1 1-3,0 0-3,0 0-5,0 1-2,0 0-6,-2 1-7,2 0-1,-1 0-5,-1 1-2,0 0 1,1-1-5,-2 1-5,2 0 1,-2 1-2,2 0-5,-1 0 1,1 0-3,-1 0-1,1-1 3,1 1 1,0 0-4,1-2-1,-2 2-11,3-1-11,0 0-14,1 0-14,-1-1-25,1 1-18,0-1-22,1 0-18,-2 0-19,2-1-17,2 0-28,0 0-24,0 0-14,0 0-8,0 0-4,0 0-2,0 0-3,0 0-2,0 0 4,0 0 8,0 0 26,0 0 33,6 0 31,-2-1 28,-4 1 27,6 1 24,0 1 18,0-2 16,1 3 12,-1 1 11</inkml:trace>
  <inkml:trace contextRef="#ctx0" brushRef="#br1" timeOffset="168879.6594">31961 5807 15,'-1'-7'40,"-1"2"11,0 0 14,0 0 12,0 2 14,1-1 15,1 0 16,-1 1 20,-1 2 24,1-2 27,1 3-2,0-2-30,0 2-31,0 0-31,0 0-19,0 0-11,0 0-2,0 0 0,0 0 3,0 0 4,0 0 5,0 0 4,0 0-1,0 0-1,0 0-2,0 0-4,0 0-1,0 0 1,0 0 2,0 0 2,0 0-1,0 0-1,0 0-2,0 0-3,0 0-4,-2 2-8,1-2-3,-1 3-9,-1-1-5,1 1-6,0 1-1,-1 1-7,0 1-3,0 0-1,-1 1-3,0-1-2,0 1 4,1 2-1,-1-2-1,1 2 3,0-1 1,-1 0 2,0 2 3,1-2 4,-2 3-2,2-1-1,-1 0 3,0 1-3,1-1 2,0 1-1,-1 0-1,1 1 3,-2 0-3,2 0 2,0-1-3,0 2 0,0-1-1,0 0-4,0-1-1,1 0-1,-1 1 0,1 0-3,0 0-1,-1 0-1,0 1-2,1-1-1,0 0-1,0 0-2,0 0-3,-1 0 0,1 0-2,1 0 1,-1 0-3,0 0 2,0-1-4,1 0 0,-1 1-2,-1-1 0,2 0 0,-1 0 2,0-1-2,0-1-2,0 2 0,0-3 0,1 1 0,-2-1 0,2-1-2,-1 2-2,0-3 2,1 1 0,-1 0 2,1-2-2,-1 2 2,1-2-2,-1 0 2,0 0-2,0-1 2,1 1 0,-1 0 0,1-3 0,0 2 0,0-1 0,0 1 0,-1 0 0,2-2-2,-1 1-4,0 0 2,0-1 2,1 2 0,-1-2 0,0-1-2,1-1-3,0 0 3,0 2 0,0-2 2,0 0-2,0 0 4,0 0 0,0 0 0,0 0 4,0 0-2,0 0 0,0 0 2,0 0 0,0 0 3,0 0 1,0 0 2,0 0-2,0 0 4,0 0-3,0 0 3,0 0 0,0 0-2,2-2 0,-2 2 0,1 0 2,1-3 1,-1 1-1,1-1 2,1-1-2,-1 1-1,1-1 1,2-2-2,-2 2-1,2-3 1,0 2-2,0-3 5,0 1-5,2 0 3,-1 0-3,0-1 3,0 2-5,0 0-2,1 0 3,-1-1-3,0 2-2,-1-1 0,0 1 0,1 1 1,-1-1-3,-1 1 0,0 1 0,0 1 0,-1-1 0,-1 2-3,0-1 1,0 1 0,0 0 2,-2 1 0,4 0 0,-2 1 0,0 0 0,0 1 0,1-1-2,0 1 2,-1 0 0,1 1 0,0 0-2,0 1 0,0 0 2,1 0 0,-1 2 0,-1-1 0,0 1-4,0 0 1,0 0 1,0 1 2,-1 0 0,0 0 0,0 0 0,-1 1 2,0-1 5,-1 1-3,0-2-2,1 1 2,-2 1 1,1-2 1,-1 2 1,0-3 3,0 2-1,0-2 2,-1 2-5,1-1 3,-1-1 2,0 0-2,1 0 2,-1-1-5,0 0 1,1 0-3,-1 0 1,1-2-3,0 1-4,0-1-18,-1 0-22,1-1-33,-1 1-38,1-2-33,0 1-30,2-1-37,-2 1-37,2-1-37,0 0-34,0 0-38,-2-1-26,2 1-15,0 0 4,0 0 39,0 0 50,0 0 52,0 0 45,0 0 40,0 0 32,0 0 30,0 0 25,0 0 21,0 0 17</inkml:trace>
  <inkml:trace contextRef="#ctx0" brushRef="#br1" timeOffset="171094.7861">32107 6420 22,'-2'-1'33,"-1"0"7,3 1 8,0 0 8,0 0 9,0 0 12,0 0 13,0 0 15,0 0 17,0 0 1,0 0-14,0 0-15,0 0-11,0 0-8,0 0-4,0-2 0,0 2 1,0 0 0,0 0 2,0 0 0,2-3-1,-1 1-1,1 0-4,0-1-4,0 1-3,1 0-2,0 0-1,1 1 2,0-2 0,0 1 3,2-1 1,-1 1-1,1-1 1,0 1-1,0 0-1,2-1 0,-1 3 0,1-2 1,0 0-1,1 2-1,-1-1-3,0 1 0,-1 0-4,2 1-4,-3-1 0,1 2-4,-1 0-4,0-2 1,-1 3 0,0-1-5,-2 0-1,1-1-1,-1 3 1,-1-1 1,0-1 2,1 1 1,-1-1 2,0 2 5,-2 0 3,0-2 4,0 3 3,0-1 2,-2 1 1,0-1 3,-1 1 0,1 0-3,-1 1 0,0-1-5,-1 1-2,-1-1-8,1 2-3,-2-1-10,0 0-4,0 0-10,-1 1-10,1 0-1,-3 0-8,2-1-2,-1 1-7,-1 0-3,0 0-1,0 1-4,0-1-4,-2 2 0,2-2 1,0 1-2,-1-1-4,1 1-1,0-1 2,-1 1-2,2-2 5,0 1 5,1 1 1,-1-3 4,2 2 6,1-2 1,0 0 5,1-1 5,1 1 1,0-2 1,-1-1 3,3 1 2,-1-1 3,2-2-5,0 0 3,0 0-4,0 0-4,0 0-1,0 0-3,0 0-1,0 0-1,0 0-3,0 0-1,0 0-1,1 2 4,1-2 2,1 3 2,-1-3 4,0 2-3,1 0 4,0 1 8,1-1 6,0-2 3,0 3 7,1-3 8,0 2 6,0 0 5,-1-2 4,1 1 5,0 0 8,1 0 2,0-1 7,0 1 3,0-1 3,0 0-1,0 0 2,1 0 0,-1 0 0,0 0-3,0 0 2,0 0-3,1 0-4,-2 0-3,0 0-1,0 0-8,-1 0 2,0 0-5,0 0-5,-1 1-1,-1-1 0,-2 0-9,0 0-2,2 0-3,-2 0-3,0 0 4,0 0-3,0 0-3,0 0 5,0 0-1,0 0 2,0 0 0,0 0 0,0 0 2,0 0 4,0 0-4,0 0-2,0 0 0,0 0 0,0 0-3,0 0 1,0 0-4,0 0 0,0 0 1,0 0 0,0 0-8,0 0 0,0 0 0,0 0-4,0 0 0,0 0-5,0 0 11,0 0-1,0 0-3,0 0 4,0 0-4,0 0-1,0 0-9,0 0 5,0 0-5,0 0 0,0 0 6,0 0-6,0 0 6,0 0-11,0 0 5,0 0-5,0 0 6,0 0-6,0 0 0,0 0 1,0 0-1,0 0-5,0 0 0,0 0-1,0 0 1,0 0 0,0 0-6,0 0 0,0 0 0,0 0 0,0 0 0,0 0 0,0 0 5,0 0 1,0 0 6,0 0-12,0 0 6,0 0-1,0 0 1,0 0 0,0 0 0,0 0 0,0 0 0,0 0-6,0 0 0,0 0 0,0 0 0,0 0 11,0 0-5,0 0-6,0 0 0,0 0-6,0 0 6,0 0 0,0 0 0,0 0 0,0 0 0,0 0 0,0 0 0,0 0-11,0 0 11,0 0-6,0 0-6,0 0 6,0 0 6,0 0 0,0 0 0,0 0 0,0 0 6,0 0-6,0 0 0,0 0 0,0 0 0,0 0 0,0 0 0,0 0 6,0 0 0,0 0 0,0 0 5,0 0-11,0 0 0,0 0 0,0 0 0,0 0 0,0 0 0,0 0 0,0 0 0,0 0 0,0 0 0,0 0 0,0 0-11,0 0-1,0 0 0,0 0-23,0 0-10,0 0-28,0 0-35,0 0-45,0 0-29,0 0-39,0 0-40,0 0-23,0 0-29,0 0-24,-1 1-20,1-1-32,0 0-27,-1 2-22,1-2-12,0 0-11,0 0 0,0 0 11,0 0 21,0 0 52,-3-2 58,3 2 54,-5-3 48,2 1 42,0 0 35,-1 1 32,0-1 25,0 2 23,1-3 17</inkml:trace>
  <inkml:trace contextRef="#ctx0" brushRef="#br1" timeOffset="173079.8996">30928 5859 2,'-2'0'23,"2"0"8,-1-2 6,1 2 7,0 0 7,0 0 7,0 0 10,0 0 10,0 0 11,0 0 5,0 0-2,0 0-9,0 0-17,0 0-9,0 0-7,0 0-2,0 0-1,0 0 0,0 0 2,0 0 1,0 0 2,0 0-2,0 0 0,0 0-2,0 0-3,0 0-3,0 0-1,0 0-3,0 0-1,0 0-3,0 0-3,0 0-2,0 0-4,0 0-2,0 0-3,0 0-3,0 0-3,0 0-3,0 0 0,0 0-3,0 0 0,0 0-1,0 0 0,0 0 0,0 0 0,0 0 0,0 0 1,0 0 2,0 0-2,0 0 2,0 0 2,0 0 1,0 0-1,0 0 2,0 0 1,0 0 3,0 0 1,0 0 3,0 0 0,0 0 0,0 0 1,0 0-1,0 0-1,0 0 0,0 0-2,0 0 1,0 0-1,0 0-2,0 0-2,0 0-2,0 0-2,0 0-2,0 0-2,0 0-1,0 0-2,0 0 1,0 0 0,0 0 0,0 0-2,0 0 2,0 0-2,0 0 1,0 0-1,0 0-1,0 0 1,0 0-1,0 0 1,0 0 2,0 0-1,0 0 1,0 0-1,0 0 1,0 0-1,0 0 1,0 0 1,0 0-1,0 0 0,0 0 0,0 0 1,0 0 0,0 0 0,0 0 0,0 0-1,0 0-2,0 0 0,0 0 1,0 0-2,0 0 0,0 0-1,0 0-1,0 0 0,0 0 0,0 0 0,0 0-1,0 0 0,0 0-1,0 0 1,0 0-2,0 0 1,0 0 1,0 0 0,0 0 0,0 0 0,0 0 0,0 0-1,0 0 1,0 0 0,0 0 0,0 0 1,0 0 0,0 0 0,0 0 0,0 0-1,0 0 0,0 0-1,0 0-1,0 0 2,0 0 0,0 0 0,0 0-1,0 0-1,0 0 2,0 0-1,0 0 0,0 0-1,0 0 0,0 0 1,0 0 0,0 0 0,0 0 1,0 0 0,0 0-1,0 0 1,0 0-1,0 0 0,0 0 1,0 0 0,0 0 0,0 0 0,0 0 0,0 0 1,0 0-1,0 0-2,0 0 1,0 0 0,0 0 0,0 0-1,0 0 2,2 0 1,-2 0 0,2 0 0,-2 0 0,3 0 0,-3 0 0,3 0 0,-1 0 0,-2 0 1,3 0 0,-1 0 1,-2 0-1,0 0-1,2 0 0,-2 0-1,2 0-1,-2 0 2,0 0-1,4 2 0,-4-2 0,2 0 0,-2 0 0,0 0 0,0 0 0,0 0-1,2 0 2,-2 0 0,2 0 0,-2 0 0,0 0 0,0 0 0,3 0 0,-3 0 0,0 0 0,0 0 0,0 0 2,0 0-2,2 0 1,-2 0 0,0 0-1,0 0 1,0 0 0,0 0-1,0 0 1,0 0 0,0 0 0,0 0 1,0 0-1,0 0 0,0 0 0,0 0 1,0 0-1,0 0 0,0 0 1,0 0-1,0 0 0,0 0 0,0 0 0,0 0 0,0 0 0,0 0 1,0 0-1,0 0 1,0 0 0,0 0-1,0 0 0,0 0 1,0 0-1,0 0 0,0 0 0,0 0-1,0 0 0,0 0 0,0 0 0,0 0-1,0 0 0,0 0 0,0 0-2,0 0 1,0 0 0,0 0 0,0 0-1,0 0 1,0 0 0,2 0-1,-2 0 2,0 0 0,2 1 0,-2-1 0,2 0 0,1 0 1,-1 1-1,0 0 0,-2-1-1,2 0 2,2 1 0,-2 0 0,0-1 0,0 2 0,0-2 0,0 1 0,0 0 0,0 0-1,-1 1 0,1-2 0,-1 0 1,-1 0 0,2 3 0,-1-3 1,0 2-1,1 0 1,-1-1-1,1 1 1,-1-1 1,1 0 0,-1 2-1,0-3 0,1 2 1,-1 1 1,-1-2-1,0-1 1,1 2 1,-1 0 0,0 1 3,0-2 0,0 2 0,-1 0 2,1-1 0,-1 2 1,-1 0 2,1 0 0,-2-1 1,0 1 2,1 1 0,0 0 0,-1 0-1,0-1 0,0 1-2,-1 0 2,1 0-2,0 0 1,-2 0-1,1-1-1,1 1-1,-1 0 0,0 0-1,1 0 0,-1 0-1,0-1 1,-1 1-1,2 0 0,-2-1 2,1 0 0,-1 0-2,1 2 2,-1-2-1,0 1 1,0-1-1,0 1-1,0-2 0,0 2 0,0-1 0,-1 1 0,1-2-2,0 1-1,1 1 0,-1-2-1,1 0-1,-2 1 1,2-1-2,-1 1 0,1-1 0,-1 1-1,2 0 2,-1 0-2,-1-2 0,2 2-1,-1 0 0,1 0 0,0-1 0,1-1-1,-1 1 0,2-1-2,0 0 1,0 1 0,1-3 0,0 0-2,0 0 1,0 0 0,0 0-2,0 0 1,-1 1-2,1-1 1,0 0 0,0 0 0,0 0 0,0 0 2,0 0 0,2 1 0,-2-1 2,1 3 0,0-3 1,2 2 1,-1 0 2,0 0 2,1 1 1,0-3 1,1 3 3,0-1 5,1 0 3,-1 1 0,2-1 5,-1 1-1,1-1 1,2-1 3,-1 1 1,-1 0 3,1 0 1,1-1-1,-1 1 2,0-2 2,0 2-1,0-2 0,0 1-2,0-1-3,-1 0 2,0 0 1,1 0-1,-2 0 0,0 0 0,-1 0-4,0 0-1,0 0-1,-1 0-3,1-1-2,-2 1-2,-2 0 2,2 0-5,-2 0-1,2-2 0,-2 2-5,2 0-2,-2 0-6,3-1-6,-3 1-7,0 0-13,1-1-17,-1 1-18,2-1-17,-2 1-31,0-2-36,1 0-29,0-1-22,0 2-20,0-1-17,1 0-28,-1-1-26,-1 3 1,3-2 14,-1 0 31,2 0 33,-4 2 34,4-3 30,-1 3 28,0-3 25,0 1 20,0 0 17,0 0 13</inkml:trace>
  <inkml:trace contextRef="#ctx0" brushRef="#br1" timeOffset="173636.9315">31111 6120 1,'4'-2'27,"0"0"7,-1 2 8,0-3 7,-1 3 10,2-2 9,-2 2 13,-2 0 14,2 0 16,0-1 18,-2 1-4,2-1-20,-2 1-15,0 0-13,0 0-7,2-1-3,-2 1-1,0 0 1,0 0-1,0 0-1,0 0-1,0 0-5,0 0-3,0 0-5,0 0 0,0 0-4,0 0-1,0 0-1,0 0-1,0 0-3,0 0-3,-2 0-4,-1 0-2,1 0-3,-1 1-4,-1 0-2,1 0-4,0-1-3,0 0-4,0 2-1,1-2-3,-1 1-3,0 1-1,1-1-1,-1 0 1,-1 2-1,1-1-1,1 0 2,0 1-1,0-3-1,-1 3 2,1-1-2,0 0 0,0 0-1,-1 1 1,2-2-2,0 1-2,0 0 0,1 0 1,-1 1-1,1-3-2,0 2 0,1 0-1,-1 1 3,1-1-1,1 0-2,-1 1 2,1 0 0,0-1 2,0 0 0,0 1 1,1 0 1,0 0 2,0 0 1,1 0 2,1-1-1,-2 1 3,2 1 0,-1-1 2,1-1 1,-1 1 2,2-1 2,-1 0 1,1 1 3,-1-1 0,0 0 4,0-1-1,2 1 4,-1-2 1,-1 0 0,1 1 2,-1 1 1,2-2 2,-2 0-1,0 0 1,0-2 4,0 1 0,0 1 0,0-1 0,0 0 0,-1-1-1,1 0-2,-1 0 0,0 0 1,-1 0-1,2 0 1,-1-1 1,0-1 0,-1 2-1,-1-1-1,1 0-1,0-1 0,0 1-2,0-1 2,-1 1-2,1-2 1,-1 1-1,0 0 1,-1 0-3,1-1 0,-1 0 1,0 0-3,0 1 0,-1-1-1,1 0 0,0 2 0,0-1 0,-1-1 4,0 2 1,0 0 6,0-1 3,0 1 5,0 0 4,-1 2 5,0-2 2,0 2 2,1-2 1,-1 2-1,-1-1-2,1 1-1,0 0 1,-1-1-7,0 1-5,-1-1-7,0 1-5,0-1-8,0 1-7,-1 0-10,0-1-6,0 1-6,-1 1-2,-1-1-5,1 0-3,0 1 1,0-2-3,-1 2 1,1 0-2,-2 0-2,2 2 1,0-2-3,0 1 3,0 0-2,-1-1-7,2 2-7,-1-1-11,1 1-11,-1-2-13,1 3-16,-1-1-13,0-1-12,1 1-12,-1 0-9,1 1-9,-1-1-10,0 0-17,1 1-24,-2-3-16,2 3-14,0 0-3,0 0-2,1 0-15,0-1-15,1 1 7,0 1 18,0 0 27,-1 0 29,2-2 27,1-2 24,-1 5 25,0 0 22,1-5 17,0 5 16,1 0 11</inkml:trace>
  <inkml:trace contextRef="#ctx0" brushRef="#br1" timeOffset="174979.0083">31759 6950 3,'0'-4'28,"0"-1"8,-1 0 9,1 3 9,0-2 10,0 2 12,0-2 12,0 1 16,1 1 19,-1 0 11,0-1 6,0 0-7,0-1-20,0 4-9,0-3-7,0 3-2,0-2 0,0 2 2,0 0 3,0 0 3,0 0 5,0 0-1,0 0 0,0 0-4,0 0 0,0 0-2,0 0 1,0 0-2,0 0 1,0 0-1,0 0 1,0 0 1,0 0 0,0 0-3,0 0 1,0 0-2,0 0-1,0 0-4,0 0-5,0 0-4,0 0-3,0 0-6,0 0-3,0 0-3,0 0-3,0 0-7,-1 1-3,-1 0-5,1 2-4,-2-1-8,1 0-4,0 2 0,0 0-2,0 1 0,-1 0-3,0 1 0,-1-1-1,1 2-7,0-1-1,1 1 0,-1 0-1,-1 0 1,1 0-2,0-1 0,-1 2 3,0 0-3,1 0 1,0-1-5,-1 3 0,1-3 0,0 1-4,0 1 3,0-1-1,0 1-2,0-1 0,-1 0-4,1 0 4,0 1-4,0-2-3,1 1-1,-1-1-1,1 1-2,0-1 0,-1 0 0,1 1 0,0-1 0,-1 2-2,0-1-3,1-1 3,0 0-3,0 0-1,0 0 1,1-1 1,-1 2-1,1-1-1,-1 0-1,0-1 0,0 1-2,0-1 3,0 2-1,0-2 0,1 2 1,-3-1-5,2 0 2,0 0-2,0-1 5,0 0-1,1 1-4,-2-1 3,1 1-3,1-2 4,-1 2-1,1-2-1,-1 0-1,0 2 1,1-3-2,-1 2 5,1-2-2,-2 2-1,2-2 1,-1 1-1,1-1 1,0 1 0,0-1 2,0 0-1,0 1-3,0-1 2,0-1-3,1 2 3,-2 0-2,2-1 2,-1 0-2,-1 0 2,2 1-3,-2-1 5,1-1-2,1 2 4,-1-1 2,-1-1 0,2 1 2,-1-1 0,0 0 0,0-1 2,1-2 2,0 0 2,0 0-2,0 0-2,0 0 0,0 0 0,0 0-2,0 0 0,0 0 0,0 0 0,0 0-2,0 0 2,0 0-2,0 0-2,0 0-2,0 0 2,0 0-2,0 0-4,0 0 2,3-2-2,-1 1 4,0-2-4,0 0 7,1-1-1,1-1 2,0-1 2,3 1 0,-1-2 2,-1-1 2,2 1 3,0 0 3,0-1 6,0 1 0,0 0 2,0 0-1,0 0 1,0 2-2,-1 0-3,-1 0 1,-1 1-2,1-2-1,0 4 1,-1-2-1,-1 1-3,0 0 3,0 1-7,0 0 0,-1 0 0,0 1 3,1 0-5,-3 1 0,2-1 0,-2 1 0,2 0 0,-2 0 0,0 0 1,4 0 1,-1 0-4,0 0 2,0 1 2,0 0 0,0-1 1,0 2 1,0-1-2,0 1 1,1-2-1,-1 2 3,0 1-5,-1-1 0,0 0 0,0 1 0,0-1 3,1 1-1,-2 1-2,1 1 0,-2 0 3,1 1 1,0-1 3,-1 2 0,0 0 2,0 0 4,-1 2 0,0-1 6,0 1 3,-1-1 1,1 1 5,-1-1 2,0 1 0,1-1 4,-1-1-1,0 3-1,1-3 5,-1 0-3,0-2-3,0 2-1,-1-1-1,2-1-6,-1 0-4,1-2-11,-1 2-10,1-3-18,-1 1-25,1-1-40,-1 1-41,2-2-34,-1 0-40,1-1-56,0 0-63,0 0-46,0 0-38,0 0-54,0 0-39,0 0 26,0 0 48,0 0 61,1-3 58,-1-1 54,2-1 45,-1 0 41,1 0 33,1-1 31,0 0 25,1 0 22</inkml:trace>
  <inkml:trace contextRef="#ctx0" brushRef="#br1" timeOffset="175664.0475">31955 7338 25,'2'-3'44,"-1"1"11,0 0 14,-1 2 13,0 0 16,0-3 17,0 3 21,-1-1 26,1 1 29,-1-3 34,1 3-8,0-1-46,0 1-34,0-3-26,0 3-16,0 0-11,-1-2-3,1 2 0,0 0-1,0 0 0,0 0-4,0 0-7,0 0-8,1-2-10,-1 2-5,0 0-6,0 0-3,0-1-2,0 1-1,2-2-4,0 0-2,0 2-3,1-3-5,-1 3-4,1-2-3,0 1-4,0 0-2,2-1-4,-1 2 2,0 0-3,1-2 1,-1 2-2,1 0 0,-1 0 3,2 2-2,-2-2 0,0 0 2,-1 2 1,1-1 0,0 0 1,-1 1 0,0 1 1,1-1 3,-1 0 2,-1 0 2,0 1 5,0 1 2,1 0 3,-2-1 4,1 0 3,-2 1 2,1 0 5,-1 1 2,0 0 3,-1 0 3,1 0 2,-2 1 2,1 0-1,-2 1 0,1-2-1,-1 2 1,-1 0-1,0-1-4,-1 1-1,1 0-2,-1-1-5,1 0 3,-1 0-2,0 1-4,-1 0-2,2-2 1,-2 2-4,2-3 1,0 2 0,-1-1-3,0 1 0,1-2-1,0-1-4,1 1 0,0 0 1,0-1-4,0-2-2,1 2-1,0-2-4,0 1 2,2-2-2,0 0-4,0 0 0,0 0-5,0 0-2,0 0 0,0 0 0,0 0 0,0 0-2,0 0-3,0 0-1,0 0 1,0 0-3,0 0 3,1 2-2,-1-2 3,2 2 0,-1 0 1,1 0 1,1 0-2,0-1 2,0 2 2,0 0 0,0-2 0,1 1 2,1 1-2,-2 0 0,1 0 4,0 1-4,0-1 2,0 1-2,0 0 0,0 1 1,1 0-1,-2 1 2,1-2-2,-1 1 0,0 1 2,0 0 2,-1-1 1,1 2 1,-1 0-1,-1-2 4,1 2 1,-1-1 6,1-1 7,-1 0 5,-1 0 6,0-1 10,0-1 7,-1 1 8,-1-1 10,1 0 7,1-2 13,-2 1 3,1 0 13,-1 0 6,0 1 2,0-2 4,-1 0-4,0 1 3,-1 1-3,0-3-3,-1 2-3,-2 0-2,1-1-6,0 0-6,0 1-4,-2-1-5,1-1-11,1 3-3,-1-3-1,0 0 1,0 1 3,0 0-3,0-1-2,1 0-12,-1 0 2,1 0-8,1 0-4,0 0-3,2 0-5,-1 0-4,1 0-4,0 0-6,3 0-3,-3 0-1,3 0-10,0 0 0,0 0-5,-2 0-5,2 0 0,0 0 0,0 0-5,0 0 0,0 0 0,0 0 0,0 0-5,0 0-10,0 0-1,0 0-8,0 0-10,-2 0-5,2 0-17,0 0-21,0 0-24,-3 0-12,3 0-23,-3 0-30,1 0-30,0 0-32,-1-1-33,0 0-23,1 1-31,-1-3-27,0 3-30,1-3-24,0 1-8,-1-1 2,1-1-16,0 0-16,0-1 19,-1 1 33,1-1 52,0-1 53,-1 1 50,-1 0 43,0-2 37,-1 2 33,0 0 28,0-1 23,0 0 18,-1 1 13</inkml:trace>
  <inkml:trace contextRef="#ctx0" brushRef="#br1" timeOffset="176629.1027">30712 6996 7,'-1'3'35,"0"0"10,-2-3 11,0 1 12,1 1 11,2-2 14,0 0 13,-2 1 14,-1 0 18,1 0 20,0 0-5,2-1-25,-2 0-27,0 0-29,-1 1-18,0 0-12,1-1-6,-1 0-3,1 2-1,-2-2-1,2 1 0,-1 1 0,0-1-1,0 2-2,0-2-2,0 2-4,-1-2-3,1 2-2,0 1 0,-2 0-1,1 0-1,1-1-2,0 1 1,0 1-1,0 0-1,1-2 1,0 1-1,0 1-3,-1-2 0,1 2-2,0-1 0,2 1-2,-1 0 0,0 0 0,1-1 1,0 2 0,0-2-1,1 1 1,0 0 0,-1 0-2,1-1 1,2 1 0,-2 0-1,1-1 1,0-1 0,0 3 0,0-3-1,1 1 0,0-2 1,0 2 1,1 0 1,0 0 1,2-2 0,-2 1 1,1 1 2,1-2 1,-1 1-1,1 0 1,1-3-1,-1 3 3,0-1-2,-1 0 3,1 0-2,1-1 0,-1 0 0,0 0-1,0-1 1,0 1-1,1-1 3,-1 0 1,0 0 1,0 0 2,0-1 2,1 1-1,-1-1 1,-1 0 3,0 0 0,0-1 2,1 1 2,0 0 0,-1-2 1,0 1 0,0 0-1,0 1 0,0-2 0,0 1-3,0-1 2,-1 1-1,1-2 0,0 1 1,0-1 0,0-1-3,0 2-1,-1-2-2,1 1 0,-1-1-1,2 0 0,-3 0 0,1-1 2,0 1 0,-1-1-2,0 2 1,-1-1 1,0 0 1,0 0 1,0 0 1,-1 1 4,0 0 3,0 0 3,-1 0 5,0 1 3,0-1 3,0 1 2,0 0 2,0-1 2,-1 1 2,0-1 0,1 0 1,-1 0 0,0 1-3,0-1 0,0 1-6,-1-1-2,1 1-3,-1-1-7,1 0-2,0 0-3,0 1-2,-1 0-1,1-1-6,-1 1-1,1-1-3,-2 1 0,1 1-2,0-1 0,-1 0 2,1 0 0,-1 0 6,1 2 3,0-1 1,0 0 1,-1-1-1,1 1 0,-1 0 3,0 0 1,0 1 1,-2-1 0,0 2 2,1-2 0,-1 1-1,0 0-6,-1 0-5,-1 0-3,0 0-4,0 1-1,1-1-3,-1 1 0,-1-1-3,0 1 1,1 0-4,-2 1 0,2-1-2,0 1-2,-1-1 0,1 2 0,-2 0-2,3-1 2,-2 1 0,1 0 0,-1 1-2,2-1 0,-2 0 0,1 1-4,-1-1 0,1 1-3,-1 0 1,2 1 2,-2-1-2,1 0 1,1 1 1,-1-1-2,-1-1 2,2 1-4,1 0 4,0 0-13,0-2-11,1 1-13,-1 0-22,2 1-19,-1-1-20,1-1-23,0 0-20,1 2-21,-1-3-17,2 1-24,1-1-20,-1 3-20,2 0-12,0 0-3,2 1 4,-1 1-20,2 2-18,0 1 10,1 1 26,1 2 34,0 1 34,0 1 33,0 1 28,1 1 26,1 2 22,0 1 19,1 1 15,2 0 13</inkml:trace>
  <inkml:trace contextRef="#ctx0" brushRef="#br1" timeOffset="177607.1586">31449 7835 15,'1'-4'36,"-1"0"10,0 1 10,1-1 12,-1 1 12,0 3 14,0-2 17,0 2 18,0 0 24,0 0 24,0 0-5,0-2-33,0 2-23,0 0-16,0 0-9,0 0-7,0 0-2,0 0 1,0 0-1,0 0 2,0 0-1,0 0-1,0 0-4,0 0-1,0 0 1,0 0 0,0 0 2,0 0 0,0 0 1,0 0 4,0 0-2,0 0-4,-1 1-2,-1 2-2,0-1-5,0 0-5,0 1-6,-1 1-5,1 0-8,-1 0-7,-1 3-3,1-1-9,-1 1-3,1-1-5,-1 2 0,0-1-3,1 1 1,-1-1 2,0 0 1,0 1 4,1-1 0,0 2-3,0-1 0,0-3-1,0 2 2,0 0-3,1 0 0,-1 0 1,-1 0 1,1-1 1,0 0-1,0 1 0,0 0-3,0-1-2,1 1-1,-1 0-2,0-1-3,0 2-2,-2-1-1,2 1-2,-1-1-2,1 1-1,-1-1 0,0 0-2,0 3-4,1-2-1,-2 0-1,1-1-1,1 2-1,-1-2-1,0 1-1,0-1 4,1 2-1,0-1 4,-1-3 0,1 2 0,0 0-2,1-1 1,-1-1 3,1-1-1,0 2 2,1-3 0,-1 1 0,1 0 0,-1-3 0,1 2 0,1 0 0,-1-1-2,1-2 1,0 0-4,0 0 3,0 0 1,0 0-1,0 0 0,0 0 2,0 0-1,0 0-1,0 0-1,0 0 0,0 0-1,0 0 1,0 0-3,0 0 3,0 0 1,0 0 2,3 0 0,0-1 2,0 0 1,1 0 5,1-1 3,0-1 1,2 1 2,-1-1 6,0-1 0,1-1 3,1 0 0,0-1 3,-1 1-3,1-1 3,0 2 0,0-3-2,-1 2 1,0 0-4,3 0-2,-3 0-3,0 2 0,0-2-1,1 2-1,-2 0-1,0 0-2,-1 1-2,1 0 0,-1 1-3,-1 1-1,-1-2 2,0 2-3,-3 0 0,3 0 1,-1 2-1,-1-2 2,1 1 3,-1 1-2,1 0 1,-1 0-1,-1 2 3,1-1-3,0 3 3,0-2-3,-1 2-1,1 1 3,-1-2 3,0 2-1,0 1 5,-1-1 1,1 2 3,-2-1 5,1 0 3,-1 0 3,0 1 3,0-2 5,-1 1 0,1-1 0,0 0 6,0 1-1,0-1 2,-1-2 0,1 2-4,-1 0-1,1-2-7,-1 0 0,1 0-6,0-1-2,0 0-5,0 0-6,-1-1-1,1-1-4,1 0-10,-1 1-17,1-1-23,-1 1-23,1-1-31,-1-1-25,0 2-33,2-3-33,0 0-25,0 0-23,0 0-23,0 0-21,0 0-23,0 0-18,3 1-8,-1-1 2,-2 0-12,5-1-9,0 1 30,1-1 42,0-2 43,1 1 40,0-1 35,0 1 29,1-2 26,1 1 22,-1 0 19,0-1 15,1 0 12</inkml:trace>
  <inkml:trace contextRef="#ctx0" brushRef="#br1" timeOffset="178162.1903">31608 8253 25,'7'-4'35,"0"0"10,-1-1 10,0 3 10,0-2 13,-1 1 15,2 0 16,-2-1 19,0 1 23,0 0 2,0 0-14,1-1-13,-2 1-12,1 2-8,-2-2-4,1 0-3,-1 1-1,0 0 3,-1 2 2,1-2 1,0 1-1,-3 1 3,0 0-2,1 0 3,-1 0 2,0 0-1,0 0 0,0 0 1,0 0 0,0 0 1,0 0-2,0 0 3,0 0-1,0 0-3,0 0 2,0 0-5,0 0-2,0 0-5,0 0-8,-1 2-3,1-1-8,-3 1-4,2 0-11,-1 1-5,-1 0-7,0 1-5,0-1-7,0 2-5,-1 1-7,0 0-9,-1-1-6,-1-1-4,1 3-6,0-2 0,0 0-2,1 0 0,-1 0 0,0 0 0,1 0 2,0 0 2,1-1 3,0 0-1,0 0 0,0 0 2,1-1 0,0-1 2,1 2-2,-2-1 1,2-2-1,-1 2 2,1-2-4,1-1 1,0 3 1,0-3-4,0 0-4,0 2 2,0 0 0,1-1 0,1 2-2,-1-1 3,2 0 1,-1 0 0,1 2-2,0-2 2,0 1 0,0 0 3,0 0-5,1-1 2,0 0 2,2 1 1,-2-1-3,1 0 2,-1 1 3,1-1-3,0 0 1,1-1 1,-1 2-1,0-1 4,1 0-5,-1-1 7,0 1 0,1-2 2,-1 2 1,0-2-3,-1 0 0,1-2 3,0 2-3,1-1 1,-1 0 4,1-2-2,-1 1-3,0 0-1,0 0 1,1-2 1,-1 1-7,1 0 0,-1-1 2,0 0-2,0 1 0,1-2 0,-2 2 0,1-1-2,-2 1-3,1-1 3,-1 1 0,-1 1 2,0-3 2,2 5-1,-3-3 6,-1 3 0,1-1 8,-1 1 2,0 0 8,0 0 2,0 0 9,0 0 5,0 0 11,0 0 7,0 0 4,0 0 7,0 0 7,-1 2 9,0 0 0,-2 3 9,2-2-2,-2 3 6,1 0 1,-1 2 11,0 1 2,-2 3 13,1 0 8,-1 2 21,-1 0 31,1 1 16,0-1 20,-1 3 10,1-2-24,0 0-140,0 0-75,0-2 0,1 0 0,-1-1 0,2 0 0,-1-2 0,0-1 0,-1 1 0,2-3 0,0 1 0,1-1 0,0 0 0,0-3 0,0 1 0,1-2 0,-1 0-143,1-1-482,-1-2-41,-1 0-5,1-2 0,-2 1 17,1-3 6,0-3 19,-2 0 27,0-1 34,0-2 76,0 1 80,-2-3 73,2-1 63,-1-1 54,0-1 46,0-1 41,-1 0 35,0 0 27,0-4 21,-2-1 17</inkml:trace>
  <inkml:trace contextRef="#ctx0" brushRef="#br1" timeOffset="181454.3786">30382 7662 19,'1'-1'40,"-1"1"12,0-3 11,0 3 13,0 0 13,0 0 14,0 0 15,0 0 19,0 0 21,0 0 26,0 0-6,0 0-36,0 0-29,-2 2-26,2-2-17,0 0-9,0 0-2,0 0 0,0 1 1,0-1 4,0 0 2,0 0 4,-2 1-4,2-1-2,-1 3-5,-1-1-7,0 0-3,0 0-4,-2 1-1,2 0 1,-1 0 0,0 2 1,-1 0-2,-1 1-1,1 1-2,-1-1-5,-1 0-2,0 3-3,0-1 0,1 0-1,-2 1 1,-1 0-4,2 2-1,-1-1-3,0 1-3,-1-1 0,2 1-4,-1-1-3,1 1-2,0-1-1,-1 0-1,2-1-5,0 0-3,1 0-1,-1-1-1,1 0-2,0-1-4,1-1-8,0 1-12,0-1-14,1 0-16,-1-2-14,2 1-14,0-1-13,1 1-15,1-1-12,0 0-21,2 0-26,0-1-15,1 1-6,0-1-4,3 0-2,-1-1-2,0 0-1,2 1 19,1-2 23,0 0 22,0-1 23,1 0 19,0-1 18,0 0 17,2 1 15,-1-3 11,1 3 8</inkml:trace>
  <inkml:trace contextRef="#ctx0" brushRef="#br1" timeOffset="181825.3999">30392 7965 1,'12'-1'26,"-3"0"9,1 0 9,0 0 10,-1 1 11,0-1 12,-1 1 13,0-2 16,-1 1 16,-1 1 13,-1 0 10,0 0-9,-1-3-25,0 3-14,-2 0-7,-2 0-5,0 0-2,0 0 0,0 0 1,0 0 1,0 0 0,0 0 2,0 0 2,0 0-1,0 0 2,0 0-2,0 0-3,0 0-4,0 0-4,0 0-6,-1 0-4,-1 0-7,-1 3-7,0-3-5,0 3-8,0-2-6,-1 1-6,0 0-8,0 1-8,-1 1-6,1-2-6,-2 3-4,2-1-5,-1-1-2,1 2-1,0 1 1,0-1 0,1-1-1,0 1 1,1-1-1,1 1 2,-1-2-1,1 2 3,1-1 1,1 0 3,1 1-2,0 0 4,2-1 0,-1 2 1,2-1 1,0-1 3,1 1 3,1-1 5,0 0 1,1 0 3,0 0 4,2 0 1,-1-1 2,0-1 6,2 0 0,0 1 5,0-2 4,1 0 0,-1 0 5,1-1 0,1-1 2,-1 1 0,1-2 3,-1 0 2,-1 0 1,1-1 2,-1 0 2,-1-1-1,1 0 0,-2 0-1,-1-1 1,1 0 1,-3 0 1,0-1 1,-1 0 4,-2 1 3,0-1 2,0 1 4,-2-2-2,-1 0-1,-3 1 0,1 0-3,-1 0 2,-2 0-5,-1-1-5,0 0-5,-3 2-7,-1-1-6,0 0-8,-2 1-10,0 1-19,0 1-19,-2 1-22,2 0-23,-1 2-19,1 0-22,0 1-22,1 1-17,1 2-19,1-1-19,1 1-16,1 1-15,1 0-24,2 1-27,1 0-16,-1 2-9,4 1-27,0 0-23,3 1 22,-1 0 37,1 2 41,1 0 37,0 0 36,0 2 29,0 1 27,2 0 22,1 1 20,-2 0 18,1 3 14</inkml:trace>
  <inkml:trace contextRef="#ctx0" brushRef="#br1" timeOffset="198645.3619">3777 5494 24,'1'-2'42,"-1"2"10,0 0 12,-1-1 13,1 1 13,0 0 15,0 0 18,0 0 20,-3 0 25,0 0 27,0-1-12,0 0-44,0 0-29,1 0-21,-1 1-9,-1-1-6,-2-1 0,2 0 1,-1-1 1,0 3 0,0-3-2,0 1 0,-2-1-1,1 0-4,0 0-1,-1 0-5,1-1-3,-2 0 2,1 0-2,0 2-1,0-1 1,-3 0 0,2 0 3,-1 0 1,0 2 1,0-1 1,-1 0-3,-1-1-3,1 2-1,0-1-1,-2 1-1,2 1-1,-1 0-4,-1-3-2,0 3-2,1 0-3,-1 0-3,1 0-3,-2 0 0,2 0-3,-1 0-5,-1 0-1,2 0-3,-2-1 1,2 1-4,-1 0-1,0 0-3,0 0 0,0 0-3,1 0-2,-1 0 0,0 0-2,1 1-4,0-1-1,-1 0-2,1 0 2,-1 3-3,1-3-1,-1 1-3,0 2-1,1-2 0,0 2-1,-2-1-3,2 0 1,-1 1-2,1 1 0,0-1-2,-1 1-2,0-1-1,0 2 0,1 1-4,0-2 3,-1 2-1,1-1-1,0 2 1,-1-1-1,2 1-2,0-1 0,-1 2-1,1-2-2,1 0 0,-1 1 1,2 1-1,0-2-1,0 2 2,1-2-2,1 1-2,0 0 4,0-2 2,1 2-1,1-2 0,0 2 0,0-1 0,0 0 1,1 1 0,0 0 0,0 0 0,1-1 0,-1 3 0,1-2 1,0 3-2,1-1-2,0 1 1,1 1-2,0 0 1,1 2-2,0 1 3,0 0 4,1-1 2,-1 1 6,2 1-1,-1-1 5,0 1 1,0-2 2,0 1 7,1 0 2,0-1 2,0-1 2,0 0 5,0 0 3,1-1 0,1 1-2,-2-1-2,1-1 0,0 1-2,-1-2-1,2 1-1,-1-1 0,2 0 1,-2 0-1,1 0 0,-1-1 1,1 2-1,1 0-1,0-1 0,-1 2-2,0-1 1,1 1 1,0 0 0,1 1-2,-1-2 1,1 1-3,-1 0 1,1-1-2,1 1-2,-1-1 1,0 0-3,1 0-1,1-1 3,-1 0-1,1-1 1,1 2-2,-1-2 0,1 0-1,2-1 0,-2 1-1,0-2 0,2 0 2,-1 1-2,0-2-1,1 1 0,0-1-1,1 0 1,-1 0 1,-1-1-3,2 0-3,-1-1 1,1 1 2,-1-1-1,0 0-1,2 0 0,-2 0-2,2 0-1,-2 0 0,2-1 1,-2-1 0,0 1-1,1 0-2,-1 0 1,1-1 1,-1-1-2,0 0 3,0 0 0,0 0-2,0 0 3,-1-1 1,1-1 1,0 1-1,-1 0 0,0-2-2,2 1 2,-2 0 0,2-1 2,-1-1 0,0 1 2,0-1 4,-1 0 7,2-1 3,-2 1 4,1-1 4,0-2 4,0 3 4,0-3 4,-1 1 7,0 0 2,1 0 3,-2-2 4,1 0 7,-1 1-2,0-2 3,0 1-5,0-1-1,-1 2 1,-1-1-2,1-2 0,-2 2 1,1-2-2,-2 2-3,2-1 0,-2-1 0,0 1 2,0-1-6,-1 0 1,-1 1-5,2-1 2,-2 0-3,0 0 1,0 1 1,-1-2-3,0 1-6,-1-1 2,0 1-2,0-1 1,2 0-8,-3-2-2,1 2-3,-1-1-5,0 0-3,0 0-5,0-2-5,0 3-3,-1 0 0,0-1-3,0 0-2,0 0-3,0 2-6,0-1 4,-1 0-1,0 0 6,0 1 5,-1 0 3,1-1 7,-1 1 1,-1 1 8,1-2 2,0 1 3,-1 0 1,0 1 5,0-1 4,0 0 5,-1 1-2,0 1 6,-3-3-7,2 3-1,0-2-2,-1 1 0,0-1 1,-1 0-3,1 2-3,0-1-6,0 0 0,-1-1 1,-1 2-7,2-1 0,-1 0-3,0 0 0,0 1-6,0 0 3,0-1-1,1 1-9,-1 0-6,-1 1 3,2-1-1,-1 0 1,0 1 0,0 1-1,0-1 1,0 0-10,1 0 6,-1 1 1,-1 0-7,2-1 3,-1 2 4,0-1 6,0 0 0,0 1 6,0 0 4,1-2 3,-2 4 0,0-3 7,1 1-1,0 1 5,-2-1 2,2-1 5,-1 3 0,0-2 0,0 1 4,0-1 4,0 2 0,1-2 1,-2 1 1,2 1-3,0-1-4,-1 1 1,1 0 8,0 0 0,0 1 2,1-1-4,-1 0 1,0 1 0,1 0 5,0 0-3,1 0 1,0 0 1,-1-1 5,0 3 1,1-1 6,0 0-4,1 0 2,-2 0-4,1 1 1,0-1 12,-1 1-4,1 0-4,0 0 1,-1 0-5,1 0 1,0 0 0,-1 0-5,0 0-7,0 1 0,0-1-13,0 1 6,0 1-13,0-1-1,-1-1-5,0 3-7,1-1 6,0-2-6,0 2-1,-1 1 0,1-1 3,1 0-4,-1 0-7,1-1 3,0 2 1,-1-1-4,1 0 0,1 0 0,-1 1 2,1 0-2,0-1 0,-2 1 0,2-1-2,-1 1-2,2 0-2,-1 1-5,0-2 7,0 1-4,1 1-5,-1 0-15,1 0-20,0-2-27,0 2-46,1-1-29,-1 0-49,1 1-51,0-1-27,0 2-40,0 0-23,0-2-21,1 1-22,1 1-8,0 0-9,0-1 8,1 1 12,1 2-9,1-1-12,1 1-22,1 0-17,1 0 21,2 0 35,-1 1 53,1-2 54,0 2 48,2-3 44,0 2 35,0-2 31,0 2 24,1-2 21,0 2 20,1 1 15</inkml:trace>
  <inkml:trace contextRef="#ctx0" brushRef="#br1" timeOffset="201172.5065">3812 6314 13,'0'0'27,"0"0"3,0 0 5,0 0 5,0 0 4,0 0 6,0 0 6,0 0 7,0 0 8,0 0-6,0 0-16,0 0-13,0 0-10,0 0-7,0 0-1,0 0-2,0 0 1,0 0 1,0 0 1,2 2 0,0-1 1,0 0-1,-1 1 0,2-1-1,-2 2-1,1-3 0,0 4 0,1-1 2,-1 0 0,0-1 2,0 3 0,1-3 0,-1 3-1,0 0 0,1-2 0,-1 1-1,0 1 0,0 0-1,0-1 1,1 1-1,0 0-1,0 2-3,0-2 0,0 2-2,2-1-2,-1 1 0,-1 0 0,2 0-1,-1 1-1,1-1-1,2 1-1,-2 0-1,1 0 0,0 1-1,0-1 0,1 2-2,-2-2 0,1 3 0,1-2-1,0 1 0,0 0-1,0 0 0,0 0-1,-1 1 1,1 0 0,1 0 0,-2-1 0,1 2 2,0-1 0,0 0 0,1 1 2,-1-1 0,1 0 1,0 1 0,0 0 2,0 0 1,0-1 1,1 0 1,-1 1-1,0 0 0,1 0 0,0 0-1,-1-1-1,0 0 1,0 1-2,0 1 0,-1-2 0,1 2 0,0-4 0,-1 3-1,0-1-1,0 0-1,0 1 1,0-2-2,0 0 1,-1-1-1,0 2 0,2-1 0,-2-2-2,0 1 0,1 1 0,0-2 0,-1 2-2,1-1 0,0-2 1,-2 3 0,2-3-2,-1 1 1,0 1 0,0-1 0,0 1 0,1-1-1,-1-1 0,0 0 0,0 1 0,-1-1 0,1 1 1,-1-1-2,1 1 1,-1-1-1,0 0 1,2-1-1,-2 2 1,0-2 0,1 2 0,0-1 1,-1 0 0,2 0 0,-1 0 2,0 0-1,0-1 1,-1 2 0,2-1 0,-1 0 0,-1-1 0,0 0 0,1 1 0,0-1 0,-1 0 0,0-1 0,0 1 0,0 0 0,-1-2 1,2 1 1,-2 0 1,0 1 0,0-1 2,0 1 0,0-2 1,-1 2-1,1-1 2,1 1 0,-1 0 0,-1-1 1,1 0-2,0 2 0,0-3 0,1 2 0,0-1-1,-1 1-1,2-1-1,-1 1 1,-1 1-1,2-3 0,-1 3 2,0 0 0,0-1-1,-1 0 1,0 0 2,2 0 1,-2 1 1,2 0 1,-2-3 1,1 1 0,0 1 1,-1 0 2,1-1 1,1 1 0,-2 0 1,1-1-1,-1 0 3,1 2 0,-1-3-1,0 1 1,2 0 0,-1 1-1,0-1 1,-1 1 0,0-1-1,1 1 0,0-1 0,0 0 1,-1 1 0,1-1 1,-1 1 2,1-1-3,-1 0 2,1 1 1,0-2-1,-1 3 1,1-2 2,-2 2 1,2-1 2,0 1-2,0-2 1,-1 2-2,0-1-1,0 1-2,1 0 0,-1-2-1,2 1-2,-2 1-1,1-2 0,-1 3-2,1-1-1,0 1 1,2-1 0,-2 0 1,-1 2 0,2-1 0,-2 1 0,0-1 1,2-1 0,-2 1-2,1 0 0,-2-2 1,1 1-2,0-2 0,0 2-1,-1-1-3,2 0-3,-1 0 0,-1 1 1,1-2 3,0 2 0,0 0 2,-2 0 3,2 0-1,0 1 0,-1-2 0,0 1 1,0-1-2,-1 1 1,1-2 0,-1 0-1,1 1 0,0-2-2,-1 2-3,1-1-3,1 1-1,-1-1-2,0 1 0,0-1-2,0 1 0,0-2 0,0 3 0,0-2 0,0 0 0,0 1 0,1 0 0,0 1 0,-1-1 2,0 1 0,0 0 2,0 0 1,0 0 0,0-1-1,0 0 1,1 1 0,-1-1 0,-1-1 0,0 2 0,0-3-1,0 1-1,1 0 2,-1-1-4,0 0-1,0 0-1,1 1 0,-1-2-3,0 1 2,1 1 0,-1-1-1,1 0-1,-1 0 1,0 1 0,1-1 0,0 1 1,-1 1 0,1 1 0,0 0 4,-1-2-1,1 2 1,0-2 1,-1 3-1,0-3 1,1 2-1,-1-1 1,0-1 0,0 0-2,0 0 0,1-1 0,-1 1-1,0 1 0,0-3-3,1 1-3,0 1 0,-1-1 0,0-1-1,1 2 3,-1-1-2,0 0 2,0 0-2,0 0 3,0 0-1,-1 0 1,2-1 1,-2 1 2,1 0 0,1 0 2,0 0 2,-1 2 2,-1-2 2,2 1 1,-2 2 1,1-2 1,0 0 0,-1 1 0,2-1 2,-2 1-2,1-1 0,-1 0 2,1 0 0,0-1-2,-1 1 0,1-1-1,0 0-2,-1 0-1,2-1-3,-2 1 0,1-1-1,-1-1-1,1 1 0,-1 0 2,1 0-3,-1-1 0,0 0-1,0 1 0,0-2 2,1 2-1,-1-2-1,1 2 0,-1-2 0,1 2 1,-1-1 0,1 0 3,-1 0-2,1 0 0,0 1 0,-1-1 0,0 0 1,0 1 0,0-3-2,0 3 0,0-1 2,0 0 0,-1-2 0,0 1-1,0-1-1,1 2 0,-1-2 2,0 0-2,0 0 0,1 2 0,-1-2 0,0 0-1,0 0 2,0 0-1,1 2 0,-1-2 1,0 0-2,0 1 2,0-1-1,1 2 1,-1-2-1,2 0 1,-2 0-1,0 3 1,0-3-1,1 1 1,0 0 0,-1-1 0,1 2 0,-1-2 0,0 0-1,0 2 1,0-2 0,0 0-1,0 0 2,0 0-1,0 0 0,0 0 0,0 0-1,0 0 0,0 0 0,0 0 0,0 0 2,0 0-2,0 0 0,0 0 1,0 0-2,0 0 0,1 1 1,-1-1-1,0 0 0,0 0 0,0 0 1,0 0 0,0 0-1,0 0 0,0 0 1,0 0-1,0 0 0,0 0 0,2 2 3,-2-2-3,0 0 0,0 0 1,0 0 0,0 0 1,0 0-2,0 0 0,0 0 1,0 0-1,0 0 0,0 0 0,0 0 0,0 0 0,0 0 0,0 0 1,0 0 0,0 0 0,1-2-1,0 0 3,0-1-2,0 1 2,1 0-1,-2-1 3,2 1-1,-1-2-1,2 0 2,-2-1-1,0 1 2,0-2-1,-1 2 1,1-3-1,0-1 2,0 2-2,-1-2 2,1 0-1,0-1 3,-1-1 0,0 0-3,0 0 2,0-1 1,0-1 0,0 2 2,0-2 2,0 1 0,0-1 2,0 1 5,-1-2-2,1 2 2,-1-1-1,1 1-1,-1-1 4,1 3 1,-1-1 1,1 2 4,-1-1-1,1 2 4,0-1-3,0 2 1,0 0 0,0 0 0,-1 2 0,1 0 0,-1 0 1,1 1-1,0 1 1,0 0-2,0 2 0,0 0-4,0 0 3,0 0-2,0 0-1,0 0-1,0 0-1,0 0 0,0 0 2,0 0 1,0 0-3,0 0 3,0 0-3,0 0 3,0 0-3,0 0 1,0 0-2,0 0-2,0 0 2,0 0-3,0 0-1,0 2-1,0 1-1,1 0-6,0 0 0,-1-1-4,1 4-3,0-2-2,0 2-2,0 1 0,1-2-1,-1 2-4,1 0-1,-1 0-2,1 1 1,-1 1-6,0-1 1,1 0-2,-1 1 0,2-1 1,-2 0 1,1 2 3,0 0 4,0-2-1,1 1 4,-1 0 2,-1 0 2,1-1 0,0 2 4,0-1 3,0 0 1,0-1 5,-1 0 1,2 1 1,-2-1 1,1-2-2,0 2-1,-1-3-3,3 2 1,-3-2 0,0 1-4,1 0-1,-1-2-1,1 0-1,-1 2-1,1-3-1,-1 2 0,1-1 1,0-1-1,0 2 0,-1-1 2,1 1-1,-1-2-1,0 2 2,1-1-1,-1-1 1,1 2 0,-1-2-2,2 1 3,-2-1-1,1-1-1,-1 1 1,0 0 2,0-1-5,0 0 1,-1 1 0,0-3-2,0 0 0,1 2 0,-1-2 0,0 0 0,0 0 2,0 0 0,0 0 3,0 0 3,0 0 3,0 0 0,0 0 6,0 0 4,0 0 0,0 0 3,0 0 7,0 0 4,0 0 5,-2 0 1,0-1 0,-1 0-3,-1 1-1,0-2 1,0 1-2,-2-2-2,0 1-6,0 0-2,-3-1-2,1 1-4,-1-1-5,-1-2-1,1 1-10,-1-1 3,-1 0-3,2 0 3,-1 0 4,0-2 1,0 2 4,1 1 2,0-2 2,-1 2 6,2-1 6,0 1 1,0 1 5,0-2 6,1 1 2,1 1 4,0 0 5,-1 1-1,2-1 3,0 1-3,1 0 0,0 0-5,2 0-2,0 1-4,-2 1 0,4 0-2,-2 0-3,2 0-2,0 0-6,0 0-2,0 0-10,-2-3 1,2 3-1,-2 0-8,2 0-4,0 0-6,0 0-6,0 0-22,0 0-28,0 0-34,0 0-34,0 0-42,0 0-37,0 0-42,0 0-30,0 0-30,0 0-22,0 0-40,0 0-28,0 0-34,0 0-15,0 0 8,0 0 26,4 4 49,2 0 56,-2 0 52,1 3 46,-1 0 41,0 1 33,1 2 29,0 1 24,1 3 22,-1 0 16</inkml:trace>
  <inkml:trace contextRef="#ctx0" brushRef="#br1" timeOffset="203127.6183">3509 8970 11,'2'-6'31,"1"3"8,-2-1 8,0 0 8,-1 4 8,0 0 8,0 0 12,0 0 12,0 0 15,0 0 18,0 0-9,0 0-33,0 0-19,0 0-12,-2-1-6,-1 1-4,1 0 0,0 0 0,-1 0 3,0-1 1,0 1-2,0-1 1,0 1-4,0-1-6,-1 1-3,0 0-4,1 0 0,-2-2-3,1 2 0,-1-1 1,1-1-2,-1 2-1,0 0-1,-1-2 1,1 2-3,-1-1-2,0 0-1,0 0-1,-2 1-3,2-1 1,-1 0-2,-1 1-1,0 0-1,1 0-2,-1 0 0,0 1-2,-1 0 0,1 0-2,-1 1 1,0 0 0,-1 0-1,0 1-1,1 0 0,-2 1-1,1 0-1,-1 0-2,0 0 0,1 2 1,-2-2-2,2 1-1,-1 0-1,0 0-2,1-1 1,0 2-2,-1-2-1,2 3 0,0-2 0,1 0-1,-1 0-1,1 1 0,2-1 0,-1 1 0,0-1-1,2 0 0,0 2-1,0-1-1,1 0 0,0 1 1,-1-1 1,2 0 1,1 1-1,0 0 3,0 0 1,0 1 1,1 0 2,0 1 1,0-2 1,1 2 3,0 0 2,1 0 1,0-1 1,1 1 2,-1 1-1,2 0 1,-1-1 0,0 1 0,0 0-1,2-1 2,-1 1-1,0-1-1,1 1 2,0-2-2,-1 1 0,1-1 0,0 0 0,1 0 0,0 1 0,-1-1 0,0-1 0,1 1 0,0-1 1,0 0 1,2 1-2,-1-1 1,0 0 2,1 0-1,0 1 0,0 1 1,1 0-1,0-1-1,1 2 1,-1-1-2,0 1 0,0 0 0,2 0-2,-1 1-1,0 0-1,1 0 0,-1-1-3,1 2-1,0-2 0,-1 0-1,1 2-1,-2-3 0,2-1-1,-1 1-2,0-1 1,1 1-3,-1-3 2,0 0 0,0 1-2,0-1 1,0-1 0,-1 0 1,2-1-1,-1 1 1,0-2-2,1 1 2,-2-1 0,1 1 1,2-1-1,-1-1 2,-1 0-2,2 1 1,-2-1 1,1 0-1,1 1 0,-1-3 0,1 1-1,-1 1 0,0-1 0,-1 0 0,3-1-1,-3 2-1,1-2 3,1 0 1,-2 0 1,1 0 2,1-2 2,-2 2 2,1-1 2,1 0 2,-2-1 2,1 1 4,0-1 1,0 0 5,0-1 2,0-1 3,0 1 2,-1 0 1,2-2-1,-3 1 2,1-1 1,0 0 2,1-1 0,-1 1 0,0-2-2,0 1 1,-1 0 0,0 0-1,-1 0-1,1-1-1,-1 0 0,0 0 1,-1 0-2,1 0 1,-2-1-2,0 3-1,0-2 0,0 0-1,0 0 2,0 0 2,-1-1 3,-1 1 0,0 0 3,0-1 4,-1 0 0,0 0-1,1 0 4,-2-1 0,1 1 1,-2-2-1,1 0 2,0 1-2,-1-1 0,-1 1-3,0-1-1,0 0-3,-1 1-4,0-2-2,0 2-3,0 0 0,-1-1 0,0 1 0,0 1 1,1-2 0,-3 3 1,1-2 3,0 1 1,1 2 1,-1 0 4,0-1-4,1 0 1,-2 2 0,0 0 2,0 0-4,1 0-2,-1-2-4,-1 2 0,1 1-7,-2-1-2,1 0-5,0 1-4,0-2-3,0 1-5,-2 1-3,1-2-3,1 2 1,-2-1-4,0 0-1,0 0 0,0 0-3,0 2 4,-2-1-2,2-1 0,0 3 3,-1-2-3,1 1 0,0 0 4,-1 1 2,1-1-2,0 3 2,0-2 1,0 0 1,-2 1 3,2 0 0,0 0 3,-1 1 2,0 0 1,1 1 2,-2 0 1,2 0 2,-1 0 1,1 0 1,-1 1-8,0 1-3,1-2-9,-2 2-15,2 0-13,0 1-15,1-1-22,-1 0-17,2 1-18,1-1-21,0-1-22,2 1-21,0-1-28,1 0-26,2 0-15,0 1-8,3-2-3,0 3-1,2-1-19,1-1-19,3 3 19,0 2 32,2-3 34,2 3 33,0-2 29,2 2 28,0-1 23,2-1 21,0 1 16,2-2 14,0-1 10</inkml:trace>
  <inkml:trace contextRef="#ctx0" brushRef="#br1" timeOffset="205516.7549">4132 9196 23,'-5'0'30,"1"0"5,0 1 7,0 0 8,0 0 7,1-1 9,-1 1 10,0 0 13,1-1 6,-1 2 1,0-2-7,1 0-17,-3 0-10,2 1-1,1 1-1,-1-2 2,0 1 3,1 0 3,-1-1 3,1 2 2,-1-2 2,1 1 0,0-1 1,1 0-2,0 0-1,-1 0 0,1 0 0,0 0 0,0 0 1,2 0 1,-3 0 1,3 0 3,0 0 0,-2 0-1,2 0 1,0 0-3,0 0-1,0 0-1,0 0-3,0 0-5,0 0-1,0 0-7,0 0-4,0 0-7,0 0-4,0 0-8,0 0-6,0 0-7,0 0-5,0 0-4,0 0-4,0 0-4,0 0-1,0 0-4,0 0-1,0 0-3,0 0 2,0 0-1,0 0 0,0 0-1,0 0 3,0 0 0,2 0-1,1 0 1,0 0 0,0 0 0,0 0 1,0 0 2,0 0 1,1 0-1,1 0 4,-1 0-1,1 0 1,-1 0 0,1 0 0,0 0-2,2 1 3,-2-1-2,1 0 2,0 0-2,0 0 3,0 0-3,1 0 5,0 0 0,-1 0 2,2 0-1,0 0 0,0 0 1,-1 1 2,2-1 0,-1 1 1,0-1 0,-1 0 3,2 1-3,-2-1-1,0 0 0,1 2-1,0-2-1,-2 0-2,1 1 0,0-1 0,-1 0 0,0 0-2,0 0 3,1 0-3,-1 1 1,0 0 1,1 0-2,-1 0 0,0-1 1,0 1-1,0-1 0,0 1 0,0 0 1,0-1 1,0 1 1,-1 0-2,2 0 1,-1-1 1,0 1 1,-1 0 0,1-1 2,1 1 0,-1 0 0,-1-1 0,1 0-4,-1 1 3,2 1-2,-2-2 0,1 0-5,-1 1 2,1 0-3,0-1 1,-1 2-4,1-2-2,-1 1-2,1-1-1,0 1 1,0-1 1,-1 1-1,0 0 1,0 0-3,1-1 0,0 0 1,-1 0 1,0 3-1,0-3 1,0 0 1,1 2-2,0-2 1,-1 0 0,0 1 1,1 0-1,-1-1 1,1 1 1,0-1 0,0 2 1,0-2 2,0 1 4,-1 0-1,2-1 3,-1 1 1,0 1 3,-1-2 1,1 1 0,1 0 2,-1-1 2,0 0 0,0 2 0,0-1 0,1-1 2,-1 1-3,0 0-1,0 0 1,0 1 0,1-2 0,-1 1-2,-1 1 1,2-1-1,1-1-1,-2 1 0,0-1 0,1 1 0,-1 0 0,1-1-2,-1 2 1,0-2-1,0 1 1,0 1-3,0-2 3,-1 0 0,0 0-1,0 2-3,1-2 4,-1 1 0,1 0-4,-1 0 2,0 0 0,1 0-3,-1 0 3,1 0-2,-1-1 2,0 3-1,1-3-3,0 1 5,0 0-5,1 1 3,-1-1-3,0 1 3,0 0-3,1-1 3,-1 0-2,0 1 1,-1-1-1,0-1 2,0 3-4,1-3-1,-1 2 5,-1-1-4,0 0 0,0-1 0,-1 1 0,0 0 0,-1 0-2,1-1 0,-3 0-2,2 1 0,-2-1 3,0 0-1,0 0 0,0 0 0,0 0 2,0 0 0,0 0 2,0 0 4,0 0 0,0 0 0,0 0 3,0 0-1,0 0 2,0 0 3,0 0-3,0 0 1,0 0-2,-1-2 1,-2 0-1,2-1 0,-1 2-4,-1-2-3,0 2-2,-1-2-1,0-1-1,-2 0-2,-1 1-2,1-1-2,-1-1-2,0 0-1,0 0-1,-2-2-5,1 2 1,0 0-3,-2-1-2,2 0 3,-1 1-5,1-2 0,-2 2-1,1-1-1,0 0 3,0 1-2,1-1-1,0 1 1,0-1 0,-1 2 0,1-1 1,-1-1 1,0 2 0,1-1 2,0 1 5,0 0-1,-1 0 4,0 0 0,1-1 1,1 1 1,-2 0 0,2 0 2,0 0 2,-1 0 0,0 0 2,0-1 2,2 1 0,-1 0 3,-1 0-1,2 1 0,0-1 4,0 1 3,0 0 3,0-1 2,1 0 3,0 0 3,1 3 4,-1-2 3,2 0 1,-2 0 4,2 1 1,0 0 3,1 1 1,-1-1-2,1 1 0,0 0 1,2 1-2,0 0-1,0 0-3,0 0-4,0 0-4,0 0-2,0 0-3,0 0 1,0 0-6,0 0 1,0 0-2,0 0-5,0 0-6,0 0-1,0 0-3,0 0 0,0 0 0,0 0 0,0 0-3,0 0-1,0 0-1,0 0-5,0 0 0,1 2-4,1-2 2,0 3-3,0-1-1,1 0 4,1 0-2,2 1-1,-1-1 6,1 1-3,0 0 8,1 2-1,1-1 5,0 1 2,-1 0 5,1 1 7,1-2-2,-1 3 2,0-2 8,1 0 2,-1 0 4,1-1 2,-1 1-3,1 1 2,-1-1 1,-1-1 0,2 1 1,0-1-3,-2 1 1,1 1-1,1-1 4,-1-1 0,-1 1-2,1 0-3,0-1-2,0 0 2,-1 0 4,0 0-3,2 0-2,-3 0 0,1 0 0,0-1-3,-1 0-5,1 0 2,-1 0-2,-1 0-3,0-1 0,-1 1-3,0-1 3,1-1-3,-2 1 1,0 0-4,0-1 6,-1 0-2,0 1-4,0-1 3,0 1-2,-2-2-4,1 0 3,-1 0 1,2 3-1,-2-3 4,0 0-3,0 0 6,0 0-7,0 0 1,1 0 3,-1 0 0,0 0 3,0 0 1,0 0 6,0 0 7,0 0 4,0 0 10,0 0 2,0 2 11,0-2 0,-1 3-1,0-1 4,0 0 2,0-1 1,-1 1-2,1 0 5,-1 1 2,-1-3-2,1 4-12,-1-1-9,0-1-3,0 1-4,-2 1-10,1-1-8,0 1 4,0-1 1,0 0 4,-2 1-3,0 1-1,1-2-10,0 2 6,0-1-11,-1 1 1,1-2 10,-2 1-5,1 1-6,1-2 12,0 0-6,0 1 0,0-1 6,-2 1-5,2-1-6,1 1 5,-1-2-4,0 1-1,-1 0 6,2-1 0,-2 1-17,2 0 0,-1 0 0,1-1 0,0-1-6,-2 2-11,2-1 6,-1 0 0,1 0-1,-1 1 1,1-2 11,-2 2-5,2-2-6,0 2 5,-2-1 1,2 0-1,-1 0-10,1 0 5,-1 0 0,-1 0 0,2 0-5,-1 1 0,1-1 0,0 0-10,0 0-10,-1 1 10,1-1-4,1-1 9,-1 2-3,1-1 9,0 0 5,1 0-9,0-1 4,-1 1-4,3-2 9,0 0 1,-1 0-6,1 0 1,0 0 14,0 0 0,0 0-4,0 0-6,0 0-4,0 0-9,0 0 5,0 0-9,0 0 0,0 0 4,0 0-7,0 0-1,0 0-8,0 0 1,0 0-3,1-2 0,-1 0 0,2 1 5,0-1 1,0 0 4,1-1 4,2 3 8,-1-3 0,1 0 8,2 0 7,0 0 4,0-2 8,1 1-1,1 0 12,0 0-4,0-1 8,0-1-3,1 2 7,-2-2 0,2 0 1,0 1-8,-1 0 5,0-2-5,1 2-4,-1 0-7,-1-1-5,0 1 0,1 0 0,-1 0 4,0 1-8,0-2 0,-1 1-8,-1 2 4,1-1 0,-1 0 4,0 1 0,-1 0-4,0 0 0,-1 1 4,-1 0 0,0 0 0,0-1 0,0 1 0,0 2 0,0-3 0,-1 3 0,-1-2-5,1 1-3,-1-1-4,-1 2 4,2-1 0,-1 0 0,1-1-5,-2 2 1,1 0-8,-1 0 8,1-3-3,-1 3-5,1-2 4,-1 2-3,0 0-4,0-2 8,0 2-4,0 0 0,0-1 0,-1-2 4,0 1 0,0 0 4,-2 0 0,1-1-7,-1 1 7,0-1-7,-3-1 4,1 1-4,-1-2 4,-1 0-11,-1 1-3,-1-1 1,0-1-4,-1 0-6,0 1-3,0-1 0,1 2 5,-2-3-1,1 2-2,1 0 1,-1 0 3,1 0 0,0 1 1,1-1 6,-1 1 0,1 1 1,2-1 3,-1 0 2,-1 1 4,2 1 3,0-1-3,1 2 0,1-2 5,-2 1-4,2 1 2,0 0 0,0-1 3,1 1-3,0 0 6,0 0-6,0 1 6,1-2 0,-2 1-3,2 1 3,0 0-3,0-2 6,-1 2-1,1 0 1,0-1-3,0 0 2,0 0-2,-1 1-5,1-1 3,0 0-1,0 1 3,-2-2 0,2 2-5,0-1 3,0 1 0,0-1 2,0 0 3,1 0-3,1 1 5,-3-1 3,1 1 0,2 0 3,-2 0-3,0-1 0,2 1 5,-3-2-5,3 2 5,0 0 3,-2 0 2,2 0-4,0 0-4,0 0 3,-2 0-2,2 0 0,0 0 2,0 0-3,0 0 1,0 0 0,0 0 2,0 0 0,0 0 3,0 0-5,0 0-3,0 0-3,0 0 0,0 0 3,0 0 0,0 0 0,0 0 0,0 0 0,0 0 0,0 0-5,0 0 2,0 0-2,0 0-3,0 0-2,0 0 2,0 0 3,2 3-3,-1-3 3,1 3 0,1-1 2,1 0 3,1 0 0,0 1 5,3-1 8,-1 1 0,0 0 3,0 1 5,2-2 3,-2 3 0,1-1 5,0 0 1,0 0 6,0-1-3,-1 1 1,0 0 3,2 0-6,-2-2 1,-1 2-2,1 0-1,0 0 4,0-1-3,0 1-2,0-1-1,-1 1 1,0-1 0,0 0-2,-1 1-7,-1-2 3,1 1-2,-2 0-7,0-3 3,1 3-6,-1-2 0,-1 1 0,-1-1-4,-1-1 1,0 0-4,0 0 7,0 0-3,0 0 0,0 0-1,0 0-2,0 0 3,0 0-7,0 0 0,0 0 0,0 0 3,0 0 4,0 0 0,0 0-1,-2 0 5,0-2-8,-2 1-3,0-1-3,-1 0-8,-1 1 1,-1-2 0,-2 0-4,0-1 4,0 0-10,-3 1 0,2-1-16,-1-1 1,-1 2-1,1-1-2,0-1-5,0 0 6,1 3-3,1-2 4,-1 1 6,3 0 1,0 1 0,1-1 3,-1 1 0,3 0 0,0 1 7,1-1 5,1 1 2,0 0 1,2 1 6,0 0-1,0 0 3,0 0 1,0 0-7,0 0 7,0 0-1,0 0 3,0 0 0,0 0 0,0 0 0,0 0 0,0 0-3,0 0-2,0 0-1,0 0-13,0 0-8,0 0-16,0 0-17,0 0-18,0 0-20,0 0-25,0 0-21,0 0-22,0 0-25,0 0-20,-2 2-20,2-2-26,0 0-21,0 0-14,0 0-2,0 0 7,3 2 12,0-1 11,1 1 12,1 0 0,2 1 2,1-2 2,0 2 8,1 1 26,3 0 32,-1 1 31,2 0 29,-1 2 23,-1-2 21,3 2 14,-1-1 14,2 2 10,0-1 9</inkml:trace>
  <inkml:trace contextRef="#ctx0" brushRef="#br1" timeOffset="213037.1851">31998 5320 24,'5'-8'41,"-1"-1"10,0 0 10,-2 1 13,-1-1 12,1 2 16,-2-1 17,1 2 19,1-1 22,-1 0 27,1 0-14,-1 1-45,1 0-27,-1-1-16,1 2-4,-1 0-1,0 1 5,0 1 6,-1 0 5,1 0 6,-1 3 6,0-2 6,0 2 4,0 0 5,0 0 1,0 0 4,0 0-2,0 0 1,0 0-2,0 0-3,0 0-3,0 0-6,0 0-5,0 0-6,0 0-7,0 0-9,0 0-6,0 0-5,0 0-1,0 0-4,0 0-1,0 0-3,0 0-3,0 0 1,0 0-2,0 0-3,0 0-3,0 0-3,0 0 1,0 0 1,0 0-6,-2 1 1,2-1-8,-2 0-4,2 0-9,-3 1-2,0 0-6,0 0-7,0 0-3,0-1-2,-3 0 1,2 0-3,-1 3-3,-1-3 1,1 3-5,-1-1 0,-2 1 0,1 0 0,1 0 2,-1 1 3,-1 1 2,2 1 3,-1-1-1,0 2 3,-1-2-3,1 2 6,1 0-3,-1 1 0,0 1 2,-1-1-2,2 0 0,-1 0-2,1 2 2,-1-2-4,1 2-1,0-2 3,0 2-5,1-2 0,-1 1 2,1 1-4,0 0 2,1-1-3,0 1 3,-1 0-2,1-1-3,0 3 0,0-2 0,0 0 0,1 1 0,-1-1-3,1 0 1,0 1-3,0-1-3,0 1 1,-1-2-1,1 2 1,0-1-5,0 1 2,1-2 0,0 0 3,0 0-5,-1 0 2,1 1-5,0-3-1,0 3 4,-1-3-3,0 1-1,1 1-1,0 0 1,-1-1-1,1 0 1,0 1-2,0 0 2,0-1-3,-1 1 1,1-2-2,0 2 2,-1-1 0,1 0-2,-2 0 2,2 0 1,-1 0-1,0-1 3,0 1 0,0 1 2,1-1 4,-1-1 3,1 2 1,-1-1 5,0 1 0,-1-2 3,1 2 5,0-2-1,0 1 3,0-1 3,0 1 5,0-1-1,0 1-1,-1-1-1,-1 0-2,2 1 3,-1 1-1,0-2 1,0 1-5,0-1 3,-1 0-3,0 1 3,1 1 0,-1-1-3,1-1 1,-1 3-3,0-3 3,1 2-3,-3-1 0,2 1-2,0-1 0,1-1 3,-1 2-3,0-1 2,0 0-1,0-2-4,1 1 1,-1 1 2,1-3-4,-1 2-1,0-2 3,0 2-3,1 0 1,0-1-3,0 0 0,0 2 0,0 0-3,-1-1-2,1 2 3,0-1-3,0 1 3,0 0-5,0 0 2,-1 2 0,2-2 0,-3 1-2,3 0 0,-2 1 0,1-1 0,1 0 0,-1 1 0,0-1-5,0 1 3,0-2-3,0 0 3,0 2-2,1-2 2,-1 0-3,0 2-2,1-3 3,-2 1-5,2 0 0,-1-1 3,1 1-3,0 1 1,-1-3-1,1 3 3,-1-3-4,1 2 1,-1-2-1,1 1 0,0-1 0,0 1 0,0-1 2,0 1-2,1-1 0,-1 0 0,0 0 3,0 1-3,-1-1 1,1 2 1,0-2-3,1 2 0,-1-1-1,0 0-3,0 1 0,0-1 1,0 1 1,0-1 2,-1 1 1,1 2 1,-1-2 3,0 2 5,1-1-2,-1 1 5,1 0 3,-1 1 2,0-2 2,1 3 3,0-2 7,0 1-2,0-1 3,0 0 3,0-1-3,0 2-3,1-2 2,-1 0 0,1 0-4,-1 0 1,1-1-3,-1 1 0,1-1 0,0 0-2,0-1 2,0 1 2,1-1-4,-1 0-4,0 1 0,1-2 0,-2 1 0,2 0 2,-1 1 0,0-1 0,-2 0 0,2 1 2,0-1-4,0 1 0,-1-1 0,1 1-4,0 0 4,-1 0 0,0 1 0,0-1-2,-1 0 0,0 3-2,0-2-2,-1 0-6,1 1 2,0-1 2,-1 0-2,0 1 3,-1-1-3,1 1 2,0-2-2,0 1 2,0 0 2,1-1-1,-2 1 3,1 0 2,1-1 0,-1 0 0,1-1-2,0 2 2,-2 0 0,2-2 0,-1 1 2,1-1 0,-1 0-2,1 0 0,0 1 0,0-1-3,0 1 1,0-1 0,0-1 0,1 0-2,-1 1 1,0-1-3,1 1 0,-1 1 3,1-2-5,0 1 1,0-1-3,0 0-1,1 1 2,-1-1-2,0 1 0,0 1-2,0-1 2,-1 0 4,2-1 2,0 2 3,0 0 0,0 0 2,-1 0 2,0 0 4,0 1 5,1-1 0,0 1 4,-1-1 2,0 0 2,-1 1 0,1-1 0,1 1 0,0 0 0,-1 0 0,1-2 0,0 1-2,0 0 3,0 1-3,-1-2-1,1 1 0,0 0 0,0-1-3,-1 2-3,1-3 4,0 2-4,1-1 2,-1 1-2,2-1 2,-1 0-2,0 1 1,0 1-3,0-2-2,0 1 0,0 0 0,0 0-2,0-1 2,0 2 0,-1 0 0,2-1 0,-1 1-2,0 0 0,0 0 0,1 1-2,-1-2 0,0 1 0,0 2 0,1-1 0,-1 1 0,0-2 0,0 1 0,1 0-2,0 0 0,-1 1 0,1 0-2,-1-1 0,1 0 2,-2 1-2,2 0 0,0-2-4,0 2 2,0 0-5,0-2 5,0 1-4,0 0 0,0 0-2,0-1 2,0 0-4,0-1 1,0 1 1,2 0 2,-1-2-4,0 1 1,-1 0-3,1-1 2,0 1 1,0-1-2,-1-1-1,1 3 1,0-3 0,0 2-2,1-1 0,-1 1-1,1-1-1,-1 1 1,2 0 1,-1 0 5,0 1 2,0-1 1,0 1 6,1 0 1,0 1 2,-2-1 2,2 0 3,-1 0 4,0 1 0,0-1 6,0 2 0,0-2-1,0 0 1,0 1 0,1-1 0,-1 0-4,0 2 0,1-4 3,1 4-5,0-3 1,-1 0-3,1 2 1,0-1-1,0-1 3,-1 1-4,1 0-2,1-1 1,0 1-1,-1 0 0,0-1-2,0 1-2,2 0-2,0 0 0,-1 1 0,0-2-2,0 0-3,1 2-1,0-3-3,1 1-3,-1 0 3,1 0-2,-1 0-1,2-1-1,-1 1 0,0-2 4,1 0 0,1 1 2,-1-1 1,0 0 3,0 0-1,2-2 6,-1 2 2,0-2 4,1 0-1,-1 1 4,0-2-1,1 0 5,-2 1 0,1-2-2,1 0 2,1 0-1,-2 0-3,1-1 2,0 1 1,0-3-3,0 3 1,1-1-2,0-2 1,0 0-1,0 0 0,0 0 0,1 0-3,-1-2 3,0-1-2,2 3 2,-1-3-2,1 0 0,-1 0 4,0 0-2,1-1-1,-1 0-3,0 0-2,0-1 0,0-2-2,1 2-2,-1 0-2,1-2-4,-2 2-1,0-2-3,1 2-2,-1-2 2,1 1-3,-2 0-3,0 0 1,1 2 2,-1-3-1,-1 2 1,1 0 2,-1 0 2,0 0-1,0 0 1,0 0 4,-1 0-3,0 1 3,1-1-2,0 0-1,-1 1-1,-1 1-3,2-2-1,-2 1 2,0-1-1,1 1-2,0 0 0,0 0 0,-1-2 0,0 1 0,2 0 0,-2 1 0,1-1 0,-1 0 1,1 1-1,0-2 3,-1 1-1,1 1 0,0-1 2,0 0 4,-1 1-4,0-1 0,0 0 1,0 1 1,0 1-2,-1-2-1,-1 2-1,2-1 1,-1 1 0,-1-1 3,-1 1 1,1 0-1,-1 1 0,2-2-1,-1 1 0,-1 0 3,1 1-2,0-2 2,-1 1 0,3 0-1,-2-1 1,0 1-2,0-2 1,0 1 1,0 0-1,2 0-2,-1-1 3,-1 0 0,1 0 2,-1 0 0,2 0 3,-2-1-2,0 1 4,1 0-2,-1 0 3,1 0 3,0 0-2,-1 1 2,0-1-1,0-1-1,0 2 1,2-1 3,-2 1-4,0 0 1,-1 0-1,1-1 1,0 1-1,1 1 1,-2-1-1,0-1-1,1 1 4,-1 0-3,2 0 1,-1-1-1,-1 2-1,2-2-1,-1 0-1,0-2 2,0 1 2,1-1 1,0-1 1,-1 0 6,1-1-1,1 0 1,1-2 2,-2 2 2,1-1 2,1-2 3,0 1 2,-1 0 3,1 1 3,-1-2-3,2 2 1,-2 0-3,0 0-1,-1 1 0,1 0 1,1-1-3,-2 2-2,0 0-2,-1 1 1,0 0-2,0 0 0,0 0 0,-1 2-3,0-2-1,0 0 3,-1 3-3,1-2 3,0 0-1,-1 1 1,0-1-2,0-1 3,-1 2 1,0-2 1,1 1 1,-1-2-2,0 1 0,0-1 0,1-2-2,-1 0-2,1 1 0,-1-3-3,1 2 1,0-2-1,1 0 0,0 0-4,0 0-1,0 0-1,3-1-2,-1 2 0,-1-3 4,1 3-4,1-1 0,1 0 0,-2 1 0,0 0 0,1 1 2,-1-1 0,1 2 2,-1-1 5,0 2 1,-1-1 6,0 1 3,1 0 3,-1 1 3,-1-1 1,1 2 6,-1-2 1,0 2-4,0-2 2,0 1 0,0-1-4,0 0-3,-1 1-5,0-1 0,0 0-6,0-2-6,0 1-3,0-1-4,1 0-7,0-1-1,0 0-7,-1-1-3,0 1 1,1 0-2,0 0 2,-1 0 7,2 0-3,-1-1 5,-1 2 0,1-1 1,0 1 5,0 0 4,-1 0 5,1 1 3,1-1 5,-2 3 4,1-1 6,0-1 9,0 3-1,-2 0 1,1-2 2,0 1 1,1 1 2,0 0 4,-1-2-1,0 2 0,0-2 1,0 2 0,0 0-2,0-2-4,0-1 1,0 2-8,0-1 1,1-2-6,-1 2-1,0-3-6,0 2-8,1-1 3,0 0-5,-1-1-2,0 1-1,2 0 3,-1 0-3,0-1-5,-1 1 0,2 0 0,-2 0-3,2 0 3,-1-1-2,2 1 2,-3 0-3,2-1-2,-1 1 0,0-1-1,0 2-2,-1-1 0,2 0 3,-1 0 0,0 1 2,-1-1 3,0 0 0,0 1 0,0-1 0,0 0 3,0 1-3,1-1 3,-1 0-1,0-1 1,0 1-3,0-2 0,-1 1 0,1 0-3,-1-1-2,1 3-5,-1-2-1,0-1-4,0 3-1,2-1-2,-2 0 0,0 2 0,0 0 3,0 1-5,0-3 3,0 2-3,0 1 0,0 0 3,-1 0 0,2 1-3,-2-1 1,1 0 0,0 0 0,-1-1 0,2 1-2,-1-1 0,-1 1 0,1-1 0,-1 0 3,1 0 4,-1 0 0,1-1 1,-1 0 4,1-1 4,-2 1 5,1 0 0,0-2 5,0 1 1,-1-1 6,1 1-1,0 1 5,0-1 2,-1 2 1,1-2-3,0 1 0,0 2 3,-1-1 0,1 1-2,0 0-3,0 0-5,-1 2-1,1-2 1,1 1-2,-1 1 5,0-1-4,0 1-3,0 0 2,-1 0 0,1-1-2,0 2 0,-1-2 2,1 0-2,-1 1 0,0-1 0,0 0 2,0 0-2,0 0 0,1-1 0,-1 0 5,0-1-2,0 0 2,0 1-5,0-1-3,0 0 1,0 1-1,1-1 1,-1-1-1,0 1 6,0 0-6,0-1 1,0 1-1,0 0 1,0 0-1,0 0-2,0 1 0,0 0 0,0 0 0,0 1 0,0 0 3,0-1 2,0 2-2,0 0-1,0 0 1,-1 1-1,0-1-2,1 0 0,-2 0 0,1 0 3,-1 0-1,1-1 6,-3 0-3,3 1 0,-1-2-2,0 1 2,1-2 0,-2 1-2,2-1-3,-1 1 0,0-3 0,0 2 0,1-1 0,-1 0 0,1-1-3,-1 0-5,1 1 3,-1 1 0,1-1 0,-2 1-3,2-1 6,-1 2-1,1-1 1,0 1-1,0 0 1,0 2-1,0-2-2,0 2 5,0-1 0,-1 0 0,2 1 5,-2 0-2,1 0-1,-1 0 3,1-2-2,-1 2 2,1 0 3,-2-1-3,1 0 0,0 0 0,-1 0 3,1-1-3,-1 0 0,0-1 0,0-1 0,0 1-2,0 0 2,-1-3 6,0 2 4,-1-1 6,1-1 3,0 1 6,0-1 10,0 2 7,1-2 3,-1 2 9,0 0 11,0-1 7,1 3 8,0-1 9,0-1 10,1 3 4,0 0 12,0 0 8,-1-1 10,1 2 9,0-1 8,0 1 10,0 0 12,-2 2 3,2-2 1,-1 1 17,0 1-22,0-2-54,0 1-112,0-1-10,0 2 0,0-2 0,0 1 0,-1-1 0,0 0 0,0 0 0,1 0 0,-1 0 0,0-1 0,0 1 0,1-1 0,-2 1 0,1-2 0,1 1 0,-1 0 0,0-1 0,0 2 0,1-2 0,-1 0 0,-1 2 0,2-2 0,-1 2 0,0-2 0,1 2 0,-1-2 0,1 1 0,-1-1 0,0 1 0,0 0 0,2 0 0,-2-1 0,1 3 0,-1-3 0,1 2 0,-1 0 0,1 0 0,-2 1 0,1-2 0,1 1 0,-1 1 0,0-1 0,1 0 0,-1 1 0,0-2 0,-1 1 0,2 0 0,-1 1 0,0-1 0,0 1 0,-1-1 0,2-1 0,-3 1 0,2 1 0,0-2 0,0 1 0,-1-1 0,1 1 0,-1-1 0,0 1 0,0-1 0,1 2 0,-1-2 0,0 0 0,0 3 0,0-3 0,0 1 0,1 1 0,-1 0 0,1-1 0,-1 2 0,1-1 0,-1 1 0,2 1 0,-1 0 0,0-1 0,0 1 0,1 0 0,-1 1 0,0-1 0,0 1 0,-1-1 0,1 1 0,-1-1 0,1 1 0,-1 0 0,1 0 0,-1 0 0,0 0 0,1 1 0,-2-1 0,2 0 0,0-1 0,-3 2 0,3 0 0,-1 0 0,1-2 0,0 2 0,0-1 0,0 0 0,-1 1 0,2 0 0,0 0 0,0 0 0,0 0 0,0-1 0,0 1 0,0 0 0,0 0 0,-1 0 0,0-1 0,1 1 0,0 0 0,-1-1 0,0 1 0,1 0 0,0 0 0,-1 0 0,0 0 0,1 0 0,0 0-206,0 0-94,1 0 1,0 0-1,-1 0-1,1 0-5,0 0 0,0 0-3,-1 0-3,-1 0-4,1 0 2,1 0-7,-1 0-5,0-1-1,0 0 6,0 1 2,1 0 1,0-2 8,0 1 12,2 1-12,-3 0-12,3 0 15,0 0 25,-6-2 38,2 2 36,-1-2 37,-1 1 32,0-1 27,-2 0 22,1 0 19,-1 0 16,-1 1 13</inkml:trace>
  <inkml:trace contextRef="#ctx0" brushRef="#br1" timeOffset="254619.5634">24123 10345 8,'3'0'36,"0"-2"10,-1 2 12,-2 0 11,2 0 13,-2 0 14,0 0 16,0 0 20,0 0 21,0 0 17,2 0 13,-2 0-16,0 0-40,0 0-23,0 0-13,0 0-4,0 0-2,0 0 3,0 0 2,0 0 3,-2-3 1,1 2 0,-1 0-1,0-1-2,0 1-1,-1-1-5,0 0-4,-2 1-4,1-1-6,-2 0-7,1 0-5,-1-1-7,0 0-1,-2 0-6,1 0-3,0 0-6,-1 0-6,-1-1-5,1 1-4,0-2-3,-1 3-5,0-1-1,0 0-4,0 0 0,-1 0-1,1 0-3,-1 1 0,-1-1 0,2-1-2,-1 4-1,-1-3-1,2 1 0,-1 0-1,0-1-4,-1 2 3,1 0-4,-2-1-3,1 1-1,-2 1 1,2 0 2,-1 0-1,-1 0 3,0 1-2,0 1 3,0-2 3,-1 2 1,2 0 0,-2 0 3,0 1 1,2-3 5,-2 3 3,1-1 1,0 0 1,0 1-1,1 0 2,-1 0-1,2-1 1,-1 1 2,1 1 2,1 0-2,-2-1 3,2 0-2,0 1 1,-2 1-4,2-2 1,-1 2 0,0 0-1,1 1 2,-1-1-1,1 2-1,-1-2-2,0 2-1,1-2-1,0 3-4,-1-1 1,1 1-4,0-1 2,0 2-3,0 0 0,0 0-1,0 0-2,0 0 0,0 1-2,1 0 1,0 2-2,0-2-3,0 0 0,0 1-3,1-1 3,0 2-3,1-1-2,-2 0 2,3 1-2,-1 0-1,0 0 0,0-1 2,1 0 0,0 2 4,1-1 2,-1-1-1,0 1 5,1 0 0,1 0 0,-1 1 2,1-1 1,-1 0 1,1 1 5,0 0 4,0 1 1,1-1 3,0 1 0,1 0 3,0-1-2,0 0 0,1 0 1,0 0 1,1-1 2,0 2-2,0-1 5,1 0 0,0 0-3,1 0 0,0 0-3,0 0 2,0 1-1,1 0 3,1 0-4,1 0 1,-1 0 2,1 1-1,-1-1 1,1 1-1,0 0-1,2 0 1,-2 0-4,0 0-2,0 0 1,1 0-2,0 0-3,0-1-1,0 0 1,0 0-4,0-1-2,1-1 1,0-1-5,0 2 3,0-2-2,1 0 1,1 0 3,-1 0-3,1 0-1,2-1 2,-2 2 1,1-3 0,1 2 1,0-1 1,-1-1-2,2 1 4,-2 0-1,0-2-3,2 2 2,-2-2-3,0 0-2,3 1 0,-2-2 0,1 1 1,0 0-3,0-1-3,2-1-1,-1 1-2,2-2-3,-1 1 0,2 0-3,-1-1-3,2-1 1,-2 2-2,2-2-2,0-1-2,0 2 1,0-2-5,0 1-2,0-1 5,-1 1 6,2-1 3,-2 1 5,1-1 0,-1 0 4,0-1 3,-2 0 6,2 0 3,-2 1 5,1-3 1,-1 2 4,2-1 3,-3-1 5,1 2-1,0-2-1,1 0-2,-1-2-1,0 2 3,0-1-1,1-1-1,-2 2 0,0-3 1,2 1-3,-1-1-1,0 0 1,-1-1 2,2 2-2,-2-3-1,2 1 1,-1 0 1,1-2-1,-1 1 1,2-2 0,-1 1 0,1-1 3,-1-1-3,0 1 1,0-1 0,0-1-2,-1-2 2,1 2 0,-2-1-2,0 0 1,0-2-3,-2 1 1,1-1-1,-2 1 1,0-1-2,1-1-1,-3 1 1,1-1-4,1 1 4,-2-1 0,0 1 0,-1-1-2,2 0 0,-3 0-2,1 0 0,-1-1 0,0 2-5,0-2 6,-2 2-4,1 0 6,-1 0 0,-1-1 2,0 1 2,0-1-1,-1 1-3,0-1 3,0 1 2,-1 0 0,0-1 1,-1 2 2,-1-3 6,0 2-6,-1 0 1,0-1-2,0-1-1,-2 1-2,0-1-7,0 0 2,-2 0 0,0 1-5,-2-4 0,1 2-6,-1-1-2,0 0-9,-2-1 4,1 2 4,-1-3 4,-1 1 2,1 0 8,0-1 4,-2 2 2,1-1 3,-1 0 0,1 1 7,0 0 2,-1 2 13,0 2 3,-1-2 10,2 3 2,0 0-6,-1 1-1,0-1 0,1 3-2,-1 0-9,1 2-3,-1-2-3,1 3-6,0-1 0,-1 0-7,0 2-10,1-1-15,-1 1-26,1 0-27,-1 1-34,1 0-34,0 0-35,0 1-37,1 1-32,0-2-32,-1 1-30,3 1-43,-1-1-35,1 1-48,1 0-40,1 1-44,1 1-29,1 0 46,0 2 66,0-1 66,1 2 59,0 2 53,0 1 45,0 1 37,0 2 33,0-1 29,1 4 24,0-1 21</inkml:trace>
  <inkml:trace contextRef="#ctx0" brushRef="#br1" timeOffset="261287.9449">26214 8997 34,'0'0'45,"0"0"13,0 0 11,0 0 13,0 0 12,0 0 15,0 0 16,0 0 16,0 0 18,0 0 21,0 0-24,0 0-64,0 0-37,0 0-23,0 0-12,2 1-3,0 1-4,1 0 0,0 0 2,1 1 0,0 0 2,0 1 1,1 1 0,1-2 3,-1 1 2,0 1 0,1 0 2,0-1-1,1 0 0,-1 1 1,0-1 0,1 0-1,-1 1 3,2-2-1,-1 2-1,-1-2 2,1 1 0,1 0-1,-2 0 2,1-2-3,0 1 1,2 1-1,-2-1 0,0 1-1,0 0-2,2 0 1,-2 0-4,0-1-1,2 2 1,0-2-5,-1 1 1,0-1-2,0 1-3,1-1 1,0 1-2,0-1 0,1 0 2,-1 1-2,0 1 2,1-2-1,0 1 4,0 0 2,0 0 1,0 0 4,0 0 3,1 0 0,-1 1 8,2-1 4,0 1 4,0 0 3,2-1 2,-1 1 2,1 1 1,1-3 0,-1 1-2,2 1 1,-1-2-2,1 1-2,-1 1-1,1 0-1,-2-3-3,2 1-2,-2 1-2,1 0-1,-1 0 1,1-1-1,-1 1 0,1 0-1,-1-1 2,1 2 0,-1-1 2,1-1 0,-1 1 1,1 0-1,-1 1-3,1-1-4,-1-1-2,0 1-2,0-1-1,0 1-3,0-1 0,-1 0-3,2-1 1,-2 1-4,2 0-1,-2-2-5,1 2-1,0-3-3,0 2 1,-1-1-4,1 0-1,1-1-1,-2 1-1,2-1-2,-2 2-4,2-2 1,-1 1-3,1 0-2,-1-1 2,1 1-1,-1 1 0,1-2-3,-1 2 0,1 1-1,0-2 0,0 1 1,-1 0 4,1 0 1,-1 0 7,1 1 1,0-2 4,-1 2 5,1 0 3,0 0 2,1 0 3,-2-1 4,2 1 3,-1 0 4,1-1 4,0 1 1,-1-1 0,1 1 1,0-3-3,0 3 0,0-1-1,0 0 0,0 1-1,1-1-3,-1 0-1,1-1 1,-1 1-1,2 0-1,0 1-2,-1-1 1,1 0-3,-1 1 1,2-3-1,-1 3 2,0-3-2,1 3 1,-1-2-1,1 1 3,-2 0-4,2-1-2,0 1 0,-1-1-2,1-1-3,-1 2-1,0 0 1,1-1-6,-1 1-1,1-2 1,-1 1-4,-1 0-2,2 0-4,-2-1-3,1 0 1,-1 0-4,1 0 4,0 0 4,-1 0 2,1 0 6,-2 0 6,1 0-3,0 0 9,0 1 4,0-1 1,0 0 7,0 0 2,-1 0 9,0 0 0,0 0 3,0 0 3,-2 0-4,2 0-4,-2 0-2,1 0-6,-1 0 3,0 0-7,-1 0 1,2 0-3,-2 0 0,0 0 1,2 0-2,-2 0-3,1 0 1,0 0-1,1 0 1,-2 0 0,2 0 0,-1 0-2,0 0 2,-1 0-2,1 0 0,-1 0-2,-2 0-5,2 0 0,-2 0-6,0 0 4,0 1-4,-1-1 1,-1 0 3,2 0-6,-2 2 0,0-2-2,0 0 2,-1 0-5,0 0 0,-1 0-5,1 0 5,0 1 0,-2 1 0,1-2 0,0 0 0,-1 1 0,0 0 0,0-1-3,-1 2 0,1-1 1,-1 0-3,1 0 2,-2 0 0,1 0-2,-1-1-3,1 0-2,0 3-3,-1-3-5,0 0-5,0 0-14,-1 2-18,0-2-18,0 1-17,1 0-27,-1-1-26,0 0-36,0 0-27,1-1-29,0 0-25,-1-1-36,2-1-39,0 3-21,0-4-6,0 1-19,1-1-14,0 1 33,0-2 46,2 1 49,-1 1 47,0-2 40,1 0 34,1 0 31,-1 1 24,1-1 24,1 0 18,-1 1 14</inkml:trace>
  <inkml:trace contextRef="#ctx0" brushRef="#br1" timeOffset="266254.2289">30223 2652 10,'0'0'25,"-2"-1"5,-2 1 4,4 0 5,0 0 3,0 0 6,0 0 4,0 0 6,0 0 7,0 0-7,0 0-14,0 0-15,0 0-15,0 0-9,-2-2-5,0 1-5,2 1-2,0 0-2,-2 0-4,2 0-9,-2 1-14,2-1-10,0 0-8,0 0-2,0 0 3,-3 2 3,3-2 5,0 0 5,-5 1 5,5-1 5,-5 0 4,5 0 4</inkml:trace>
  <inkml:trace contextRef="#ctx0" brushRef="#br1" timeOffset="270218.4557">28690 6117 13,'-2'-1'34,"-1"1"10,0 0 11,1 0 12,-1 0 13,1 1 14,0 0 17,-1-1 17,1 1 22,-1 0 8,1 0-2,0-1-14,0 1-23,-1 0-18,1 0-14,-1 0-10,0-1-7,0 3-2,0-2-4,-1 2 1,1-2 0,0 2 1,0-1-2,1 0 0,-2 0 0,0 1 0,0 1 0,1-1 2,-3 2-1,2-1 2,-1 0 2,1 1-1,-1-1 0,0 1-2,-1 0 1,1 2-4,0-3-3,0 1-2,-1 0-4,1 1-1,-1 0-4,1 1-2,-1-2-1,0 2-2,0-1-2,-2 1-2,2-1 0,-1 0-4,0 3 2,0-1-3,-1 0-3,1 1-1,-1-2-4,0 2-3,0 1-1,0 0-5,0 0 0,-1 2-4,1-2-1,0 2-4,0 0 2,-2 2 1,2 1 1,-1 0 1,-1 1-1,1 1 1,0 0 0,0 1-1,1-2-2,0 3 1,0-3-4,0 1-2,2-1 4,0 1-2,1-1 2,0-1 0,1 2-2,-1-2 4,1 1 1,1-1 0,0 0 1,0-1 1,0 0 2,1-1 3,-1-1 2,2 0-1,-1-3-2,2-1-2,-1 0-1,-1-3-6,2 1-6,0-1-6,0 0-12,0-3-10,0 1-13,0 0-7,0-3-6,2 1-10,-2-1-10,0 0-9,0 0-9,0 0-9,0 0-11,0 0-13,2-1-9,1-1-12,1-1-5,0 0-15,1-3-18,1-1-17,2 0-11,0-1-5,1 0 3,0-2 0,2-2 4,-2 2-4,1-2 0,0 1 18,0 0 25,0 0 24,0-1 24,-1-1 23,-1 2 20,2 0 17,-1-1 14,-1-1 10,2 0 8</inkml:trace>
  <inkml:trace contextRef="#ctx0" brushRef="#br1" timeOffset="270965.4984">28620 6218 3,'1'-5'27,"2"-1"6,-2 2 7,1-1 9,-1 2 8,0-1 12,0 1 10,0 1 15,-1 2 12,0 0 13,0 0-2,0 0-12,0 0-11,0 0-6,0-1-5,0 1-1,0 0-1,0 0 2,0 0 0,0 0-2,0 0 1,0 0-1,0 0-2,0 0-2,0 0-2,0 0-3,0 0-2,0 0-4,0 0-2,-1-2-3,1 2 0,0 0-2,0 0-1,0 0 1,0 0-1,0 0 1,0 0-1,0 0 0,-1-2-4,1 2-3,-2 0-3,-1-1-4,0 0-5,0 1-1,0 0-4,-3 0-2,2 0-5,-1 0-3,-1 1-3,0 0-7,0-1-4,-1 2-3,1-1-5,-1 0-1,1 0 2,-2 1 2,1-2 1,1 3 0,-2-3-1,1 2 3,-2 0 0,2-1 0,-1 1 0,2-1-1,-2 0 1,1 2 0,0-3-2,0 2 4,0-1-1,0 0-2,0 1 1,1-1 1,1 1-1,-2-1 2,2-1-2,0 1 2,1 0-2,-1-1 3,1 0 1,-1 1 1,0 0 0,2-1 1,-1 0 0,0 0 4,0 1-1,-1 1 3,1-2 0,0 0 2,0 1 1,1 0 2,0 0-1,0-1 6,1 1-2,2-1 3,-2 0-1,2 0 1,0 0 2,0 0-3,0 0-1,0 0 0,0 0-2,0 0 1,0 0-3,0 0 0,0 0-3,0 0-2,0 0-3,0 0-2,0 0-1,0 0-4,0 0 0,0 0 1,0 0-3,0 0 1,0 0-4,0 0-3,0 0 0,0 0-2,1-2 0,0 0-4,1 0 1,0 1-1,1 0-1,1-1 0,2 0-2,0 0-2,1-1 3,1 1-1,0 0 3,2-2 3,0 0 1,0 0 3,2 1 2,-2-1 2,1 0 0,1 0 3,-2 0 4,0 1 0,1-1 2,-1 0 0,-1 0-2,0 1 2,0 0-4,-1-1 3,2 2-3,-3-1-1,0 1-2,-1-1 2,-1 1 0,0 0-6,-1 1-1,0 1 0,-1-1 1,-1 1-1,0 1-1,0 0 1,0 1 2,-1 0-3,1 2 1,1 0 0,0 1 1,-1-1 1,0 3-1,1 1 3,-1-1-1,0 2 5,0 0 3,0 0 2,-1 1 1,1 0 2,-1-1 1,1 1 2,-2-1 0,1 1 3,0-1 3,0 0 3,-1 0 1,1-2-3,0 2 3,0-2 0,-1 0-4,1-1 1,-1 1-4,0-2-1,1 0-3,-1-1-2,0 0-7,0-3 2,0 2-2,0 0-4,0-1 0,0-2-4,0 0-1,0 0-2,0 0-2,0 2 0,0-2-2,0 0-5,0 0-10,0 0-14,0 0-17,0 0-23,0 0-25,0 0-23,0 0-28,0 0-23,0 0-15,0 0-10,0 0-25,0 0-28,0 0-21,0 0-20,0 0-5,0 0 5,0 0-20,0 0-20,4 2 22,-4-2 38,4 3 39,-1-2 38,0 1 32,-3-2 27,3 2 28,-3-2 23,3 3 19,-3-3 16,2 4 12</inkml:trace>
  <inkml:trace contextRef="#ctx0" brushRef="#br1" timeOffset="273798.6604">25737 11200 1,'0'0'26,"0"0"5,0 0 7,0 0 6,0 0 8,0 0 9,0 0 10,0 0 11,0 0 13,0 0 16,0 0-7,0 0-23,0 0-12,0 0-6,0 0-3,0 0-2,2 0 0,-2 0 0,0 0-1,0 0-4,0 0-2,2 0-4,-2 0-4,0 0-6,0 0-4,0 0-4,0 0-5,3 0-2,-3 0-3,2 1-1,0-1 1,0 0 0,1 1 1,0-1 3,2 2 2,-1-2 3,2 1 2,0 0 1,1-1 3,1 1 1,0 0 3,1 0 2,1-1 0,0 1 1,0 0 0,2-1-1,-1 1 0,1 1 0,0-2 1,1 0 0,1 0-2,0 0 1,1 0 0,0 0 0,1 0 0,0 0 0,2 1-1,-2 1-1,2-2 0,0 0-1,1 1 0,0 0-2,-2 1 1,3-1-4,-1 0-1,-1 1-1,1-1-1,0-1-4,-1 0 1,2 2-3,-2-2 0,1 0-3,-1-2 1,1 2-3,0 0 1,-2-3-2,2 3 0,-2-2-2,1 1 0,0 0-1,-2-1 1,0 0 1,0 1-1,0-2-1,-2 2 0,0 0 3,-1 0 0,0-1 1,-1 1 1,-2 0 1,1 1 0,-3-2 0,1 2 3,-2 0 1,1 0-1,-2-1-1,0 1 2,-2 0 0,0 0-4,0 0 0,0 0-3,-2 0 1,-2 0-2,3 0-2,-3 0-1,0 0 1,2 1-1,-2-1 0,0 0 2,0 0 0,0 0 2,0 0 4,0 0 0,0 0 4,0 0 1,0 0 4,0 0 1,0 0 4,0 0-1,0 0 4,0 0-2,0 0-1,0 0 0,0 0-1,0 0-2,0 0 1,0 0-3,0 0 0,0 0-3,0 0-6,0 0 1,0 0-4,0 0 2,0 0-3,0 0-1,0 0 1,0 0-4,0 0 0,0 0 0,0 0 1,0 0-3,0 0 2,0 0 3,0 0-3,0 0 2,0 0-3,0 0 4,0 0-1,0 0 1,0 0-2,0 0 1,0 0 3,0 0 0,0 0-2,0 0-2,0 0 3,0 0 1,0 0-2,1-1 1,-1 1-1,0 0-1,0 0-2,0 0 1,0 0-1,0 0-3,0 0 3,0 0 0,0 0-2,0 0 1,0 0-3,0 0 4,0 0 0,0 0-2,0 0 2,0 0 2,0 0 3,0 0-3,0 0 1,0 0 2,0 0 2,2-1 3,-2 1 0,0 0 4,0 0-1,0 0-3,0 0 3,0 0 0,0 0 3,0 0-5,0 0-2,0 0 0,0 0 2,0 0-1,0 0-3,0 0-3,0 0-2,0 0 1,0 0-1,0 0-5,0 0-2,0 0 0,0 0-3,0 0 0,0 0 0,0 0 3,0 0-5,0 0-1,0 0 1,0 0-3,0 0 0,0 0 0,0 0 0,0 0 0,0 0 0,0 0 0,0 0 0,0 0 0,0 0 0,0 0 0,0 0 0,0 0 0,0 0 0,0 0 0,0 0 0,0 0 2,0 0 1,0 0 0,0 0 2,0 0-3,0 0 1,0 0 0,0 0 2,0 0-3,0 0 1,0 0-3,0 0 0,0 0 0,0 0-3,0 0 1,0 0 2,0 0-3,0 0 3,0 0 0,0 0-2,0 0-1,0 0 0,0 0 1,0 0 2,0 0 0,0 0 0,0 0 0,0 0 0,0 0 0,0 0 2,0 0 1,0 0 0,0 0-3,0 0 0,0 0-3,0 0 3,0 0 0,0 0 0,0 0-3,0 0 3,0 0 0,0 0 0,0 0-2,0 0-3,0 0 2,0 0 3,0 0 0,0 0 3,0 0 2,0 0-5,0 0 2,0 0 1,0 0 0,0 0-3,0 0 2,0 0-2,0 0 0,0 0 0,1-2 0,-1 2 0,2-1 0,-2 1 0,2 0 3,0 0-1,0-3 1,1 3-3,-1 0 0,-2 0 0,2-1 5,1 1-2,-1-1 2,-2 1 3,0 0 0,3-1-5,-3 1-1,0 0 1,0 0 0,0 0-3,0 0 0,0 0 0,0 0 0,0 0 0,0 0 0,0 0-3,0 0 0,0 0-2,0 0-3,0 0 6,0 0 2,0 0-3,0 0 3,0 0 0,0 0 0,0 0 3,0 0-1,0 0 1,0 0 2,0 0-2,0 0 2,0 0 3,0 0 3,0 0-6,0 0 1,0 0-1,0 0 3,0 0-3,0 0 1,0 0-1,0 0 3,0 0-2,0 0-3,0 0-1,0 0 1,0 0 0,0 0 2,0 0-5,0 0 0,0 0 3,0 0 2,0 0-2,0 0 0,0 0 0,0 0-1,0 0 4,0 0-3,0 0-1,0 0 4,0 0 0,0 0 5,0 0-6,0 0 1,0 0-1,0 0 1,0 0-6,0 0 3,0 0 0,0 0-1,0 0-2,0 0 0,0 0 3,0 0-3,0 0-5,0 0-1,0 0 0,0 0 4,0 0-1,0 0 0,0 0 0,0 0 0,0 0-2,0 0-3,0 0 2,0 0 0,0 0 4,0 0 2,0 0 0,0 0 0,0 0 0,0 0-3,0 0 3,0 0-6,0 0 6,0 0 0,0 0 0,0 0 0,0 0 0,0 0 6,0 0-6,0 0 0,0 0 0,0 0 0,0 0 0,0 0 0,0 0 3,0 0-3,0 0 0,0 0 0,0 0 0,0 0 0,0 0 0,0 0 0,0 0-3,0 0-3,0 0 4,0 0-1,0 0 0,0 0 3,0 0 0,0 0 0,0 0 0,0 0 0,0 0 0,0 0 0,0 0 0,0 0 0,0 0 0,0 0 0,0 0 0,0 0 0,0 0 0,0 0 0,0 0 0,0 0 0,0 0 0,0 0 0,0 0 0,0 0 3,0 0-3,0 0 3,0 0-3,0 0 0,0 0 2,0 0-2,0 0 0,0 0 0,0 0 0,0 0 0,0 0 0,0 0 0,0 0 0,0 0 0,0 0 0,0 0 0,0 0 6,0 0-3,0 0 2,0 0-2,0 0 0,0 0 0,0 0-1,0 0-2,0 0 0,0 0 0,0 0 0,0 0 0,0 0 0,0 0-2,0 0-1,0 0 0,0 0 0,0 0 3,0 0 0,0 0 0,0 0 0,0 0 0,0 0 0,0 0 0,0 0 0,0 0 0,0 0 0,0 0 0,0 0 3,0 0-3,0 0 0,0 0 0,0 0 0,0 0 3,0 0 0,0 0-3,0 0 0,0 0 0,0 0 0,0 0 0,0 0-3,0 0 0,0 0 0,0 0 0,0 0 3,0 0-2,0 0 2,0 0 0,0 0-3,0 0 3,0 0 0,0 0 0,0 0 0,0 0 3,0 0-1,0 0 1,0 0 0,0 0-3,0 0 3,0 0-3,0 0 0,0 0 3,0 0-1,0 0-2,0 0 0,0 0-2,0 0 2,0 0 0,0 0 0,0 0 0,0 0 0,0 0 0,0 0 2,0 0 4,0 0-3,0 0-1,0 0 1,0 0-3,0 0 3,0 0 0,0 0-3,0 0 0,0 0 0,0 0 0,0 0 0,0 0-3,0 0 0,0 0 0,0 0 1,0 0-1,0 0 3,0 0 0,0 0 0,0 0 3,0 0-1,0 0 1,0 0 0,0 0 3,0 0 5,0 0-6,0 0 4,0 0 2,0 0-2,0 0-1,0 0 1,0 0-4,0 0 1,0 0-3,0 0 0,0 0 3,0 0-3,0 0-3,0 0 0,0 0 0,0 0 0,0 0 0,0 0-3,0 0-3,0 0 6,0 0 0,0 0 0,0 0 0,-1 2-3,1-2 3,0 0 0,0 0 0,0 0 3,0 0-3,0 0 0,0 0 6,0 0-3,0 0 2,0 0-2,0 0 0,0 0 0,0 0 0,0 0 8,0 0-5,0 0-3,0 0 0,0 0 0,-2 1 3,2-1-3,0 0 0,-1 3-3,1-3-3,0 0 0,0 0-6,-1 0 3,1 0-11,0 0-9,-3 1-20,3-1-21,-1 2-33,-1-1-42,0 2-47,0-1-41,-1 0-36,0 0-25,0 0-42,0 3-41,-1-3-33,0 2-26,-3-1-13,3 1 0,0 1 43,1-1 57,0 0 57,0-1 51,0 1 46,-1-1 39,-1-1 32,3 0 27,-1 1 23,0-3 20,-1 2 17</inkml:trace>
  <inkml:trace contextRef="#ctx0" brushRef="#br1" timeOffset="274976.7278">26662 11183 36,'1'2'50,"-1"-2"14,0 0 15,0 0 16,-1 2 17,1 1 17,-1 0 19,0-2 23,1-1 25,0 0 31,0 0-19,0 0-61,-1 3-40,1-3-29,0 0-13,0 0-11,0 0-4,0 0 1,0 0-1,0 0 1,0 0 3,0 0-1,0 0 1,0 0-4,0 0-2,0 0-2,0 0-6,0 0-4,0 0-1,0 0-3,0 0-1,0 0-2,0 0 2,0 0 1,0 0 2,0 0 2,0 0 0,0 0 2,0 0-2,0 0 1,0 0-1,0 0 0,0 0 1,0 0 1,0 0 0,0 0 4,0 0 2,0 0 2,0 0 2,0 0 2,0 0 1,0 0 2,0 0 5,0 0-2,0 0 0,0 0 1,0 0 2,0 0-2,0 0 0,0 0 1,0 0-3,0 0 0,0 0-4,0 0-1,0 0-7,0 0 2,0 0-4,0 0-3,0 0-3,3-3-3,-3 3-2,0 0-4,0 0-1,0 0-4,0 0-2,0 0 1,0 0-1,0 0 3,0 0-3,0 0-1,0 0 0,0 0 0,0 0 1,0 0-1,1 0 0,-1 0 1,0 0 1,0 0-1,0 0 0,0 0 0,0 0-2,0 0 0,0 0-4,0 0 2,0 0-5,0 0-1,0 0-2,0 0-3,0 0-2,0 0-2,0 0-2,0 0-2,0 0 1,0 0-1,0 0-2,0 0-5,0 0-4,0 0-7,0 0-5,-1 0-9,1 0-7,0 0-10,-2 3-20,1-3-22,-1 3-23,0-1-20,0 0-24,-1 0-19,1 1-29,0 0-29,-1 2-24,1-1-17,0 1-7,-1 2-2,2-1-10,0 2-10,1 0 13,0-2 21,1 1 35,-1 0 35,1 0 35,1 0 29,-2-2 29,0 2 24,-2-3 21,1 2 16,0-2 13</inkml:trace>
  <inkml:trace contextRef="#ctx0" brushRef="#br1" timeOffset="281533.1028">29143 10427 33,'2'1'47,"-2"-1"12,0 0 12,0 0 11,0 0 11,0 0 13,0 2 13,0-2 17,0 0 21,0 0 24,0 0-19,0 0-54,0 0-36,-3 0-23,1 0-12,0 0-6,0-2 1,0 1 4,-1 0 4,1-1 6,0 1 0,-1-1 0,0 1-5,1-1-5,-1 2-3,0-3-2,0 2-4,0-1 0,0 0-3,0 0 1,0-1-1,-2 1 1,1 0 1,-1 0 0,1 0 4,-2-1 0,1 0 2,-2-1 1,1 1-1,0 0 0,-1-1-3,0 1 0,-2 0-1,1-1-1,0 1 1,-1-1 0,1 1-1,-1 1 0,0 0-3,-1-1-1,1 0-2,-1 1-1,0 0-3,0-1-2,0 2-1,0 0-2,0-1-1,1 1-1,-2-1 0,1 0 0,1 2 0,-1-1 0,1 1 0,0-2 0,-1 2 0,1 0 0,1-2 0,0 2 2,-1 0-1,1-1 3,1 0 0,-1 1 0,1-1 1,0 0-1,0 0 2,1 0 0,-2 0 0,1 0 0,1-1 0,0 1 0,0 0 1,-1-1-1,1 1 0,0 0-3,0 0 0,0-1-2,-1 1 0,1 0 1,0-1-4,1 1-1,-1 0 0,-1 0-2,0 0 0,1-1-2,-1 2-2,0 0-1,1-1 0,0-1 0,-1 2-1,1 0-2,-1 0-2,1-2 1,-1 2-1,1 0 0,0 0 0,-1-1 0,1 1 0,0 0-1,0 0 1,0 0-1,-1 0 0,1 0-1,1 0 1,-1 0 0,1 0 1,-1 0-2,2 0 0,-1 0 3,1 0-3,-1 0 1,1 1-1,-2-1 2,2 2-1,0-2 0,-1 0 0,1 0 1,-1 2-1,1-1 1,-1-1 0,1 2 2,-1-1-2,1 0 1,-1 0 2,1 1 0,-1 0-1,0-1 3,0 1 0,0 0 0,-1 1 3,1-2-1,-1 2 0,1 0 2,0 0 1,-1-1 0,1 2 1,0 0-2,-2 0 3,1 0-3,0-1 2,1 2-1,0-1 3,-1 0-1,0 1-2,1-1 1,0 1-1,1-1 1,-1 1-2,1 0-1,-2-1 2,2 1-1,-1 1-2,1-1 2,0 2-1,0-2 0,-1 2 0,1 0 1,1 0-3,-1 0 0,1-1 0,0 2 1,0 0-1,1 0-1,0-1 0,-1 0 0,0 1-1,2-1-1,-1 1 1,1 0-1,1-1-2,-1 1 0,0-1 0,1 0-1,0-1 2,0 2-3,0-2 2,0 1 1,0-2 1,0 2-3,0 0 1,0-2-1,0 1 2,0-1-1,-1 2 0,0-1 3,0-1-1,1 1-1,-1 1 1,0-2-2,0 2 3,1-2-1,-1 2-1,0 0 0,0 0 0,1 1 2,-1-2 0,0 2 0,0-1-1,0 1-1,0-1 0,0 0 0,1 2 0,-1-1 1,0 1 2,0 0 2,1-2-1,0 1 3,0 0 0,0 1 2,0-1 1,0 0 1,1 1 3,-1-1 4,1-1 0,0 2 3,-1-2 0,1 1 1,0 0 1,0-1-1,-1 0 1,1 2 2,0-2 0,0 1 0,-1 0-1,1-1-3,1 0 1,-2 1-2,1-1 1,0 0-1,0 0-1,1 1 4,-1 0-4,0 0 1,0 0-2,1-1 0,-1 0 1,2 1-2,-2-1 1,1 1-1,0 0 1,0-1 0,0 1 0,-1 0-1,2 0-1,-1 0 0,0-1 1,0 0-3,0 1 1,1-1 0,-1 2 0,0-1-2,1-1-1,0 0 2,-1 1-2,0-1-2,1 2 1,0-1-2,0-1 0,0 1 0,0 0 0,0-1-3,1 1 0,-1 0-1,1-1-2,0 1 0,0-2 0,-1 2 0,1-2-2,0 0 2,-1 2 0,2-2 0,-1 0 0,0 1 0,-1-2 0,2 2 2,-2 0 1,2-2 1,0 1 1,-1 0-2,0-1 3,1 0-1,-1 2-2,1-3 2,-1 1-2,2 1 0,-2-2 0,1 2 5,0-2-4,0 1 4,-1-1-2,3 2 2,-2-2 0,0 1 1,-1 0 4,2-2 0,-1 1 1,0 0 0,0-1 1,-1 0-1,1 1 2,-1 0 2,0 0-1,2-3-1,-2 2 1,1 0 1,-1 0-3,1 0 2,-1-2-2,1 2 0,0 0 0,-1-1 1,1 0-1,-1 0 1,2 0-2,-1-1-6,1 3 3,0-3 1,0 3 0,0-2 3,0 0-1,2 2 0,-1-1-2,-1-1-3,1 0 2,1 1 2,-2-1-1,2 3-1,-1-5 2,2 4 2,-2-1-2,1-1-2,-1 1 0,1 0-2,0-2-1,-1 2-3,1 0 5,1 0 1,-2-2-4,1 2-1,0 0 2,2-1-1,-3 1 1,1-2-1,0 2 3,1 0-3,-1-2 3,0 1-2,0 0 1,1 0-3,-1 0 4,0 0 0,1-2 1,-1 3-1,0-2 2,1 1 0,0-1-4,0 0 1,-1 1-3,2-1 0,0 0 2,0 1-4,0-1 0,1-1 2,-1 0-2,1 0-2,1 2-2,-1-1 0,1-1 0,-1 2 0,1-2 0,0 0 2,-1 0-2,1 0-2,-1 0 0,1 0 2,-1 0-2,0 0-4,0-2 2,0 2-2,-2 0-4,2-1 4,-2-1-4,0 2 1,0 0-1,-2 0 0,1 0 0,-2 0 2,1-1 1,1 0 1,-2 0 0,0 0-2,0 1 2,-1-1 2,2 0-1,-1 0 3,-1 1 0,1-1-2,0 1 0,1-1-2,-1-1 1,1 1 1,0 0-4,0-1 2,0 1 1,0 0-3,0-1 3,1 0-5,0 0 4,-1 0 5,1 1 1,1-2 1,0 0 3,0 1 6,-1-1-1,2 0 4,-1 0 1,0 1 3,1-1 0,-1 0 1,0 1 3,1 0 7,-2-1-3,0 0-3,0 2-2,1-2 3,-1 2-5,-1-2 0,1 2 1,0-1-1,-1-1-3,-1 1 1,1 0 1,1 0 0,-2 0-2,1 1 0,0-2-2,0 0 2,-1 2 0,-1-1 2,1 0 0,0-1-3,1 1 1,-1 1 0,0-2 1,-1 0-3,1 2 3,-1-2-3,2 1-1,-1-1 4,0 0-3,0 1-1,0-2 1,0 1 1,0 1-5,0-1 3,-1 0-3,1 1 3,0-1-3,0 0 3,-1 0-2,0 0-3,0 1 2,0-1-2,1-1 3,-2 1-5,1 0 2,-1-1-2,1 1 4,-1-1-2,2 1 5,-2-1-4,0 0 4,0 0-2,0 0 4,0 0-1,-1 0 1,3-1 1,-3 2-2,1-2-1,0 1 1,-1-1 2,1-1 0,0 0-2,0 1 0,0 0-6,0-2 1,0 2 2,-1-2-2,0 2-3,0-2 3,0 2 0,0-2 0,0 2 5,-1-2-6,1 0 1,-1 0-2,0 1-1,1-1 0,-1 0-2,-1 0 5,1 1-3,-1-2 0,0 2 1,0-1 2,0 0-3,-1 0 1,0-1 4,0 0-2,0 0 1,0 0 1,0 1-4,0-2 2,0 1 8,-1 0-5,1-1 3,-1 1-3,0 0 6,1 0-3,-1-1-3,0 1 3,0 1-5,1-1 2,-1 1 3,0-2-2,1 1 2,-1 1-2,1-1-1,0 1-5,0 0 0,-1 1 3,0-1-3,1 0 0,-1 0 0,1 0-4,-1 0 4,0-1-6,0 3 0,1-2 0,-2 1-8,0 1 2,0-2 0,1 1-6,-1-1 3,1 2 1,-1-2-1,1 2 0,-1-2-2,1 1-1,-1 0 4,1 0 2,-1 1-3,0-2 7,1 1-1,-1 1 3,0-2 3,0 1 2,0 0 4,-2 0-4,2-1 4,0 0 3,0 1 2,-1-1 6,0 0 1,1-1 2,-1 1 4,0-1 0,-1 1 0,0-1 1,0 2 2,1-1 1,0 0 7,-1 0 4,1 0-4,0 2-1,0-2-4,0 2 4,0-1-7,-1 2 1,1-2-7,0 2 4,0 0 1,-1-1-4,1 1 0,1-1-4,-1 2 1,0-2-3,-2 1-4,2 0 3,-1 0-3,1 0 4,0 0 0,0 0 4,-1-1-3,0 1 3,1 0 1,-2 0-5,2 0 1,-1-1-4,0-1 5,1 2-5,-2-1 4,2 0-3,-3 0 4,2-1-4,0 2-1,0-1-3,0 0 0,1 1 4,-1-1-4,0 1 4,0 0-3,1 0-1,-1 1 9,1-1-4,0 0 4,0 0-4,0 2 0,0-2-4,0 0 0,0 1 5,-1-1-5,1 3 4,0-2 1,0-1-4,0 0 4,0 2-9,-1-1-1,0-1 6,1 0-5,-2 1 0,1 0 0,0 0-5,-1-1 9,1 1-9,-1-2 0,0 1-5,0-1 5,0 2-5,0-1 0,0 0 6,0 0-1,-1 2 10,0-2-10,1 0 0,0 1 5,0-1-5,0 2 0,-2-1 1,1 0-6,1 1 0,-1 0-11,0 0 1,-1-1 5,1 2-5,0 0-5,-1-1-1,1 1 1,-2-1-9,2 1 9,-1-1-9,1 1 9,-2 0-4,1-1 14,1 2 0,0-3 5,-1 3 5,0 0-5,0-2 5,1 1 9,0 0 1,-1 1 9,0-1 1,1 1-1,0-1 2,0 0 4,-1 0 1,2 0-10,-1 1 5,0 0-5,1-2 6,0 1-6,-1 1 7,1 0-6,-1 0-6,1 0 1,0 0 0,0 0 11,-1-2-5,2 2 12,0 0-12,-1 0 6,1 0-5,-1 0 6,1 0 0,0 0 0,0 0-6,0 0 0,1 0-5,0 0-1,0 2 6,0-2-12,0 0 0,0 0 6,3 0-6,-3 0 0,3 0 5,0 0 0,0 0-6,0 0 0,0 0 11,0 0-1,0 0 3,0 0-7,0 0-5,0 0 2,0 0-2,-2 0-2,2 0-10,0 0 0,0 0 0,0 0 0,0 0 0,0 0 0,0 0 0,0 0 0,0 0 0,0 0 0,0 0 0,-2 0 0,2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0,1-2 0,-1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0,0-2 0,0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0,1-2 0,-1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0,1-2 0,-1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0-171,0 0-273,0 0-55,0 0-10,0 0-5,0 0 14,1-2-16,2 2-11,-2-1-3,-1 1 8,0 0-17,0 0-3,0 0 58,0 0 70,5 1 71,-5-1 63,1 5 54,-1 0 48,-1 0 36,-1 2 32,-3-2 28,0 3 21,0 0 19</inkml:trace>
  <inkml:trace contextRef="#ctx0" brushRef="#br1" timeOffset="289392.5524">32384 10493 9,'0'0'33,"0"0"8,0 0 9,0 0 8,0 0 8,0 0 10,0 0 9,0-3 12,0 0 14,0 0 18,0 0-6,0 0-26,0-1-19,0 1-15,-1-1-4,0 1-1,0-1 2,0 1 5,-1-1 6,1 0 6,-2 2 4,2-1 5,-1 0-1,1 0 1,-1 0-4,1 1-1,-1-1-3,1 3-3,0-3-1,-1 0-1,1 1-2,-2-1-1,1 1 0,0-1 0,-1 0 1,0 0-1,-2 0-1,2 1-3,-2 0-3,1-2-3,-2 1-8,1-1-1,-1 0-5,0 2-3,0-2-4,0 0-3,0 0-1,-1 1-4,0 0-3,0 0-2,1 0-3,-1-2 1,-1 3-5,1-1 1,0 0-3,-1-1 0,0 3-4,0-2-5,1 0-1,-1 0-1,-1 1 0,1-1-2,0 1-1,-1 1-1,0-1-2,0 0 0,0 1 0,-1 0-2,1-1-1,-1 1 0,-1 1 1,2-1-3,-1 0 4,-1 1 2,2 0 4,-1 0-1,0 0 2,0 0 2,1 0 4,-1 0 1,1 0 3,1 0 3,-1 0 2,1 0 3,1 1 1,0 0 1,0-1 0,-1 1-3,2 0 3,-1 0 1,1-1 1,-1 1 1,1 0 0,0 1 0,0-1 0,0 1 1,-1-2 0,2 2-2,-1 1 1,0-1 2,0 0-2,0 1 0,0-1-4,0 1 0,0-1-4,0 2 0,-1 0 1,1-2-4,0 3-2,0-1 1,0 1-4,-1-2-4,2 1 2,0 2-3,0-2 1,-1 1-2,1 1 1,-1-2-3,1 3 1,0-2 0,0 0-3,1 2-1,-1-2 0,0 2 0,0 0 0,1-2 4,0 2-3,1-1 1,-1 0 0,0 1 2,0-1-3,1 0 1,0 0 0,0 1 2,0-2-2,0 2-1,0 0 5,0-2 0,1 2-2,-1-2 1,-1 2-1,1-1 4,0 0-2,0 0 1,0 1-1,1-1 2,-1 0-2,0 0 2,1 2-2,-1-2 1,1 1-3,-1 0 0,0-1 2,1 0-2,-1 2 2,1-2-2,0 2-2,0-1 0,-1 0 0,1-1-4,0 2 0,-1 0 0,1 0 0,0 0 0,-2 0-4,2-1 0,0 1-2,0 1-2,-1-1 2,2 1 2,-1 0 2,1 0 2,-1-1 4,2 1 4,-1 0 4,0 0 0,1-1 0,-1 1 5,1 1 1,0-2 3,0 2 3,1-2 1,-1 0-2,2 1 3,-1-1-3,1 0 3,0 1 2,0-1-4,0 1 0,1-2 2,-1 1 1,1 1-2,1-1 0,-1 1 5,0-2-3,1 2-1,0-1-1,0 0 4,1 1-5,0-2 0,0 3-3,0-2 1,0 0 0,0 0-2,1 1 0,1-2 2,-1 1-2,1 0-5,-1-1 1,1 3-1,1-3-5,-2 1 6,1-1-3,0 1 2,0-1 1,0 1-6,0 0 3,-1-1-2,2 0-3,-1 0 2,-1 1-2,0-2-2,0 0 5,0 1-3,0 0 2,0 0-2,0 0-2,0-1-1,2 0 1,-2 0-6,0 1 0,0-1 0,0 1-6,2-1 6,-2-1 0,0 2 0,0 0-2,0-2-4,1 1 1,-1-1-1,-1 1 1,2-1 0,0 1 2,0 0 0,-1-1-2,1 1-3,0-1 2,0-1-2,0 1-2,0 1-1,-1-1-2,2-1 5,-1 1-2,0 0-8,1-1-3,-1 1 3,0-1 5,0 1-2,0-2 2,0 2 3,0-1 2,1-1 1,-2 2 2,1-2 2,1 1 3,-2-1 0,1 0 5,0 0 8,0 0-1,0-1 4,0 1 2,-1-3-3,0 3 3,1-2 3,-1 0 2,-1 1 1,1-1 0,0-1 0,1 1 0,-1 0 1,0-1 2,0 0 1,-1 0-3,2 0 0,-2-1 0,1 0-2,-1 1 0,0-1-3,0 1-5,2-2 3,-2 1 2,0 0 1,1-1-3,-1 1 0,1-2 0,-1 2-3,0-1 7,0 0-4,-1 0-2,1 0 2,0-1-2,0 1 3,0-2 0,-1 2-3,1-1 3,-1 0 1,1-1-8,0 1 8,0-1-7,0 1 4,-1-1-4,1 0 4,0 0-1,1-1 5,-1 0-1,0 0-6,0 0 3,0 1-3,0-2 3,1 1-3,-1 0 4,0 0-4,-1-2 4,1 3-4,-1-2-3,2 2 7,-2-3-4,1 2 1,-1 0-4,1 0 8,-2 1-8,1-2 0,1 1 4,-1 1-4,0-2 4,0 1-3,-1-1-1,2 2 4,-2-2-3,1 2-4,1-2 3,-1 0-3,0 0 4,0 1 4,-1 0-9,1-2 1,0 1 0,1 0-4,-2 0 4,1-1-4,0 1 0,-1-1 0,0-1 0,0 2 4,0-2-4,0 0 5,1 1-9,-1-2-9,0 2 9,-1 0 0,1-1 0,-1 0 0,0 0 0,0 0 0,0 2 0,1-1 9,-1 0-5,0 0 0,0 0 4,1 2 0,-1-2 12,0 2 1,-1-2 4,0 2 5,1 0 0,-1-1-9,1 1 5,-1-1 5,1 1-9,-1-1 1,0 0-5,0 1 4,0 0-8,-1-1-5,1 0-4,0 1-5,0 0 0,-1 0-9,0-1 4,0 1 1,0-1-1,0 0-4,-1 1-5,0 0 5,0-2 0,1 2-9,-1-1 5,-1 0-1,1 1 1,-1-1 0,1 0 0,-1 1 0,-1-1 4,2 1-8,-1-1-5,0 1 5,-2-1 1,2 2 3,0-2 0,0 1-7,-1 0 7,1 0-3,0-1 12,0 0 0,0 1 4,-1-1 0,1 0 4,0 1 12,-1-2 1,0 2 3,0-1-3,0 0 4,1 1-4,-1 0 13,0-2 0,0 3-8,0-2 0,0 1-4,0 0 0,1 0-4,-3-1-1,1 1 1,0 0 0,0 0-1,0 0 6,0 0-5,-1 0-5,0 0 10,0-1-5,2 0 1,-1 2 4,0-2 0,1 1 6,-1-1-5,1 1 4,-1-1-3,1 0-1,1 1-5,0-2 1,-1 2 9,1 0-4,0-1 11,0 0 0,0 1-5,1-1 12,-1 0 0,1 3 6,-1-3 1,1 1 6,-2 2 2,2-2 6,-1 1 7,1 0-1,-1 0-7,1-1-3,-1 1 4,1 1-21,-1-1-17,0 0-22,0 0 0,0 1 0,0-1 0,0 0 0,0 0 0,0 0 0,0 0 0,-1-1 0,1 1 0,0-1 0,0 0 0,0 0 0,1-1 0,-1 1 0,0 0 0,0-2 0,1 2 0,-1 0 0,1 0 0,-1 0 0,1 0 0,-1 0 0,1 1 0,-1-1 0,1 1 0,-2 0 0,3 0 0,-2 1 0,1-1 0,-1 0 0,1 1 0,-1 0 0,1 1 0,-1 0 0,1 0 0,-1 0 0,1 0 0,-1 0 0,1-1 0,-1 2 0,0-2 0,0 2 0,0-1 0,-2 0 0,3 1 0,-1-1 0,0 0 0,0 2 0,0-2 0,1 0 0,-1 0 0,0 1 0,1-1 0,-1 1 0,1-1 0,-1 0 0,1 1 0,-1 0 0,1 0 0,1 1 0,-2-2 0,2 2 0,-1-1 0,1 1 0,0 0 0,0 0 0,-3-2 0,3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0,4 0 0,-4 0 0,0 0 0,2 1 0,-2-1 0,0 0 0,0 0 0,0 0 0,2 1 0,-2-1 0,0 0 0,0 0 0,0 0 0,0 0 0,0 0 0,0 0 0,0 0 0,2 0 0,-2 0 0,0 0 0,0 0 0,0 0 0,0 0 0,3 0 0,-3 0 0,0 0 0,0 0 0,2 0 0,-2 0 0,0 0 0,2 1 0,-2-1 0,0 0 0,0 0 0,0 0 0,2 1 0,-2-1 0,0 0 0,0 0 0,0 0 0,0 0 0,0 0 0,0 0 0,0 0 0,0 0 0,0 0 0,0 0 0,0 0 0,0 0 0,0 0 0,0 0 0,0 0 0,0 0 0,0 0 0,0 0 0,0 0 0,0 0 0,0 0 0,0 0 0,0 0 0,0 0 0,0 0 0,0 0 0,0 0 0,0 0 0,0 0 0,0 0 0,0 0 0,0 0 0,1 1 0,-1-1-302,0 0-283,0 0 26,0 0 14,0 0 19,-1 2 6,1-2 11,-1 1 8,0 1 5,0 0 3,-2 1 2,0-1 23,0 1 33,-2 1 58,-1-1 59,-1 4 57,0-2 50,-2 1 43,-2 0 35,0-1 31,-1 2 25,0-2 20,0 2 17</inkml:trace>
  <inkml:trace contextRef="#ctx0" brushRef="#br1" timeOffset="290930.6403">27444 11090 23,'-3'0'34,"1"2"10,0-1 9,0-1 12,0 3 12,1-2 13,1-1 16,-1 2 17,1-2 20,0 0 2,0 0-16,0 0-16,0 0-15,0 0-12,0 0-5,0 0-7,0 0-6,0 0-3,0 0-4,0 0-3,1 3-2,-1-3-1,0 0-3,0 0-3,0 0-1,0 0-1,0 0-2,0 0-1,0 0-3,0 0-1,0 0-1,0 0-1,0 0-2,0 0 0,1 0 1,-1 0-2,3 1 2,-1-1-1,0 2-1,0-2 2,1 0 0,1 0 0,0 2 2,1-2 1,0 1-1,1 1 4,0-2 4,1 1 2,0 0 4,1-1 4,0 1-2,1 0 3,1-1 1,-1 1-1,2 0 4,0 0-1,0-1 1,0 0 1,1 1 2,-1-1-1,1 1-4,-2-1-3,1 0-3,-1 0-4,0 0-3,-1 2-2,1-1-2,-2-1 0,0 0-1,0 0-3,0 1 3,-1-1 0,-1 2-3,1-2 4,0 0-1,-1 1 4,-1 0 2,0-1 2,0 1 0,1-1 1,0 0-2,-2 1 4,1-1 0,0 0 1,0 0 3,0 0-1,1 0 4,-1 0-2,0 0 1,0 0-4,0 0 0,1 0-5,0 0 3,-2 0-3,1 0-5,-1 0 1,1 0-2,-2 0-8,2 0 4,-2 0-3,0 0-4,-1 0 0,-2 0 0,2 0-2,-2 0 0,3 0 0,-1 1-2,-2-1 3,0 0-3,0 0-2,0 0 0,0 0 0,0 0 1,0 0-1,0 0 1,0 0-3,0 0-6,0 0 7,0 0-1,0 0-2,0 0 0,0 0-7,0 0-3,0 0-13,0 0-13,0 0-23,0 0-28,0 0-36,0 0-35,0 0-34,0 0-38,0 0-46,0 0-39,0 0-55,0 0-48,0 0-29,0 0-11,2 1-15,0-1-4,2 1 22,1 1 36,1-1 54,1 1 54,1 0 50,2 2 45,2 0 38,0 0 34,1 1 29,0 0 25,2 2 18,1-1 15</inkml:trace>
  <inkml:trace contextRef="#ctx0" brushRef="#br1" timeOffset="291962.6994">31032 11209 14,'-3'0'37,"-1"0"12,0 0 10,1 0 13,-1 0 12,0 0 13,-1 1 16,2-1 19,1 0 23,-1 0 29,1 0-2,0-1-26,2 1-21,-2 0-15,2 0-7,0 0-1,-3-1 5,3 1 9,-2-1 13,2 1 12,-1-1 11,1 1 9,0 0 6,0 0 4,-2-2 1,2 2 6,0 0-1,0 0 2,-1-2 0,1 2 1,0 0 0,0 0-5,0 0 2,0 0-3,0 0-2,0 0 2,0 0-8,0 0-5,0 0-8,0 0-12,0 0-8,0 0-12,0 0-12,0 0-6,0 0-13,0 0-1,0 0-12,0 0 3,2-1-9,-2 1-7,0 0-11,0 0-4,0 0-7,0 0-4,0 0-4,0 0-5,2 0 2,-2 0 0,3 0 6,0 0 6,1 1 2,0 1 6,0-1 1,2 0 14,0 2-4,0-2 12,1 1 1,0 0 8,2 1-11,-1 0-24,0 0-55,2 0-3,-1 1 0,0 0 0,0 0 0,2-2 0,-2 4 0,2-4 0,0 2 0,0-1 0,1 2 0,-1-3 0,0 1 0,1 1 0,0-1 0,1 1 0,-1-1 0,-1 0 0,2 0 0,-1-1 0,-1 1 0,2 0 0,-2-2 0,1 2 0,0-2 0,-2 2 0,1-3 0,-1 0 0,-1 3 0,1-3 0,-2 0 0,-1 0 0,0 0 0,1 0 0,-2 0 0,-1 0 0,-1 0 0,0 0 0,0-3 0,0 3 0,-4 0 0,2 0 0,-2 0 0,0 0 0,0 0 0,2 3 0,-2-3 0,0 0 0,0 0 0,0 0 0,0 0-171,0 0-889,0 0 202,0 0 115,-1 1 56,1 3 41,-2 0 2,1 1 4,-3-1 77,1 2 87,0 1 85,-2-2 70,0 2 61,-2 2 53,-1-1 44,0 0 38,-1 1 31,-1 2 24,0-2 22</inkml:trace>
  <inkml:trace contextRef="#ctx0" brushRef="#br1" timeOffset="308734.6587">27647 11121 2,'-1'-2'28,"-1"0"7,0-1 8,0 1 10,-1 1 10,0 0 12,1 1 14,0-2 14,0 1 16,1 1 17,-1-2-3,0 2-23,0 0-15,0 0-9,1-2-6,-1 2-5,2 0-2,-2-1-2,2 1-3,-3 0-2,0-1-2,3 1-1,-2 0-2,2 0 0,-2 0-1,-1 0-3,1 0-1,0 0 1,-1 0-3,0 0 0,0 1-3,0-1-1,0 0-2,0 1-2,-2-1-2,2 2 1,-1-2-2,0 0-2,1 0-3,-1 2-1,0-2-6,1 1-3,-2 1-3,1-2-5,0 1-4,1 0-2,-1 0-2,0 0-2,1 1-4,-2-1 0,1 1-4,0-2 0,1 0-1,1 3-1,-1-3-1,0 0-1,1 1 1,0 1 0,0-2 1,2 0 0,0 0 0,0 0 0,0 0-1,0 0 0,0 0 0,0 0-2,0 0 2,0 0 0,0 0-1,0 0-1,0 0-3,0 0 1,0 0-1,0 0-2,0 0 0,0 0 1,0 0 1,0 0-2,0 0 2,0 0 0,0 0-1,0 0 2,2 0-2,0 1 4,0 0 1,1-1 2,1 1 0,1 0 1,1 0 2,2 0 2,-1 0 1,1 0 2,2 1 2,0-1 2,0-1 3,2 1 2,-2 1 2,0-2 2,2 0 3,-2 0 0,1 3 4,0-3 0,-1 0 3,1 1 1,0-1 1,-1 1 3,1 1 1,0-2-2,0 1 0,0-1 1,-1 1 1,1 1-2,-1-1 0,0-1 0,0 0-1,0 2-3,-2-2 1,1 0-1,-1 1-1,0 0-3,-1 0-1,-1-1 0,0 0-1,0 1-4,-1-1-2,-1 0-3,-1 0-1,-1 1-1,-2-1-2,2 0-2,-2 0-2,0 0 0,0 0-1,0 0 2,0 0 1,0 0-3,0 0 4,0 0 0,0 0 3,0 0 3,0 0 2,0 0 3,0 0 4,0 0-2,0 0 3,0 0 4,0 0 4,0 0 0,-1 0 0,-2 2 3,1-2-4,0 1 1,0-1-5,-2 1-3,-1 0-6,0 0-3,-1-1-2,0 1-3,-1-1-8,-2 3-3,1-3-4,-1 1-5,-2 1-4,1-1-1,1 1-1,-3-1-1,2 0-1,-1 2 1,-1-2 0,1 1 0,-1 1-2,0-1 0,1 0 1,-2 0 1,3 0 0,0-1 2,-1 2-2,2 0 1,1-2-1,0 2 1,1-1-1,1-1 3,2 1-1,0-1 0,1-1 1,1 1 1,-2-1 2,4 0-2,0 0 3,0 0-3,0 0 4,0 0-1,0 0 2,0 0-3,0 0 3,0 0-3,0 0 4,0 0 0,0 0 1,0 0-5,0 0 3,0 0-1,0 0 3,5 0 1,-1 0 1,1 0 1,1 0 0,1 0 1,2 0 2,0 0 4,2 1-1,1-1 4,0 0-1,1 0 4,0 2 2,0-2 0,2 0-1,-2 0 1,1 0 0,0 1-2,0 1 1,0-2 1,0 0 0,0 1-2,0 0-1,-1-1-3,-1 1 1,0 0-3,0-1 1,0 1-1,-3-1 0,0 1-2,-1-1 2,-1 0-2,-1 0-1,-2 0-1,0 0 2,-1 0-1,-3 0 1,0 0 4,0 0 0,0 0 1,0 0 4,0 0 2,0 0 4,0 0 3,0 0 2,0 0 2,0 0 5,-2 3 1,0-3 1,-1 2 0,-1-1-2,0-1-5,-3 1 0,0 0-3,-1 1-4,-2 0-3,-1-1-5,-1 1-6,-1-1-6,1 2-2,0-2-2,-2 2-8,2-1 2,0 0-1,0 0-3,0 0 0,-1-1 0,1 4-1,0-4-1,2 2 1,-1 0 0,1-1-3,0 1 1,1 0 2,0-2 0,2 2 4,1-1-2,0 0-2,2 0 2,1-1 4,1 0-2,-1 1 2,3-2 1,0 0-1,0 0 4,0 0-1,0 0 1,0 0 1,0 0-1,0 0-2,0 0 1,0 0 3,3-2-1,-1 2-1,2 0 3,0 0 0,1-1 0,2 1 2,2 0 2,0 0 2,1-1 1,3 0 0,-2 0 3,1 0 2,0-1 1,0 1 0,1-1 2,-1 1-2,-1 0-2,1-1 2,-1 1 0,-3 0-1,2-1 1,-3 1 0,0 0-4,-1 1-1,-1-2 2,-1 2-5,-2 0 1,-2 0 4,0 0-3,0 0 1,0 0 2,0 0-3,0 0 5,0 0-3,0 0 3,0 0 0,-2 0-1,0 2-1,-2-1 2,-1 0-4,-1 1 1,0-1-5,-3 0 0,-1 1-4,-1-1-4,0 2 3,-2-1-3,2 0-6,-3 0-1,2-1-5,-1 2 1,1 0 0,1-2 0,0 1 0,1 0 0,1-1 0,0 1 1,2-1 3,0-1-2,0 3 2,2-2 1,-1-1-1,2 1 4,1 0 0,1 0 3,0-1 3,2 0-3,0 0 3,0 0-1,0 0-1,0 0-1,0 0 3,0 0-2,0 0-3,0 0 5,2 0 1,1-1 0,2 1 1,1-1 1,0 0 0,0 1 1,2-1 1,3 1 2,0-3 3,0 3 0,1-3 4,1 2-1,1-2 3,0 2 1,-1-2-1,1 2 2,0-2-1,0 0-1,-1 0 2,0 0 0,-1 1-2,1-1-2,-2 0-2,-1 2 1,0-2-5,-3 2 5,0-2-5,-2 2 1,-1 1 4,-1-3-5,-1 3 3,-2 0-2,0 0 1,0 0 5,0 0 1,0 0 1,-2 0-1,-1 3 3,-1-3 0,-1 1-2,-2 1-1,-2 0-5,-1 0 0,-2 0-2,0 1-2,-2 0-4,0 0 0,0 1-4,1 0-6,-2-1-2,2 1-3,0 0-1,1 0-2,0-1 3,2 1-1,0-1 1,0 0-1,2 0 5,1-1-3,0 1 1,-1 0 4,2 0-3,2-1 3,-1 0 2,2 1 1,0-1 0,1-1 3,1 0-1,1-1 2,0 0 0,0 0-2,0 0 1,0 0 1,0 0-2,0 0-3,0 0 1,0 0 2,0 0-3,0 0 2,0 0-1,0 0-1,0 0 1,0 0-3,0 0 2,0 0 1,0 0-1,2-1 2,-2 1-2,0 0 5,2-1 0,-2 1 0,0 0 0,0 0 1,2 0 1,-2 0 0,0 0 0,3-1 1,-3 1 1,0 0-2,0 0 0,2-1 0,-2 1 2,0 0 0,0 0-2,0 0 2,0 0-2,0 0 3,0 0-3,0 0 0,0 0 0,0 0 0,0 0 0,0 0 0,0 0 2,0 0 0,0 0 0,0 0-1,0 0-1,0 0 2,0 0-2,1 0 0,-1 0 2,0 0 0,0 0-2,0 0 0,0 0 0,0 0 0,0 0 0,0 0 0,0 0-2,0 0 2,0 0 0,0 0 0,0 0 0,0 0 0,0 0 0,0 0-2,0 0 2,0 0 0,0 0 0,0 0 0,0 0 0,0 0 2,0 0-2,0 0 0,0 0 0,0 0 0,0 0-2,0 0 2,0 0 0,0 0 0,0 0 0,0 0 0,0 0 0,0 0 0,0 0-2,0 0 2,0 0 0,0 0 0,0 0 0,0 0 0,0 0 0,0 0 0,0 0 0,0 0 0,0 0 0,0 0 2,0 0-2,0 0 0,0 0 0,0 0 0,0 0 0,0 0 0,0 0 0,0 0 0,0 0 0,0 0 0,0 0 0,0 0 0,0 0 0,0 0 0,0 0 0,0 0 0,0 0 2,0 0-2,0 0 2,0 0 1,0 0-1,0 0-2,0 0 2,0 0 0,0 0 0,0 0-2,0 0 2,0 0-1,0 0 1,0 0 2,0 0-4,0 0 0,0 0 0,0 0 0,0 0 2,0 0-2,0 0 1,0 0-1,0 0 0,0 0 0,0 0 0,0 0 0,0 0 0,0 0 0,0 0 2,0 0 2,0 0 0,0 0-1,0 0-1,0 0 2,0 0-2,0 0 1,0 0 3,0 0-3,0 0 1,0 0 0,0 0 3,0 0-1,0 0-2,0 0-3,0 0 3,0 0 0,0 0 0,0 0-1,0 0 3,0 0-2,0 0-1,0 0 1,0 0 4,0 0-5,0 0 1,0 0 0,0 0 2,0 0-1,0 0-1,0 0 2,0 0-2,0 0-3,0 0 1,0 0 0,0 0 0,0 0-2,0 0 0,0 0 0,0 0 0,0 0 0,0 0 0,0 0 0,0 0 0,0 0-2,0 0 2,0 0 0,0 0 0,0 0 0,0 0 0,0 0 0,0 0 0,0 0 0,0 0 0,0 0 2,0 0-2,0 0 2,0 0 2,0 0-2,0 0 0,0 0 0,0 0 0,0 0 1,0 0-1,0 0 4,0 0-4,0 0 0,0 0 0,0 0 0,0 0 0,0 0 3,0 0-3,0 0 0,0 0-2,0 0 2,0 0-2,0 0 0,0 0 0,0 0 0,0 0 0,0 0-2,0 0 2,0 0 0,0 0-2,0 0 2,0 0-2,0 0 2,0 0 0,0 0 0,0 0 0,0 0 0,0 0 0,0 0 0,0 0 0,0 0 0,0 0 0,0 0 0,0 0 0,0 0-3,0 0 3,0 0-2,0 0 2,0 0 0,0 0 0,0 0 0,0 0 0,0 0-2,0 0 2,0 0 0,0 0 0,0 0 2,0 0-2,0 0 0,0 0 2,0 0-2,0 0 0,0 0 0,0 0 0,0 0 0,0 0 0,0 0 0,0 0 0,0 0 0,0 0 0,0 0 0,0 0-2,0 0 2,0 0 0,0 0 0,0 0 0,0 0 0,0 0 0,0 0 2,0 0-2,0 0 3,0 0-3,0 0 0,0 0 0,0 0 0,0 0 0,0 0 0,0 0 0,0 0 2,0 0-2,0 0 0,0 0 0,0 0 0,0 0-2,0 0 2,0 0 0,0 0 0,0 0 0,0 0 0,0 0 0,0 0 0,0 0 0,0 0-3,0 0 3,0 0 0,0 0 0,0 0 0,0 0 3,0 0-3,0 0 0,0 0 0,0 0 0,0 0 0,0 0-3,0 0 3,0 0 0,0 0 0,0 0 0,0 0 0,0 0-2,0 0 2,0 0 0,0 0 0,0 0 0,0 0 0,0 0 2,0 0 1,0 0-1,0 0-2,0 0 0,0 0 0,0 0 2,0 0-2,0 0 0,0 0 0,0 0 0,0 0-2,0 0 0,0 0-1,0 0 1,0 0 2,0 0-2,0 0 0,0 0 0,0 0 0,0 0 2,0 0 0,0 0 0,0 0 0,0 0 0,0 0 0,0 0 2,0 0-2,0 0 2,0 0 0,0 0 0,0 0 0,0 0 1,0 0-1,0 0-2,0 0 0,0 0 0,0 0 0,0 0 0,0 0 0,0 0 0,0 0 0,0 0 0,0 0-2,0 0-1,0 0 1,0 0 2,0 0 0,0 0-2,0 0 0,0 0 2,0 0 0,0 0 0,0 0 0,0 0 0,0 0 0,0 0 0,0 0 0,0 0 0,0 0 0,0 0 0,0 0 0,0 0 0,0 0 0,0 0 0,0 0 0,0 0 0,0 0-2,0 0 2,0 0 0,0 0 0,0 0 0,0 0 0,0 0 0,0 0-2,0 0 2,0 0 0,0 0 0,0 0 0,0 0 0,0 0 0,0 0 0,0 0 0,0 0 0,0 0 0,0 0 0,0 0 0,0 0 0,0 0 0,0 0 0,0 0 2,0 0-2,0 0 0,0 0 0,0 0 0,0 0 2,0 0 0,0 0 0,0 0 0,0 0 1,0 0-1,0 0-2,0 0 0,0 0 0,0 0 2,0 0-2,0 0 0,0 0 0,0 0 0,2-2 0,-2 2 0,0 0 0,0 0-2,0 0 0,0 0-1,0 0 3,0 0 0,0 0 0,0 0-2,0 0 0,0 0 2,0 0 0,0 0 0,0 0 0,0 0 2,0 0-2,0 0 0,0 0 2,0 0 1,0 0-1,0 0-2,0 0 0,0 0 0,0 0 0,0 0 2,0 0-2,0 0 0,0 0 0,0 0 0,0 0 0,0 0-2,0 0 0,0 0 2,0 0 0,0 0 0,0 0 0,0 0 0,0 0 0,0 0 0,0 0 2,0 0 0,0 0-2,0 0 0,0 0 2,0 0 0,0 0-2,0 0 2,0 0-2,0 0 0,0 0 2,0 0 0,0 0 2,0 0-4,0 0 0,0 0-4,0 0 4,0 0 0,0 0 0,0 0-2,0 0 0,0 0 2,0 0-2,0 0 2,0 0-2,0 0 2,0 0 0,0 0-2,0 0 2,0 0 0,0 0 0,0 0 0,0 0 0,0 0 0,0 0 0,0 0 0,0 0 0,0 0 0,0 0 0,0 0-2,0 0 2,0 0 0,0 0-2,0 0 2,0 0-3,0 0 1,0 0 0,0 0 0,0 0 0,0 0 0,0 0 0,0 0-9,0 0-9,0 0-17,0 0-25,0 0-25,0 0-26,0 0-28,0 0-22,0 0-20,0 0-22,0 0-29,0 0-29,0 2-23,0 1-11,0-3-29,0 0-22,1 5 24,-1-1 41,1-1 42,-1-3 42,1 4 34,-1-4 30,0 0 27,0 0 22,0 0 21,0 0 16,0 0 14</inkml:trace>
  <inkml:trace contextRef="#ctx0" brushRef="#br1" timeOffset="311948.8425">3940 11088 32,'-4'2'44,"0"2"12,-3-1 13,2 0 13,0 0 17,-1-1 18,0 0 20,-2 1 26,2-1 27,-1 0 11,0-1-6,-2 1-20,2-2-32,-1 0-16,2 0-11,-3 0-5,3 0 2,-1-1-1,0-1 3,0 1-1,1-1-2,1 1-4,-1-2-7,2 1-8,-1-2-12,0 0-8,1 0-14,1-1-10,0-1-9,0 0-11,1-1-7,1-1-7,-1 1-6,2-3-3,0 1-6,0 0 0,2 0-4,0-2 0,0 1 0,2 0 0,0 1 1,0 0 2,2 1 1,0 0 0,0 0 0,1 2 1,1-1 2,0 2 2,0 0-1,1 2 0,1-1 3,-1 4 2,2-3 2,0 2 1,0 2 0,0 0 0,2 1 2,-1 1 3,1 1 2,-1 1 2,-1 0 1,1 2 2,-2-1 1,2 3-1,-3-1 2,0 0-1,-1 3-2,-1-1 4,0 1 3,-2-1 0,0 0 3,-2 1 6,-1-1 1,0 1 3,-2 0 3,-1-1 6,0 0 3,-2 0 2,-1 1 4,-1-2 2,-1 2 1,-1-2 3,-1 0 5,-1-1-2,-1-1-3,0 0-2,-1 0 0,0-3-8,-1 0-3,0-1-8,-1-1-5,1-1-4,-2-2-6,0-1-9,1-1-5,-2-1-8,2-1-6,-1-1-8,2-1-4,-2-1-9,2 0-1,1-3-3,0 1-7,1-1 3,1-1-3,1 0 1,1-1-4,2 0 5,1 0-1,2 1 3,1-2 1,1-1-1,2 1 7,1 1 0,1-1 2,1 0 5,2 0-1,2 1 4,-1 0-2,1 1 4,3 0-1,-1 1 3,1 0 2,1 1 2,1 3 4,0-1-1,0 2 5,2 2 0,-1 0 4,1 2 2,-2 2 1,2 0 3,-2 2 0,1 2 0,-1 0 1,1 1-1,-3 3 2,1-1 3,-2 2 0,0 0 4,-1 1-2,-1 2-2,-3 0 5,0 0-4,-1 1 2,-1-1 4,-1 2-1,-3 1 4,0-1 4,-1 1-6,-2-1 2,-2 1-3,0-1 5,-1-1-2,-1-1 3,1 0 3,-3 0 2,1-2 2,0-1 2,-2-2 1,1 0 1,0-1 0,0-2 4,-2-1-2,1 0 1,-1-3-3,-1 0-10,1 0-5,-2-3-6,1-1-5,0 0-13,-1-2-8,1-2-2,-1 1-10,1-3-12,1 0-2,0-2-2,2 1-4,1-2-4,0 1 2,2-2-4,2 0 3,1 1 0,0-1 3,3 2 3,0-2 0,3 2 1,0-1 5,1 2 0,1 0 5,2-1-2,0 3 3,0 1 2,2-1 7,2 1 1,-2 1 0,2 1 2,1 2 5,0-1 0,1 2 2,-2 2 3,2-1 2,1 4 1,-2-1 4,1 2 1,-1 2 4,0-1 1,0 3-3,-2-1 5,0 3 3,-1 1 1,-1 0 2,-2 1 2,-1 2-1,0-1-3,-3 2 0,-1-1 3,-1 2-2,-1-1-1,-3-2 1,1 2 1,-2 0-1,0-1-2,-1-1-6,-1-1-3,0 0-2,-1-1 2,1-2-2,-1 0 3,-1-2-6,1 0 2,-1-2-5,1-1-3,-2-2-3,1 0-3,1-2 0,-3 0 0,1-2-6,1-1-2,-2 0-4,1-3 0,1 1-5,-2-3-6,2 0 1,1-1-4,0 0 1,1-2-2,2 1-6,0 0 4,2-1-3,0-1 0,2 0 4,1 1-3,1-1 3,2 1 3,0 0 0,1 0 6,1 0-1,1 2 1,2 0 5,-1 1 0,1-1 2,1 3 8,0 0-3,0 0 5,1 2 3,1 0 2,-2 3 0,2-1 0,-1 3 2,1 0 3,-2 1 7,2 2-2,-1 0 5,-2 2-1,2-1 1,-2 2 5,-2 1 2,0 1 1,1 1 2,-4 0 3,-1 2-2,0 1 0,-2-1 0,-2 1-3,-1 1 1,-2 1 0,0 0-2,-1-1-1,-1 0-4,0 1-1,-2-3 1,0 1-9,0-1 0,-1-2 1,1 1-4,0-3 1,0 0-3,-1-2-3,1-1 0,1 0-6,-2-2-2,1 0-6,0-2 3,-1-2-6,1 1-2,0-3 3,1-1-3,-1 1-3,2-2-2,-1-1 0,0-1-5,2-1-2,1 0 0,2-2 1,0 0-3,0 0 3,2-1 2,1 0-1,1 0 2,1 0-2,1 0 3,1 1-3,1 0 3,0 0 3,3 1 2,-2 0 5,2 0 0,-1 3 7,2 0 2,-1 1 0,1 0 3,1 3 1,-1-1 1,0 2 2,0 1 5,1 0-1,-1 2 5,-1 0 3,1 1 1,-2 1-3,1 1 3,-2 0 4,1 2 1,-1 1 1,-2 0 2,0 0 1,-2 3-1,-1 0 1,0 1 0,-2-1-5,0 2 3,-1 0-1,-2 0 1,0-1 0,-2 1 0,-1-1-2,2 0-5,-2-2 0,0 0-6,1-1 1,-2 0 2,1-2-2,1 1-3,-1-3 0,-1 0-2,2-2-6,-1 0-4,0-1-1,-1-2 0,1 0-5,0-2 3,0 1-5,-1-3-1,1 0-4,0-1-2,1-1-3,-1-1-2,0 0-3,1-1-1,2 0 0,-1-2-3,2 1 4,1-1-3,0 0 3,2-1-2,1 2 0,1-2-1,1 1 0,1 1 6,1 0 1,0 0 0,1 1 5,2 1 1,0-1 1,-1 3 7,2 0-3,0 0 2,0 2 5,1 0 2,0 1 4,0 1 2,-1 2 2,1 0 4,-1 1-2,0 1 2,1 2 5,-2 0-1,0 2 5,0 0 2,-1 2 2,-1 1 1,0 0-1,-2 0 3,-1 2 2,-1 0 0,0 0-4,-2-1 0,0 2 2,-2-1-1,0 0-1,-1 1 1,0-2 0,-1-1-3,0 1-4,-1-3 0,-2 0 0,2 0-4,-1-2 1,0 1-3,0-2-1,1-1 2,-3 0-4,1-2-3,1 2-2,-1-3-2,-2 0-3,2 0-4,-1-3-1,0 2-2,-1-2-2,0 0-5,1-1-2,-1-2 1,1 1-3,0-2-3,0 1 4,-2-1-3,3 0 0,0-2-3,1 1-1,-1-1-1,2 0 1,0 0-3,1-1 1,2 2-3,-1-2 3,3 2 2,0 0-3,0 1-1,2-2 1,0 2 3,0 0-1,1 2 3,1-1 6,1 1 2,1 1 1,0 1 3,1 0 6,0 0-1,1 3 7,2-1 1,0 1 4,0 1 3,2-1 5,-1 3-1,1 0 4,-1 1 3,0 1-1,1 0 2,-2 2 1,0 0 1,1 0 1,-2 1 2,-1-1-3,0 0 3,-1 1-2,-1-1 1,-1 2-3,0-1 0,-2-2-1,0 0-1,-1 1-1,0-1 1,-2 1 1,0-3 0,-1 1 0,-1-1-2,-1 1-2,1-2 2,-1-1-2,0 1-2,-1 0 2,0-1 0,-1-1-5,-1 0 1,-1 0-7,0-1-2,0-1-2,-1 0-4,-1-1-3,0-1-2,0-1 0,-1-1-6,0 0-3,0-1-1,0-1 0,0 0-5,0-1 1,0 0-4,1 1 4,1 0 1,0-1-3,1 1 3,2 0 0,0 0-1,1 3-1,1 0-3,1 0-4,1 1-6,-1 2-10,2 1-12,0 0-12,0 0-17,0 0-17,0 0-13,0 0-11,2 0-12,1 1-9,0 0-12,2 1-7,-1-2-15,2 3-10,2-2-25,-1 0-25,1 0-39,1 0-36,1-1 15,0 1 32,0-1 38,2 0 34,-3-1 32,1 0 29,1-1 25,-2-2 22,1 2 20,0-1 17,-1-1 15</inkml:trace>
  <inkml:trace contextRef="#ctx0" brushRef="#br1" timeOffset="312491.8736">4145 10539 24,'-2'-6'41,"1"0"13,0 1 12,0 2 13,-1-1 17,1 1 19,-1 1 22,0-3 26,0 4 32,0-2 37,0 0-2,1 0-43,-1 1-25,1-1-18,-1 2-10,1-1-4,-1 0-1,2 0 3,0 2 2,-1-2-3,1 2-5,0 0-10,0 0-11,0 0-11,0 0-11,0 0-10,0 0-10,0 0-5,0 0-8,0 0-6,0 0-7,0 0-6,0 0-6,0 0-4,2 1-3,0 0 1,1 2-1,0-1 2,1 0 3,0 2 2,0 2-1,2-1 2,0 1 2,-1 2 5,1-1 1,0 1 4,1 1-2,-2 1-1,1 0 0,1 1-5,0 0 0,0 1-8,0 0-5,0-1-1,-1 2-5,0-1-6,2 0-5,-2 0-2,0 1-5,0-1-5,1 0-2,-1 0 0,-1-1 0,0 0 0,0-1 4,0 0 2,0-1 1,-1-2 0,0 2 4,-1-4 1,0 2 2,0-2 2,-1-2 3,1 2 5,-1-3 2,-1 1-2,1-1 6,-1-1-1,-1-1 6,0 0-2,4 1 3,-4-1 1,0 0 2,0 0 5,2-1 5,0 0 9,0-1 6,1 0 9,0-1 7,1-2 5,0 0 4,0-1 10,2 0 2,-1-4 9,1 2 6,1-2 5,0-1 6,0-1-1,0 1-4,0-1-1,-1-1-7,2 1-12,-1-1-9,-1 1-1,0 1-7,0 1-14,1-2-9,-2 2-6,1 0-9,-1 1-3,0 1-6,-1 0-14,2 2-3,-3-2-7,1 3-17,0-2-24,-1 2-25,0 0-39,0 1-33,0 0-31,-1 1-42,1 0-34,-1 2-32,0-1-26,-1 0-15,1-1-12,-1 2-21,2 0-22,-2 0-18,-1 1-6,0 0-3,0 0 7,0 0 42,0 0 50,3-3 51,-3 3 44,0 0 39,0 0 32,2-3 29,-2 3 22,0-3 21,0 3 18</inkml:trace>
  <inkml:trace contextRef="#ctx0" brushRef="#br1" timeOffset="312931.8987">4426 10444 22,'-3'-2'41,"-1"-1"10,-1 1 13,2 0 12,-1 0 15,0-1 17,1 3 20,0-3 25,1 0 29,0 0 34,0 1-4,0 1-39,1-2-27,-2 1-17,2 1-9,1 1-1,0 0-2,0 0 1,0 0-1,0 0-4,0 0-7,0 0-14,0 0-11,0 0-13,0 0-13,3 2-9,-1-1-10,0 2-5,1 2-6,1 0-4,0-1-3,0 3-3,1-2 0,0 3 3,1 1 2,-1-1 1,0 1 4,1 1 1,-1 0 2,2 0 1,-1 1-1,0 1 0,0-1 2,0 2-3,1 0 0,-1-1 0,1 2-3,-1-1-4,0 1-6,1 0-4,-1-1-5,0 2-2,0-1-1,0 1-4,1-2-1,-1 0 1,0 1-1,0-2 0,0 2 3,0-2 4,-1-1 2,0 1 4,0-2 3,0-1 3,-1 0 4,1-2 5,-1 0 1,-1 0 6,0-2 1,0-1 3,0-1 1,0 1-3,-1-2 2,1 0-1,0-1 4,-2 1-2,-1-2 4,3 0 3,-3 0 1,2 0 7,0-2 7,0 1 8,0-1 10,1-1 6,0-1 13,0-1 2,1-1 12,2-1 3,-1-2 9,0 0 10,0-3 7,1 0 9,0-1 5,1-2-1,-2 0 0,1 0-5,-1-1-5,1 1 0,0 0-10,-1 0-2,1 1 0,-2-1-10,1 3-3,-1-2-8,1 3-9,-2 0-15,0-1-16,0 3-4,-1 1-29,0 0-11,0 1-35,1 0-41,-2 3-54,0-2-36,1 2-54,-1 1-48,0 0-41,0 1-46,-1 2-39,0 0-30,0 0-18,0 0-3,2 1-25,2 0-24,-1 1-40,1 2-25,-1 0 48,2 2 69,-1 0 67,1 1 62,0 2 54,0 1 47,-1-1 38,1 2 33,0-2 27,0 0 22,0 1 19</inkml:trace>
  <inkml:trace contextRef="#ctx0" brushRef="#br1" timeOffset="313525.9327">4968 10626 4,'0'0'36,"0"0"12,0-3 11,0 3 14,0 0 15,0 0 17,0 0 19,0 0 22,0 0 27,1-2 23,-1 2 21,0-2-16,0 2-47,2-1-31,0 0-23,0 1-11,0-3-2,1 3-1,1-3-1,0 3 0,0-2-4,2 1-3,-1 0-4,0-1-1,0 1-3,0-1 2,2 1-1,-2 0-1,-1 0 1,1 1-1,-1 0-4,0 0-2,0 0 0,0 0-2,-2 1 1,1 0-1,0-1 0,-1 2 0,0-1 1,0 1 5,0 0 3,-1 0 5,1 0 1,-1 1 5,-1 1 3,0 0 2,0 1 4,0 0 1,-2 2-4,1-1 0,-2 1-2,1 0-2,-1 2-9,0-1-3,-1 1-12,0 1-10,-1 0-11,1-1-3,-1 3-2,0-2-5,-1 0 4,-1 2-1,1 0 3,-1-1 3,0 3 3,1-3 3,-2 1 3,1 2 8,1-1 6,-1 0 7,-1 0 9,2 0 6,0-1 1,1 1-6,-1-2-4,1 1 2,0-2-5,1 2-4,0-2 2,1 0-2,0-1-6,1-1-5,0 1-6,0-2-7,0 0-7,1-1-2,1 1-4,-2-3-4,2 2-3,0-1-7,0-1-1,2 0-3,-2-1-4,2 1-4,-1-1 0,2 0 4,-1 1-1,1 0 1,0 0 0,1-2 4,-1 0 0,2 1 4,0 0 5,0 0-5,1-2 0,-1 2 1,1 0 8,2-2 9,-1 1 4,0 0 1,1-1 5,1 0 1,0-1 10,0 0 11,0 0 11,2 0 8,-1 0-3,2-1 15,-2 1 14,0-2-1,1 0 4,-1 1-11,-1 0-14,0-1-2,1 1-25,-1-2-40,-1 3-22,0-2 0,0 0 0,-1 0 0,-1 1 0,1-2 0,-2 2 0,1-2 0,-2 3 0,0-2 0,0 0 0,0 1 0,0-1 0,-1 1 0,-1 0 0,0-1-13,0 1-198,0-1-135,-2 2-46,0 0-31,1-1-23,-1 1-23,0-3-14,-1 0-36,0 0-24,0-2-11,-2 1 3,0 0 11,-1-3 21,-1 3 64,-1-3 71,1 1 66,-1 1 59,0-2 50,-1 2 42,1-1 38,1 1 30,-1 1 26,0-2 21,0 1 17</inkml:trace>
  <inkml:trace contextRef="#ctx0" brushRef="#br1" timeOffset="313875.9527">4960 10914 12,'-10'0'40,"-1"0"13,1 3 13,0-3 17,0 0 18,1 0 22,0 0 25,2 0 33,0 0 40,0 0 36,2-3 39,0 3-1,1-2-38,0 1-21,1 0-11,1-1 1,-1 1 9,2 0 10,-2-1 9,3 2 6,0-2 1,0 2-8,0 0-15,0 0-18,0 0-24,0 0-21,0-3-13,1 1-17,2 2-12,-1-3-11,0 2-9,2-1-6,0 0-5,1 0-6,2 0 0,1-3 3,0 3 15,2 0 12,1-1 10,-1 1 21,2-1 14,1 0 22,0 1 22,1 1 32,-1 0 23,2 0-43,-1 0-224,0 1-3,0 0 0,0 0 0,0 1 0,-1 0 0,0-1 0,-1 1 0,1 0 0,-3-1 0,0 1 0,0 0 0,-1-1 0,-1 0 0,-1 0 0,1 2 0,-2-2 0,-2 1 0,1-1 0,-2 0 0,0 0 0,0 0 0,-3 0 0,0 0 0,0 0 0,0 0 0,0 0 0,0 0 0,0 0 0,0 0 0,2 0 0,-2 0 0,3 0 0,-3 0 0,0 0 0,0 0 0,0 0 0,0 0 0,0 0 0,0 0-621,0 0-327,0 0 128,0 0 61,0 0 38,0 0 38,0 0 40,0 0 50,0 0 84,-2 4 83,2 0 76,-2 0 65,1-1 55,-1 1 48,1 0 41,-1 1 33,1-1 30,-2 1 23,1-2 19</inkml:trace>
  <inkml:trace contextRef="#ctx0" brushRef="#br1" timeOffset="315398.0398">31087 11460 32,'-4'-2'46,"0"-1"13,-1 1 13,1-1 15,-1-1 15,2 2 17,0 0 20,0-1 23,0-1 28,0 3 35,1-2-10,0 1-52,0 0-31,0 0-15,0-1-7,0 3-2,0-3 3,1 2 6,1 1 5,0 0 6,-2-1 2,2 1 2,0 0-4,0 0-5,0 0-7,0 0-8,0 0-11,0 0-9,0 0-10,0 0-10,0 0-8,2-2-5,1 2 1,1-1 0,-1 1 2,2 0 1,1 0-1,0 0-1,3 0-2,0 0 3,2 0 3,2 0 6,-1 0 7,3 0 10,-1 1 6,0-1 8,2 1 1,1 1 4,-2-1 4,3-1 5,-2 3 6,1-3 2,-1 3 8,0-2 2,-1 0 2,1 1-10,-2-1 1,1 1-5,-2 0-4,0-1-2,-1 0-10,-2 0-7,1 1-13,-2-2-8,-1 1-3,0 1-1,-1-2-12,-1 0-6,0 1-9,-2 0-3,1-1-4,-2 0-4,0 1-14,0-1 1,-3 0-10,0 0 1,2 0-10,-2 0-10,0 0-31,2 1-32,-2-1-40,0 0-41,2 0-40,-2 0-39,0 0-36,0 0-32,0 0-25,0 0-16,0 0-20,-1 2-15,-1 1-38,0 0-31,0-1-46,-1 2-30,-2 0 45,-1 1 66,0 0 66,0 1 59,-2-1 53,0 2 45,0-2 36,-1 1 32,-1-1 27,2-1 23,0 2 20</inkml:trace>
  <inkml:trace contextRef="#ctx0" brushRef="#br1" timeOffset="316180.0845">31131 11604 22,'-11'2'41,"1"0"12,-1 0 12,2-1 14,1 0 16,0 0 18,1 0 22,1-1 26,1 1 31,2-1 37,0 0-1,0 0-35,3 0-22,-2 0-16,2 0-7,0 0-3,0 0-1,0 0-1,0 0-1,0 0-5,0 0-9,0 0-10,0 0-14,0 0-14,0 0-9,2 0-9,1 3-6,1-3-5,1 1 0,1 1-4,1-1 3,1 2 5,2-2 6,1 1 8,0 0 11,1 0 10,1-1 15,-1 1 5,2 0 10,-2 0-2,2-1 0,0 1 3,-1 0 2,2 1 2,-3-3 4,2 3 3,-2-2 1,0 2 2,1-2 1,-2 1-5,1 0-3,-3 0-10,-1-1-4,1 1-2,-2-1-9,0 1 0,-2-1-11,0 0 4,-2 1 0,2-1 0,-2 0 5,-1-1-11,0 0 5,-2 0 10,0 0-1,1 2 11,-1-2 14,0 0-6,0 0-25,0 0-95,0 0-13,0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0-779,0 0-61,0 0 111,0 0 71,0 0 11,0 0 12,0 0 0,0 0 17,0-6 75,-1 1 85,1 1 79,-1-2 68,-1 0 60,0 1 49,-1-1 44,-1 2 35,1-3 30,-3 2 24,0-2 23</inkml:trace>
  <inkml:trace contextRef="#ctx0" brushRef="#br1" timeOffset="318969.244">3738 12264 22,'0'2'42,"0"0"12,0 1 14,-1-1 13,0 1 16,-1 1 20,1-1 23,-1-1 26,1 1 33,-1-2 36,1 1-1,-1 0-36,1-2-29,1 0-23,-2 3-12,2-3-4,-1 0-2,1 0-1,0 0-3,0 0-4,0 0-11,0 0-11,0 0-12,0 0-15,0 0-10,0 0-15,0 0-9,0 0-12,0 0-9,0 0-6,0 0-4,0-3-4,2 3-2,-1-3 0,2 2 0,-1 0 0,1-1 2,1 0 2,0 1 1,1-1-1,2 2 0,0-1 4,0 1 1,1 1 4,1 0-1,-1 1 0,1 0-1,0 1-3,0 1 2,0 0 0,-1 0-2,1 3-2,-1-2-2,0 2 1,-1-1-2,1 2-1,-2-2-1,-1 1-1,-1 0 1,0 0 4,0 0 2,-2-2 5,1 2 7,-1-2 5,-2 2 6,0-2 8,0 1 6,-2 0 8,-1-1 7,1 0 7,-1 0 9,-1 0 7,0-2 3,-2 1 0,1 0 4,-2-1-4,1-2-6,-1 1-4,-1 0-7,-1-2-6,0 0-8,-1 0-11,-1-2-10,0 0-12,-1-1-7,0 1-8,0-4-6,0 2-4,-1-3-2,2 0-7,-1 1 1,1-2 4,2 0-2,0 0-1,1-1 1,2 1 6,0 0 2,1 1 2,0-1 2,3 2 0,1-1 2,0 0 4,1 0 0,1 0 1,2 1-1,2 0 2,0 0 1,2-1 1,0 2 5,3 0 2,1 0 0,1 0 2,1 3 3,1-2-1,2 3 3,0-1-1,0 2 1,0 0 3,2 3-2,-2 1-2,1-1-2,-2 2 0,1 2-5,-1-1-4,0 2-7,-2-1 0,1 1-2,-2 2-3,0-2-2,-2 3 0,-1-2-2,0 0-8,-2 1 3,-1-1-2,-2 0-5,0 0 3,-2 0 4,0 0 0,-1-2 5,-2 2 2,-1-3 4,0 1 3,-2 0 7,0-2 4,-1 2 8,-2-3 9,-1 0 4,0 0 2,-2-2 0,-2 1 1,1-2-2,0 0-4,-4-1-3,1-1-9,-2-2-11,1 0-6,-2-1-9,1-2-16,-1 1-6,-1-4-1,3 2-6,-1-2 1,2 0 0,0-1-2,2 0 5,1 1 2,1-1 4,1 0 1,3 1 6,0-1 9,1 1 8,0 0 6,3 0 1,0 0 2,1 0-3,2 0 6,1 0 2,1 0 0,1 1 5,1 1 0,2 0 6,1-1-3,0 2 3,2-1 2,1 2 1,2 0-2,-2 2 0,2 0 3,1 0 0,0 2-2,1 1 0,-2 0-2,2 3-1,-1-1-1,0 2-4,-1-1-2,-1 4-2,1-1-7,-2 1-5,1 0 3,-3 1-7,-1 0-2,0 2-2,-1 0-7,-1-2 0,-2 2-2,-1 1-4,-1-3-2,-1 2 3,-2 1-6,0-3-2,-1 1 0,-2 1-1,-1-3 4,-1 1 0,-1-1 3,-1 0 2,-1 0-2,-1-4 0,-1 2 3,0-1-6,-2-2-2,2-1-2,-2-1-1,-1-1 1,0-1 3,-2-2 2,1 0 3,-1 0-5,1-3-3,-1 1 1,2-2 2,0 0 3,1 1 0,1-3 5,0 1 2,3 1 8,0-2 4,2 2 5,2-2-2,0 2 0,2-2 0,2 2 5,1 0-3,1 0 5,1 0-2,1-1 5,1 1 2,1-1 1,2 2 2,2 0-3,1-1 1,0-1 3,3 3 2,-1 0 3,2 0 0,0 1 5,2 1 4,0 2-3,0 0 1,0 2 0,1 0-3,-2 2-2,2 0-2,-3 3-1,2 1-2,-2-1-2,1 3-7,-3 0-2,-1 0-9,0 0-3,-2 2 0,-1 0-3,0 0-6,-3 2 0,-1-2 1,-1 1-7,-1 0 1,-1 0-6,-2 1 0,-1-2-3,0 1 1,-2 0-3,0-2 0,-1 1 0,-3-2 3,2 1 3,-2-1 1,0-2-1,-2 0 3,1 0 3,0-3-3,-2 0-2,0-1 2,0-1-2,-1-2-3,0-1 1,0-1 7,0 0-2,-1-3 0,0-2 0,1 1-3,-1-2 1,2-1-3,1 0 0,-1 0-1,3-2 1,1 0 6,1 0-3,0 0 0,3 0 5,1 0 1,1-2 1,2 3 1,1-1 2,1 0 2,0 1 0,4 1 5,-1 0 0,0 0 7,2 2 0,2 0 0,0 2 8,0-1-1,2 2 0,-1 0 0,1 1 1,1 1-6,-1 3 1,1-2 0,-1 4 2,1-2-2,-2 3-3,0 1 0,0 1-2,-1 0 0,-1 2 0,0-1 2,-2 2-4,0 2-3,-1 0 0,-2-1 0,0 1-3,-1 1-4,-1 1-3,-2-1-2,-1-1 0,-1 2-3,-2-2 3,0 0-2,0-1-3,-1 1 0,-1-2 0,0 0 1,-2-1-1,1-1 1,1-1 2,-2 0 0,-1-3 0,1 0 3,-1-1-3,-1-1 0,1 0 3,-2-2-3,0-1 5,0 0-2,1-1 0,-1-1-2,0-1-1,1 0 1,-1-2-2,2 1-1,0-3-1,0 1 2,2 0-1,0-2-1,1 1-2,2 0 0,-1-1 0,3 1 0,0 0 0,2 1 2,0-1 1,2 2 1,0 0 5,2 2 0,1-1 2,0 2 2,0 0 2,2 1 2,0 1 2,1 1 0,0 2 2,1 0 0,1 1 2,-1 1 2,1 2-2,1 0 0,-2 1 0,1 1 2,0 2-4,0 1 0,-1-1 0,0 3-2,-1-2-2,-2 2-2,0 0-2,-1 1 0,1-2 0,-3 1-2,1 0 0,-2-1-3,1 0 1,-2-1 0,0 0 2,-1-1-2,0-2 4,-1 0 2,0 1 0,-1-2 2,1-1 0,-2-1 2,1 0 0,-1-1-2,0 0 2,-3-1 0,2 1-2,-2-2 0,0-2 0,-1 1 0,-1 0-3,0-2-1,-1 0 0,-2 0-4,1-2 2,1-1-2,-3 1 2,3-2-1,-1 1 3,-1-2-2,2 0 2,0-1 0,1 0 1,-1 0 1,3 0 2,0 1 0,1-2 0,-1 0 0,3 2-2,1 0 2,0-1 0,2 2 1,0-1-1,0 1 0,1 0-2,1 2-2,0-2 4,0 1 0,1 2 0,0-1 1,0 2 1,1-1 0,0 1-2,-1 1-4,1 1-3,0-1-12,1 2-17,-2 0-15,2 0-21,-1 2-25,1 0-20,-1 1-25,0 0-21,2 0-20,-2 1-25,2 2-20,-1-1-33,0 1-23,1 1-37,1 0-31,-1 1 18,1-1 34,0 0 43,0 1 40,0 1 37,1-2 33,-1 1 27,1-2 25,0 2 21,-1-3 18,1 1 16</inkml:trace>
  <inkml:trace contextRef="#ctx0" brushRef="#br1" timeOffset="319516.2753">4185 12216 13,'0'-3'36,"0"-2"11,0 2 12,0-1 11,1 1 15,-1 1 16,0-1 19,0 1 23,-1 0 27,0-1 18,0 0 11,1 1-11,-1-1-30,-1 1-18,2 1-12,-1-2-5,0 1 2,1 0 2,0 2 2,0 0 2,0 0-4,0 0-1,0 0-8,0-2-7,0 2-8,0 0-10,0 0-8,0 0-8,0 0-9,0 0-4,2 0-6,1 1-8,0 0-6,0 1-6,0 0-5,2 2-6,0 0-2,1 1-4,0 0-2,0 2-2,0 0 2,1 0-4,0 1-1,0 2 1,0-1-3,0 3-2,1-2-2,0 2-5,-1 0-1,1 1-4,1 1-1,-1 1-5,-1 0-2,2 0 1,-1 1 4,-1 0 0,1 0 5,-1 1 2,1-1 4,-1 0 2,-1-1 3,1 1 4,1-2 6,-2-1 0,-1 0 3,1-2 4,-1 1 4,1-2-2,-2-1-2,1 1 0,-1-2-3,0-1 0,0 0-6,-1-1 0,0-1-1,1 0-2,-1-1 0,0 0-2,0-1 2,-1-1-1,0 0 1,-1 0 0,1-1 1,-2-1-1,1 1 3,-1-1 1,0 0 7,0 0 3,3 0 0,-1-1 13,0 0 6,0-1 4,2 0 10,-1 0 7,0-3 6,1 0 6,0-1 9,2 0 0,-1-1 6,2-3-3,-1 0 1,1-1-3,0 0-2,1-2 0,0 0-9,0-1-6,0 0-14,1-1-4,-1 1 1,0-2 1,0 2-2,2 1 1,-2-1 8,0 0-1,0 2 0,0 0 3,-1 2 8,0-2 2,1 2-1,-3 2 2,1-1-1,-2 3-7,0-1-11,-1 1-33,0 2-36,0 0-43,1 0-49,-2 1-44,-1 1-40,0 1-50,-1 1-37,0 0-53,0 0-41,0 0-52,0 0-34,-1 1-36,-2 1-18,1 1-20,-1 1-3,0 0 56,0 0 69,-1 1 67,1 0 59,-1-1 51,-1 1 45,1 0 38,-2-2 34,1-1 27,0 0 23,1 0 19</inkml:trace>
  <inkml:trace contextRef="#ctx0" brushRef="#br1" timeOffset="319941.2996">4527 12282 1,'-3'-3'34,"-1"0"10,1 0 12,0 1 12,1-1 12,-1 1 15,1 1 18,1 0 18,-1-2 26,1 1 29,-1 0 10,2 2-6,-1-2-20,1-1-30,0 3-18,0 0-13,0 0-3,0 0-4,0 0-1,0 0 1,0 0-3,2 1-3,0 0-8,0 0-8,2 1-9,-1 1-10,1-1-9,0 2-6,1 0-3,0-1 0,0 3 1,1-1 5,0 2 3,0-1 3,0 0 0,0 1 1,1 1 0,0 0 1,-1 0-4,1 1-2,1 1-2,-2 0-4,1 0-1,0 2 3,-1-1-3,2 0-1,-1 1 0,-1 2-1,1-1 0,1 1-1,-2-1-5,1 1-1,0 0-1,-1 0-2,2-1 0,-2 0 3,0 0-3,0-3-2,1 2-2,-2-3-4,0 0-1,0 0-3,0-2-2,-1 0-1,2-1 2,-3-1 5,1 0-2,0-1 1,0-1 4,-1 1 1,1-1 2,-1-1 3,0 0 4,1 0 9,-1-1 7,0-1 5,0 0 7,0 0 11,0-1 12,0-1 7,1-1 11,0 0 12,1-2 6,0 1 12,0-3 12,1 0 11,0-1 6,1-1 9,0-3 0,1 0 1,-1-1-4,1-1-9,0-2-13,0 1-19,-1-1-8,2 0-14,-2 1-12,0-1-2,-1 2-13,0-2-17,1 3-10,-1 1-6,-2 2-6,0 0-11,-1 0-19,0 3-12,-1-1-43,1 2-53,-1 0-57,-1 3-61,0 0-56,0 1-40,-1 1-38,0 1-29,0 0-37,0 0-19,0 0-40,0 2-31,-1 1-10,1 1 2,-1 3-5,0 1 8,1 1 55,0 2 68,0 1 65,0 0 57,0 2 50,0 1 43,0 0 37,1 1 30,0 0 27,0-2 23,1 0 16</inkml:trace>
  <inkml:trace contextRef="#ctx0" brushRef="#br1" timeOffset="320585.3365">5113 12576 10,'0'-4'30,"0"1"10,0 0 9,1 1 11,-1 2 12,2 0 14,-2 0 15,1-2 19,-1 2 21,2-1 10,-2 1 0,0 0-6,0 0-13,0 0-7,0 0-8,0 0 0,0 0 0,0 0 1,0 0 0,0 0 0,0 0 1,0 0-4,2 1-3,0-1-4,-1 2-6,0-1-5,-1 1-6,2 1-7,-1 0-4,1 0-6,-1 2-5,1 2-5,-1-2 0,1 3-3,-1 0-1,0 1-1,1 2-1,-1-1-1,0 2-1,0 1 1,0 0-5,1 1 1,-1 1-2,1 0-1,-2 2-3,1-2 6,0 2 2,0 0 0,-1-1 1,1-1-1,0 1 0,0-3-2,-1 1 0,1-3-3,-1 0 0,1-1 1,-1-3-4,1 1-1,-1-4-3,0 1-6,1-1-2,-1-2-3,0 0-2,0-2-1,0 0-3,0 0 3,0 0-5,0 0 0,0 0 5,0 0-4,0 0 0,0 0 2,0 0 3,2 0 0,0-2 8,-1 1 2,1-2 1,1-1 3,-1-2 3,1 1 0,2-3-1,-1 1 1,1-3 0,0-1-2,0 0 1,1 0-8,1-2-2,-1 1-5,1-1-5,0 1-9,1 0-12,0 0-5,0 3-2,0-1-1,1 3 0,-1-1-6,0 1 1,2 2 5,-2 0 6,0 1 5,0 1 7,1 1 5,-1 2 6,0 0 3,1 0 9,0 2 13,-2 1 10,1 1 14,-1 1 8,1 0 13,-1 2 17,0 1 12,-1-1 13,1 2 13,-1 1 17,-1 1 16,1 0 21,-1 0 12,1 2 20,-2-1-2,2 0-57,-2 0-168,1 1-10,-1-1 0,0 0 0,1-1 0,-1 1 0,0-1 0,-1 1 0,0-3 0,0 1 0,0 0 0,0-1 0,-1-1 0,2 1 0,-2-4 0,0 2 0,0-2 0,0 0 0,-1 0 0,0-2 0,0 1 0,-1-4 0,0 0 0,0 0 0,0 0 0,0 0 0,0 0 0,0 0 0,0 0 0,0 0 0,0 0 0,0 0 0,0 0 0,0 0-154,0 0-346,0 0 26,0 0 33,0 0 25,0 0 21,0 0 20,0 0 19,3 2 18,-3-2 17,2 0 13,0 0 7,0-2 11,1 2-5,-3 0-12,3 0 1,1 2 5,-2-1 5,1-1 9,-3 0 9,0 0 10,0 0 28,3 2 34,0 0 32,-3-2 30,0 0 27,0 0 23,0 0 20,3 1 19,-3-1 14,0 0 10</inkml:trace>
  <inkml:trace contextRef="#ctx0" brushRef="#br1" timeOffset="325068.5929">7842 12484 3,'-3'-1'30,"0"0"8,0-1 8,0 1 9,1-1 8,1 2 12,-1-1 11,-1 0 13,1-1 16,0 1 9,-1-1 3,0 0-14,1 0-29,0-1-17,0 0-15,0 1-7,0-1-3,1-1-1,-1 0 0,1 0-2,1 1-3,0-1-2,0-1-2,0 2-3,0-2-2,1 1-3,0-1-1,0 3-2,0-2-1,1 0 0,0 2-1,0 0 0,0-1-2,1 3 0,0-2 0,2 2-2,-1 0-3,0 0 0,0 1-1,2 0 0,-1 2-1,1-2-1,-1 2 0,0 1 1,1 0 2,-1 1 0,0 0 2,0 2 3,0-2 1,-1 2 2,-1-2 2,0 2 3,-1 0 4,1-1 2,-2 0 5,0 0 4,0 1 3,-1-1 4,-1 1 4,0-1 5,0 0 1,-1 0 1,0-1 4,0 0-2,-1-1 3,-1 1 1,0-1-1,0 0-1,-2-1-1,1-2-3,-1 2 1,0-1-6,0 0-3,-2-2-4,1 1-3,-1-1-1,0-1-7,-2 0-5,1-2-4,0 1-4,-2 0-4,1-3-6,-1 0-5,0-1-4,1 1-5,0-2-2,0 0-5,1 0-3,1-1-3,0 1-1,2-2-3,0 1-1,3-1 0,0 1 1,0-1 2,3-1 0,0 2 3,1-2 2,1 2 2,1-2 2,1 2 4,1-1 2,1-1 0,2 3 2,-1-1 3,1 1 1,2-1 3,0 2 1,0 1-3,2 0 3,-1 1-3,0 3 2,1-1-4,0 1 1,-1 2 1,1 1-2,-1-1 1,1 3-1,0 1-3,-2 0 0,1 1-4,-2 2 1,-1-1 0,2 1-2,-3 0 1,0 1 1,-2 1 3,0-1 1,0 3 3,-2-3 5,0 2 2,-1 1 3,-1-3 4,-1 2 3,-1-1 7,0 1 1,-1-2 7,0 0 2,-1 0 5,-2-1 1,1 0-1,-2-1 2,0-1-3,1 1 0,-3-2 0,1 0-1,0-1-1,-1-1-1,-2 0-5,0-1-6,0 0 0,-1-2-6,0 0-5,-1-2-4,-1 0-7,1-1-4,-1 0-2,-1-1-3,1-2-7,0-1-5,1 1-1,-1-2-4,1 0-2,0-1 0,2 0-4,2 0-1,1 0 1,0-2-1,2 2 0,1 0 2,2-1 3,1 0 4,1 0 0,1 1 3,1-1 3,1 1 6,0 0 0,3 1 5,1-2 1,-1 1 1,2 2 5,1-1 2,2 1 2,-1 2 0,2-2 1,0 2-4,0 0 4,2 3-1,-2 0-2,2 0-1,-1 1-1,-1 2 0,1 1-1,-1 0-2,1 0 0,-2 2-3,-1 2 0,1-1-3,-3 1 2,0-1-4,0 3-4,-2 0 0,0-1-2,-2 2 1,0-1 1,-1 1 3,-1 1 1,0 0 5,-2-1 3,0 2 3,-2-2 3,0 3 3,0-3 2,-2 1 4,-1 0 3,0-1 2,0 0 5,-2 0 1,0-2 2,1 1-1,-2-2 2,0 1-2,0-2-2,-1-1-5,0 0 0,-2-1-3,1-1-3,0-1-2,-3-1-1,2-1-6,-2-1-4,1-1-4,0-1-2,-2 0-3,3-2-7,-2 0-3,1-1-4,1 0-3,-1-3-1,3 0-3,1 1-2,1-1 0,1 0 1,2-2 4,1 2 3,2-1 4,0 0 2,2-1 0,1 1 3,1 1 3,1-2 2,1 2 4,3 0 2,-1 0 7,1 1-1,1 1 3,2-1-1,0 2 0,1-1-2,0 3 2,1-1 0,0 1 0,1 2-2,0-1 0,-1 3 1,0-2-1,0 2-1,-1 1 0,1 2 1,-2 0-3,0 0-1,-1 1-1,-1 1-1,-2 0-1,2 3-2,-3-2-2,-1 2-2,0-1 3,-1 2-4,-2 0 0,1 1-3,-2 1 0,-1 0-4,-1-1 3,-1 2 4,-1-1 0,1 1 5,-2-1 2,0-1 1,-1 1 1,0-1 5,-2-1 4,1 1-1,0-3 4,-1 1-2,0-1 3,-3-1 5,2-1-3,-1-1-2,-1-1-1,0-1-5,0-1-1,-2 0-2,1-1-4,0-1-2,-2-2-4,1-1-5,0 0-3,0-2-1,2 0-2,-1-1 0,3-1 0,-1-1 2,3 0 0,-1 0 1,2 1 2,2-2 4,1 1-3,1 2 2,2-3 5,1 3 2,0-2 1,1 2 1,1-1 2,3 2 2,0 0-2,0-1-1,1 1-1,3 1 1,-1-1-1,2 3 3,0-1-3,0 0 1,2 1-1,-1 3 1,-1-1-1,2 2 1,-2 0-1,2 0-1,-2 3 0,0-1 3,-1 1-3,-1 2 0,0-1 0,-2 2-3,1 0 0,-3 0-3,1 1-2,-2 1 2,0 0-3,-1-1-2,-2 3 2,0-2-3,-1 1 1,-1 1 0,-1 0 4,0-1-1,-1 1 5,0-1 0,-1 1 3,-1-2 2,0 1 1,-2-2 1,1 1 4,0-3-1,-1 2 6,0-1 0,-2-2 1,2 0 0,-1-2-2,0 1-2,-2-3-3,0 1 1,0-1-3,-1-1 0,-1-1-5,1-1 0,0-1-5,-2 0 0,2 0-4,-2-2-5,3 0 0,0-1 2,1 0 1,-1-1 0,3-1 1,1 1 0,0 1 3,1-3-1,2 2 4,1-1 1,-1 1 1,4 0 2,-1 0 3,1-1 3,1 0 2,2 1-4,1 0 2,0 0-1,3-1-2,-1 2 0,1-1 2,2 1-2,0 1-2,0 1 1,2-1-2,-2 2 0,1 1 0,2 1 0,-2 2 0,1 0 0,-2 1-2,1 1 2,-1 2 0,-1 0-1,1 1-2,-3 1-3,0 1 1,-1 1 0,1 1-2,-3-1-2,-1 1 0,0 1-3,-1 0 0,-1 1 0,0 0 0,-2 0 2,-1 1 4,-1 0 1,0-1 2,-1 2 3,0-2 5,0 0-1,-2-1 5,-1 1 3,1-2 1,0 0 2,-1-2 2,0 0 2,-2-2 4,1 0 0,1 0-1,-1-2 0,-1-3-4,0 2-2,0-2-2,0-1-1,-2 0-3,1-2-6,-1-1-2,-1-1-2,1 0-3,-1-3-4,0 1-4,1-2-3,-1-1-3,1 0-4,1-2 4,1 0 3,2 1 0,-1 0 2,3-2 0,1 2 0,1 0 2,2 0 3,1 2 1,1-2 1,1 4 2,1 0 2,2-1 1,0 2 0,1-1 0,0 2-2,1 0 1,2 1-1,-1 1 2,0 0 2,2 3 1,-1 0-2,0 0 1,1 0-1,-1 3 1,-1 1 1,2 0-3,-2 0 0,-1 2-5,1 1 2,-1-1-1,-1 2-4,0 0 2,0 0-3,-2 0-1,-1 1-2,0-1 1,-1 1 0,0-2 0,-1 1 3,0-2 2,-2 2 3,1-3 3,-1 2 1,-1-3 4,1 2 2,-2-1 2,1 0 4,-1-3 2,-1 2 4,0-1 1,-1 0 2,0-1 3,0 0-2,-2-1 0,0 1-5,0-2 0,0 1-4,-1-1-5,-1-1 1,0 1-4,0-2-1,-1 1-10,1-1-6,0 0-13,1-1-8,-1 3-18,2-3-15,1 1-19,1 0-21,0 0-19,1 0-18,1 1-31,0-1-35,2 2-25,0 0-19,0-3-23,2 0-17,0 0 2,0 0 14,1 0 30,0 2 34,1-2 34,0 2 30,-4 1 27,4-2 24,-4 2 22,6 2 19,-3-1 14,1 1 12</inkml:trace>
  <inkml:trace contextRef="#ctx0" brushRef="#br1" timeOffset="327155.7123">23828 11232 4,'-4'0'25,"1"0"5,0 1 7,1 0 6,-1 0 9,1-1 8,0 1 10,2-1 12,0 0 11,0 0 8,0 0-4,0 0-15,0 0-8,0 0-4,0 0-1,0 0 0,0 0 0,0 0 1,0 0-1,0 0 1,0 0-3,0 0-2,0 0-3,0 0-5,0 0-3,0 0-6,0 0-3,0 0-4,0 0-4,0 0-5,0 0-4,0 2-5,2-1-2,-1 0 1,2 1 1,0-1 4,0 2 3,0-2 1,2 1 2,0 1 3,1 0 3,2 2 1,-1-2 3,1 1 4,1 1 2,1-1 6,0 0 0,-1 1 1,2-1-3,-1 0-6,0 0-2,1 0-1,-1 0-1,0 0 0,2 0-1,-2-2-1,0 1-2,0 0 1,0-1 0,0 0-4,-1 0 0,0 1-3,0-3 1,0 3-1,-1-1-1,-1-1-2,-1 0-4,1 1-3,-1-2 0,-1 1-3,0 0-3,-2 0-2,0-1-1,0 1-2,0 0-1,0-1-1,-3 0-4,2 0 1,-2 0-1,0 0 1,0 0 1,0 0-1,0 0 1,0 0-1,0 0 3,0 0 0,0 0 1,0 0 2,0 0 1,0 0 3,0 0 2,0 0 1,0 0 2,0 0 1,0 0 0,0 0 0,0 0-2,0 0-1,0 0-7,0 0-5,0 0-16,0 0-13,0 0-22,0 0-20,0 0-28,0 0-26,0 0-29,0 0-29,1-1-25,0-1-19,2-1-12,2 0-6,1 0-22,2-1-20,3-2 7,0-1 15,2 1 30,0-2 33,3-1 32,0-1 30,1 0 25,-1-2 22,2 2 20,-2-2 14,2 0 12</inkml:trace>
  <inkml:trace contextRef="#ctx0" brushRef="#br1" timeOffset="330786.92">8481 12436 27,'0'0'39,"2"0"8,-2 0 9,3 0 10,-1 1 12,1 1 12,-2-1 15,-1-1 18,0 0 22,0 0 1,0 0-11,0 0-20,0 0-25,0 0-15,0 0-8,0 0-3,0 0 1,0 0 3,0 0 4,0 0-2,1-1 0,-1 1-2,1-3-1,-1 3-1,0-2 3,0 2 5,0 0 6,1-2 7,-1 2 9,0 0 5,0 0 11,-1-2 6,1 1 7,0 1 5,-1-3 8,-1 2 2,1-1-2,-1 1 0,0 0-3,-2-1-7,1 2-9,0-1-6,-1 0-12,-1 1-7,0 0-11,-1 0-8,-1 0-15,1 0-9,0 0-6,-1 1-8,-1 0-1,1-1-1,0 2 0,-1-1 0,0 1-2,1 0 1,0 1-2,0-2-4,0 1 1,-1 0-5,1 1 0,0 0 1,0 0-1,-1 0-1,1 1 0,0 0-3,0 0-8,-1 0-3,2 1-5,-1 0-1,0 0 6,0 1-2,0 0 2,0-1 3,1 2-3,0-2 8,0 3 2,1-1 0,1 0 0,-1 0 0,1-1 6,0 0 2,0 2 7,0-1-4,1 0 0,0 0 4,1 0-6,0 1-2,1-1-3,-1 0-2,1 0 0,1 1-2,0-3-3,1 3-2,0-2-6,0 2-3,2-1 1,-1-2-6,0 2 0,1-2-6,2 2 4,-1-2-1,1 0-5,0 0 2,0-1 1,1 1 5,1-1 0,0-1 0,0 0 0,0 0 8,2-1 0,0 0 0,-1 0 6,1-2 2,2 0 1,-1 0 5,-1-2 3,3 0 0,-2 0-2,1-1-1,0 0-1,0-1 2,1-1-3,-1 0 6,0-2-2,1 2 0,-2-3 0,0 1 0,2-1 1,-2-1-1,1 0 1,-2 0-6,0-2 3,0 1 3,0 0 4,-1-1-3,-2 0 0,1 0 0,0 1 4,-2-2 1,0 1-1,-2 0 1,0 1 4,0 0 3,-1 0 16,-1 0 1,0 1 8,-1 0 10,-1 0 13,1 1 8,-2 1 7,1 0 14,-2 0 19,1 0 29,0 1 22,0 2 31,-1-1 25,0 0-26,1 3-200,0-1-15,0 1 0,-1-1 0,0 2 0,1-1 0,2 2 0,0 0 0,0 0 0,0 0 0,0 0 0,-2 0 0,0 1 0,-1 0 0,1 0 0,0 0 0,0 2 0,0-2 0,-1 2 0,0 1 0,-1 0 0,1 2 0,1-1 0,-1 2 0,0 0 0,0 1 0,1 2 0,0-1 0,0 2 0,1-1 0,0 0 0,1 0 0,1 2 0,0-1 0,2 0 0,-1 1 0,2 0 0,-1-1 0,2 2 0,2-2 0,-1 2 0,0 0 0,2-2 0,1 0 0,0 1 0,1 0 0,1 0 0,1 0 0,0-1 0,2 0 0,-1 1 0,1-2 0,0 2 0,1-3 0,-2 1 0,2 0 0,-2-1 0,0-2 0,-1 1 0,0 0 0,0-2 0,-1 0 0,-2 0 0,1-1 0,-2-1 0,-2-1 0,0 1 0,-1-2 0,1 1 0,-2-2 0,-1 2 0,0-3 0,-1 0 0,-2 0 0,0 0 0,2 0 0,-2 0 0,2 0 0,0 0 0,0-2 0,-1 1-1011,1 0-281,0 0 284,-2 1 112,5-3 79,-1 1 133,-1 0 126,2-1 107,-1 2 88,1 1 72,-5 0 60,7 0 49,-2 1 42,-1 1 35,1-1 26,-1 0 25</inkml:trace>
  <inkml:trace contextRef="#ctx0" brushRef="#br1" timeOffset="331620.9677">8992 12642 12,'-2'-3'41,"1"0"12,-1 0 14,0 1 15,0 0 15,2 2 20,0 0 23,0 0 27,-1-2 32,1 2 38,-2 0 8,2 0-20,0 0-32,-3 0-43,1 0-24,2 0-16,0 0-9,-1 2-4,1-2-2,-1 2-8,1 0-11,1 2-13,-1-1-15,2 2-13,-1 1-11,2-1-8,-1 3-6,1-1-4,1 2-1,-1-1 0,2 1 2,0 3 2,0-2 3,1 1 5,-1 0 7,-1 1 5,1-1 6,0 1 7,0 1 6,-1-1 7,0 0 7,-1 1 8,1-1 6,-1 0 10,-1 0 5,0 1 6,2-2 4,-3 1 0,0-1 1,0 2-3,-1-2 2,0 0-3,-1-1-2,0 0-3,0-1-1,-2 0-4,2-1-2,-1-1-8,-1 0 0,1-2-3,-1 1-2,0-1-2,0 1-4,-1-3-5,1 1-5,-1-1-2,-1 0-7,-1-1-4,1 0-5,0 1 1,-1-1-8,-1-1 0,1 1-10,0-2-11,0 1-16,0-1-25,0-1-35,0 0-29,0-1-40,0-2-44,0 0-40,-1-2-30,2 0-51,-1-2-47,1 0-35,0-4-21,1 2-37,-1-2-27,1-1 30,1-1 49,1 0 57,0-1 54,0 1 50,2-1 43,0 1 37,0-1 31,1-2 27,1 3 24,0-1 18</inkml:trace>
  <inkml:trace contextRef="#ctx0" brushRef="#br1" timeOffset="332170.9991">8980 12542 27,'0'-7'38,"-1"0"9,0 0 10,0 0 11,1 2 12,0 0 16,0 0 17,0 1 19,-1 0 22,0 0 4,0 1-16,1-1-18,0 0-24,0 1-15,0 1-7,0-1-4,1 1-4,0-1-4,0 2-4,0-1-8,1 0-5,1 2-5,-1-3-6,0 3-3,1-1-3,1 0-1,-1 0-1,2 1 1,0 0-2,-1 1 2,0 0 2,0 0 3,0-1 3,0 3 5,-1-3 4,1 2 5,-1 0 5,-1 1 5,1-1 6,-1 0 6,-1 1 7,0 0 7,0-1 8,-1 1 6,-1 0 6,0-1 7,0 2 5,-1-2 3,0 1 2,0 0 2,0 0-2,-1 0-1,-1-1-5,1 1-8,-1-1-7,0 1-7,1-2-8,-2-1-11,1 0-9,-2 0-10,1-1-5,0-1-11,-1 0-10,0 0-9,0 0-6,-1-2-5,1 0-7,0-1-3,1 2-8,-1-3-3,0-1-2,1 1-4,0-1-3,2 2 1,0-2 2,0 2-3,1-1 1,0 0 4,1 1-2,1 2 3,0-2 1,0 1 5,2 1-2,-1-1 3,2 1 1,-1 0 2,1 1 0,0 0-2,2 0 0,0 1 0,1-1 0,0 0-5,1 2 3,0-1-2,-1 1-5,2 1 3,-1-1-3,-1 2 3,2 0-4,-1 1 1,0-2-1,0 2 0,-1 0 1,0 1-1,0-1 0,-2 1 4,1 0 2,-2 0-1,0 0 5,0 1 2,0-1 0,-2 0 0,0 0 4,-1 0 5,0 0 1,-1 1 6,0-2 5,-1 2 5,0-1 4,-1-1 3,0 0 3,-1 0 3,0 0 2,0-1 3,-1 1 3,-1-3-1,0 2-3,1-2 2,-1 0 0,-2 0-5,1-1-1,1 0-9,-1-1-8,0-1-2,0 0-8,0-1-7,0 0-5,1 0-5,0-2-7,1 3-8,0-2-10,2 0-11,0-1-10,1 2-10,0-1-16,1 0-6,1 1-12,1 0-7,1 0-9,1 0-11,-1 2-8,1-1-12,1 0-11,1 1-9,1 0-14,-1 0-4,1 2-11,0 0-7,0 0-6,1 0-22,-1 2-20,0-1-16,0 1-8,0 0-13,1 1-9,-2 1 22,0-1 33,0 1 34,-1 1 34,0-1 29,1 2 25,-2-1 23,0 0 19,-1-1 18,0 0 15</inkml:trace>
  <inkml:trace contextRef="#ctx0" brushRef="#br1" timeOffset="335202.1725">6130 9268 22,'-5'2'41,"0"1"12,-1-2 11,2 0 11,0 2 15,-1-2 16,1 1 19,-1 0 23,2 0 27,-2-1 31,1 1-3,0-1-37,0 0-23,0-1-16,-1 0-4,1 2 3,0-1 9,0-1 12,0 0 9,1 0 9,0 0 9,0 0 2,1 0 5,2 0 2,-2 0 1,0 0 0,2 0-1,-3-1-5,3 1-3,-2-2-8,2 2 0,0 0-4,0 0-2,-2 0-4,2 0-1,0 0-4,0 0-6,0 0-10,0 0-10,0 0-13,0 0-7,0 0-10,0 0-6,0 0-7,0 0-15,0 0-9,0 0-5,0 0-15,0 0-6,0 0-7,0 0-11,0 0-4,2-2-7,-2 2-4,2-1 0,1-1 0,-1 2 0,1-2 0,1 0-4,1 2 0,1-2-7,1 1 4,0-1-1,0 0 1,2 0-1,0-1 1,0 1 0,0 0-1,0 1-3,1-2 4,0 2 4,0-1-5,0 0 5,0 0-8,2 0 7,-1 1 4,0-1 0,1 0-3,0-1-1,1 3 4,-1-2 0,0 0 0,2-1 0,-2 2-7,3 0-7,-2-2-1,2 2 5,-2-1-4,0 1 3,2-2-3,-2 2 11,0-1 13,1 1 4,-1-1 7,0 1 1,1 0 10,-2-1 8,1 1 11,0-1 10,-1 0 4,0 0 2,0 1 6,0 0 7,0-1 6,-1 1-1,1 1-7,0-2 13,-1 0 33,2 1 18,-1-1 14,2 1 9,-1-1-2,0 1-16,2-2-58,-2 3-89,1-3 0,-2 3 0,1-2 0,-1 0 0,-2 1 0,1 0 0,-2 0 0,-2 0 0,1 0 0,-2 1 0,-1 0 0,0 0 0,-2 0 0,0 0 0,-3 0 0,3 0 0,-3 0 0,0 0 0,0 0 0,0 0 0,0 0 0,0 0 0,0 0 0,0 0 0,0 0 0,0 0 0,0 0 0,0 0 0,0 0 0,0 0 0,0 0 0,0 0 0,0 0 0,0 0 0,0 0 0,0 0 0,0 0 0,0 0 0,0 0 0,0 0 0,0 0 0,-3 0 0,3 0 0,-3-1 0,0 1 0,-2-2 0,1 0 0,-2-1 0,-2 1 0,1 0 0,-1-2 0,-1 0 0,-2-1 0,1 0 0,-2-2 0,0 3 0,1-3 0,-1 1 0,1-1 0,0 1 0,0-2 0,0 3 0,2-3 0,-2 1 0,2 2 0,0-2 0,0 2 0,2 0 0,-1 1 0,1-2 0,0 2 0,0-1 0,1 3 0,0-2 0,1 1 0,-1 0 0,1 0 0,0 1 0,1 0 0,-1-1 0,1 1 0,-1 0 0,2-1 0,-1 1 0,1 2 0,0-3 0,0 3 0,1-1 0,-1 0 0,1 1 0,2 0 0,0 0 0,0 0 0,0 0 0,0 0 0,0 0 0,0 0 0,0 0 0,0 0 0,0 0 0,0 0 0,0 0 0,0 0 0,0 0 0,0 0 0,2 2 0,1-1 0,0 1 0,1 2 0,1-2 0,0 1 0,3 2 0,0 0 0,0 0 0,1 0 0,1 1 0,-1 0 0,2 0 0,0 1 0,-1-1 0,2-1 0,0 2 0,-1-3 0,1 2 0,-1-1 0,-1 1 0,2 0 0,-2-1 0,0 0 0,0 0 0,-2-1 0,1 1 0,-1 0 0,-1-1 0,0-1 0,-1 0 0,-2 1 0,2-1 0,-2-1 0,-1 1 0,-1 0 0,0 0 0,0-1 0,-2 1 0,1 0 0,-1-1 0,0 2 0,-1 0 0,1-2 0,-2 3 0,1 0 0,-1 0 0,0 0 0,0 0 0,-1 2 0,-2-1 0,1 1 0,0-1 0,-1 1 0,0 1 0,0 1 0,0-1 0,-2 1 0,1-1 0,0 0 0,1 0 0,-1 0 0,0-1 0,1 0 0,-1 1 0,1-1 0,1-2 0,-1 2 0,1-1 0,0 0 0,0-1 0,1-1 0,1 0 0,0 0 0,-1-2 0,1 1 0,1 0 0,-1-1 0,2 0 0,-1 0 0,1-2 0,-1 2 0,1-2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 3-351,1-3-921,0 0 351,-2 3 163,1-1 79,1 0 54,0-2 22,0 0 26,0 0 74,1 5 81,1-2 74,-2-3 64,2 3 57,-2-3 47,0 0 40,0 0 32,0 0 28,0 0 21,0 0 17</inkml:trace>
  <inkml:trace contextRef="#ctx0" brushRef="#br1" timeOffset="338334.3517">21919 15008 3,'-3'-3'25,"0"3"12,0-1 9,0 0 10,2 0 11,1 1 12,0 0 14,0 0 17,-2-1 21,2 1 13,0 0 11,0 0-8,0 0-23,0 0-15,0 0-11,0 0-7,0 0-8,0 0-2,0 0-5,0 0-4,0 0-7,0 0-4,0 0-8,0 0-4,2 0-1,2 0-1,0 0 0,1 1 0,2 0 0,2-1 1,1 1 5,0 0 4,3-1 6,0 2 8,2-1 5,1 0 7,1 1 3,0-1 0,2 0-2,1 0-4,-1 1-3,2-1-2,1 0 0,-2 1-2,2-2-1,-1 2-2,-2-1-10,2 1-1,-2 0-9,-2 0-5,-1 1-8,-2-1-2,0 0-9,-3-1-2,-1 2-3,-2-2-5,-1 0-2,-2 1 1,-1 0 0,-2-1-1,-1 0 4,-1-1 6,0 0 1,0 0 5,-1 2 4,-1 0 2,-1 0 2,0 1 2,-3 0-1,-1 0 3,-1 3-2,-3 0 2,-2-1-1,1 2 1,-2 1-6,-3-1-1,1 0-4,-1 1-5,0 0-5,1 0 1,-2 0-4,2-1-4,-1 0 1,3 0-3,-2 0-4,2-1 0,-1 1-4,3-2-4,-1 2 0,1 0-2,1-1 0,0 0-4,2 0 2,2-2-2,-1 1-2,2 0 2,2-2 0,0-1-3,2 1 3,1-1 2,1-2-2,0 0 4,0 2 2,3 1 0,-1-1 2,3 2 2,2 0 2,1 0 2,1 2 5,2 0 1,2-1 2,0 2 3,2 0 1,1-2 3,0 2 0,1-1 3,0-1-3,0 2 1,0-3-1,1 1 6,-2 0-5,1 0-2,-3 0 0,2-1 0,-2 2-1,-1-2-3,-1 1-2,-1 0 0,1 0-2,-4-1-1,1 2-1,-2-3-5,-1 1-2,-1-2-1,-1 1 3,-1-1 0,-1 0 5,0 0-2,-2-2 4,0 0 0,0 0 5,0 0 3,0 0 2,0 0 10,0 0 6,-1 1 2,1-1 7,0 0 2,0 0 2,0 0 5,0 0-1,0 0-1,0 0 0,0 0 2,0 0-3,0 0-4,0 0-3,0 0-5,0 0-8,0 0-4,0 0-2,0 0 0,0 0-3,0 0-3,0 0-10,0 0 0,0 0-3,0 0 7,0 0-1,0 0 5,0 0 3,0 0 3,0 0 4,0 0 4,0 0 1,0 0 4,0 0 0,0 0 8,0 0 5,0 0 5,0 0 1,0 0-2,0 0 5,0 0-7,0 0 5,0 0-7,0 0 6,0 0-4,0 0-3,0 0 1,0 0 6,0 0-3,0 0 1,0 0-4,0 0-5,0 0 2,0 0-11,0 0-5,0 0-6,0 0 7,0 0-11,0 0 5,0 0-11,0 0 0,0 0-12,0 0 0,0 0-6,0 0 0,0 0 0,0 0 6,0 0-6,0 0 6,0 0-6,0 0 6,0 0 0,0 0-6,0 0 0,0 0 0,0 0 0,0 0 0,0 0 0,0 0 0,0 0 0,0 0-6,0 0 0,0 0 6,0 0-6,0 0 0,0 0-6,0 0-6,0 0 12,0 0-6,0 0 6,0 0-6,0 0-5,0 0-7,0 0-27,0 0-34,0 0-13,0 0-36,0 0-28,0 0-33,0 0-27,0 0-41,0 0-37,0 0-52,0 0-38,0 0-41,0 0-36,0 0-51,0 0-38,0 0-4,0 0 16,0 0 66,0 0 71,0 0 68,0 0 60,-3-1 53,0-1 46,3 2 39,-2-2 32,0-1 28,2-1 23,0 4 20</inkml:trace>
  <inkml:trace contextRef="#ctx0" brushRef="#br1" timeOffset="343937.6722">24967 14936 15,'-3'0'22,"3"0"4,-2 0 3,2 0 4,0 0 3,-2 0 4,2 0 4,-2 0 2,0 0-3,2 0-7,0 0-9,-3 0-7,3 0-6,-2 0-3,2 0-2,0 0 0,-2 0-1,2 0 0,0 0 1,0 0 0,-2 0 0,2 0 1,0 0 0,0 0 2,0 0 2,-3-2 1,3 2 1,0 0 0,0 0 2,0 0 0,0 0 1,-2-1 1,2 1-1,0 0-1,0 0-1,-2 0-1,2 0-2,-2 0-2,2 0-3,0 0-4,-4 0-4,4 0-4,-2 0-3,-1 0-6,3 0-3,-3 0-4,1 0-3,0 1-1,0 1-2,-1-2-2,1 0 1,0 1-2,0-1 0,0 1 1,-2 0 0,2 0 1,0-1 2,0 1 2,-1 0 1,1 0 3,2-1 3,-2 0 2,0 0 2,0 0 2,2 0 4,-3 1 2,1 0 3,2-1 3,-2 0 1,0 0 4,2 0 2,0 0 3,-4 0 2,4 0 1,0 0 1,0 0 3,0 0 0,0 0 0,-2 0 2,2 0 0,0 0 1,0 0 1,0 0 2,0 0 1,0 0 1,-2 0 1,2 0 2,0 0 1,0 0 1,0 0 2,0 0 0,-2 0 2,2 0-1,0 0 2,0 0 0,0 0 0,0 0 0,0 0-2,0 0 1,0 0-1,0 0-2,0 0 1,0 0-2,0 0 0,0 0-1,0 0-4,0 0 0,0 0-3,0 0 1,0 0-4,0 0-1,0 0-2,0 0-1,0 0-3,0 0-1,0 0-1,0 0-1,0 0-2,0 0 0,0 0-1,0 0-1,0 0 1,0 0-2,0 0 0,0 0 0,0 0 2,0 0 2,1 0 2,1 2 2,-1-1 1,1 1 1,-1 0-1,2 0 1,0-1 1,-1 1 1,0 0-1,0 1 2,0-3-2,1 3 0,-1-3-1,0 1-2,0 2-3,1-2-3,-1 1-2,2-1 1,-2 0-2,1 1 1,0-2 0,0 3-1,0-2 1,0 1-1,0-1 1,0 0 1,0 2 2,1-2 0,-1 1 3,0-1-1,0 1 2,0-1 1,0 0 0,0 1 1,-1-1 0,1 1 1,0-1 1,0 1 0,2-1-1,-2 0 0,0 2-2,1-3-1,-1 3 0,1-2-2,0 1 0,0 0-1,0 0 0,0 0-1,0-2-1,0 3-1,1-1 1,-1 0-2,0 0 0,3 0 2,-2 0-1,0-1 0,0 2-1,0 0 2,2-2 0,-2 1 1,0 1 0,0-2 1,0 2 0,1-2 0,0 2 2,-1-3 2,0 3 1,0-2-1,0 1 0,1-1 1,0 1-2,-1 0 2,0-1 1,0 1-2,1-1 0,-2 1 1,2-1-1,-1 0 0,-1 2-2,1-2-2,-1 1-1,0-1 0,2-1 0,-2 3 0,1-2-1,-1 1-2,0-1 1,0 2-1,1-2 1,0 1 0,-1 0-3,0-2 2,1 2 0,-1-1-2,1 1 3,-1 0 1,2 0 0,-1 0 1,0 0 0,0-1 0,0 2 1,2 0-2,-1-2-1,0 2 3,-1-1-1,1 0 1,1 0-1,-1-1 1,0 2 0,-1 0-2,1-2-1,-1 0 0,1 1-2,-1 0 1,0 1-2,0-3 1,0 3-1,-1-2 1,2 0-3,-2 1 3,1 0-2,-1 0 1,1-1-1,-1 0-2,2 0 3,-2 2-1,0-3 0,1 3 3,-1-3-2,1 2 1,-1-1-3,2 0 1,-2 1-3,1-1 1,-1 1-1,1-2 0,0 2 0,2 1 1,-2-3 1,0 0 0,1 2-2,0-1 0,1 0 2,0-1 1,0 1-1,-1-1 2,3 2 2,-2-2-2,1 0 0,0 0-2,1 0 2,-1 0-2,0 0-2,0 0-1,2 0-1,-2 0 0,0 0-1,-1 0-1,2 1-1,-2-1 1,1 0 3,-2 0 2,2 1 0,-1-1 2,-1 0 1,0 2 0,1-2 4,-1 0 1,0 0 1,0 0 4,0 0 1,1 0 1,-1 0 3,0 0-3,0 0 0,0-2-1,0 2 0,0-1 2,-1 1 0,0 0 1,0-1-2,0 1 1,2-2-1,-2 2-2,1-1 2,-1 1-1,1-1 1,1 0 3,-1 0-2,0 0 1,0 1 0,1-3 0,1 3-2,-2-2 1,1 1 2,0 0-1,2-1 2,-2 1-1,1-1-1,-1 1 0,1 0-3,0-1 0,-1 1 1,-1-2-2,2 2 1,-1-1 1,-1 0 0,1-1 2,1 1 0,-3 1 0,1-2 4,0 0 0,0 1 1,1 0 2,-1 0 3,0-1-1,0-1-1,0 2 0,2-1-1,-2-1-2,1 0 1,0 1-4,-1 1 0,2-1-5,-1-1 0,-1 1-4,1 1 1,1-1-2,-2-1-4,1 2 2,0-1-2,1 0 2,-1-1 1,-1 1 1,1 0-2,0 1 0,0-1 2,-1 0-2,0 0 4,-1 1-1,1-1-3,-1 0 2,-1 1 3,0 0-5,-1 0 0,1-1-3,-1 1 4,0 2-5,-1-3 3,0 3 0,2-3 1,-1 3-1,-1-1-2,0 0 4,0 0-3,0-1 1,1 2 0,-1-1 2,0 0 0,0-1 2,1 2-1,-1 0-1,0-3 2,1 3 0,-1-2-4,1 2 2,-1 0-2,-2 0 3,1 0-3,-1 0 2,2-2-6,-2 2 0,0 0 2,0 0 0,0 0-2,0 0-2,0 0 3,0 0 1,0 0 0,0 0 2,0 0 0,0 0 1,0 0 3,0 0 3,0 0 2,0 0 2,0 0 0,0 0 2,0 0 3,0 0 0,0 0 4,0 0 1,0 0 2,0 0-2,0 0 3,0 0-2,0 0 2,0 0-2,0 0 3,0 0-4,0 0 0,0 0 2,0 0-1,0 0-3,0 0 3,0 0-5,0 0 0,0 0-2,0 0 0,0 0-2,0 0-5,0 0 2,0 0-2,0 0-6,0 0 3,0 0-5,0 0-5,0 0-3,0 0-5,0 0-19,0 0-31,0 0-40,-2 2-45,2-2-68,-3 0-71,0 0-103,-3 0-83,0 0-71,-1 0-38,-1 0 47,-2 0 65,-1 0 69,-2 0 64,-3 0 57,0 0 51,-2 0 44,-1 0 38,0 0 34,-2 0 29,-1 0 24</inkml:trace>
  <inkml:trace contextRef="#ctx0" brushRef="#br1" timeOffset="345299.7501">23863 15071 4,'0'0'28,"0"0"6,0 0 5,-2 0 8,0-1 6,0 0 9,2 1 7,-3 0 11,2-3 11,1 3 12,-1-1-9,1 1-26,-1-3-17,1 3-12,0-2-4,0 0-4,0 1-2,1-2 0,0 0-3,0 2 0,-1-2-2,1 2-3,1 0-3,-2 1-5,1-3-2,0 2-3,1 0-2,-1 1-1,2-2-1,-1 1-2,0 1 0,-2 0 1,4 0-1,0 0 1,-1 1 0,1 1 0,0-2 2,0 2 0,1 0 0,-1 0 0,2 1 0,-2-1 1,1 1 1,-1 1 0,0 0 0,-1 0 1,1 1-1,0-1 1,0 0 0,-2 0 0,0 0-1,0 0 1,0-1 0,-1 0 1,0 0 0,0-2 1,0 1 0,-1-2 1,0 0 1,0 0 3,0 2-1,0-2 2,0 0 0,-1 3 1,1-3 1,0 0 1,0 0 1,0 0 0,0 0-1,-2 0-1,2 0-1,-2 1-2,0-1-2,-1 0-2,0-1-2,-1 1-1,0-1-1,1-1-2,-1 1-2,0-1-3,1 0-2,0-1-1,0 1 0,1 1 0,0-2-1,-1 0 1,1 1-2,1-1 1,1 0-1,0 0 0,0 1-1,2-2 1,-1 1 0,3 0 1,-2-1-1,1 1 0,1-1 1,-1 2 0,2 0 1,0-1 1,0 2 0,1-1 2,0 1 0,0 1 0,0 1 2,0 0 0,1 1 3,-1 0 0,0 0 1,0 1 0,0 2 1,0-1 0,-1 2 0,-1 0 1,1-1-1,-1 1 0,-1 0 1,0 0-1,0 0-1,-1-1 1,0 1-1,-2 0 0,0-1-1,0 1 0,0-2 0,0 0-1,-1 0-1,-1-2 0,1 2 0,-2-1 1,1-1-2,0 1 0,0 0 1,-1-2-1,0 1-2,0-1 1,1 1-1,-1-1 0,-1 0-1,0-1 1,-1 0-3,1-1 1,0 0-1,-1-1-3,1 0 1,-2 0 1,1-1-1,0 0-1,0-1 0,0-1 0,1 0-1,-1 1 0,0-1 0,1-1 1,0 1-1,1-1 1,0 0-1,1-1 2,0 2-1,1-1 1,1-1-1,0 2 0,0-1 2,3 2 0,-1-3 0,1 2 0,0 0 1,1 0 0,2 0 0,-1 0 1,1 2 1,0-2 0,0 1 1,2 1 0,-1 1 0,1-1 1,-1 1 0,2 0 1,0 1 2,-1 0-1,0 1 1,1 1 2,-2-1 0,1 1-1,-2 2 1,2-1-1,-2 0 0,-1 3 1,0-3 0,0 2 1,0-1-1,-2 3 0,-1-3 1,0 1-1,0 0 1,-2 2-2,0-2 1,0 1 0,-1-2-1,-1 3 0,0-2 0,0 0 1,-2 0-1,0 0 0,0 0 0,0-1 0,0 1 0,-1-1 0,1 0-2,-3-2 2,2 2-1,0-3 0,0 3 0,0-3 0,0 1-1,-2-1 0,2 0-2,0 0 0,0-1 0,0-1-1,-2 1-1,3 0 0,0-1 0,-1 0-1,1-1-1,1 0 0,-1-1-1,1 2 1,0-2-2,1 0 1,-1 0 0,2 0-1,0 0 1,1-1-1,1 1 0,0-1 2,1 1-2,0-2 1,2 1 1,0 0-1,-1 1 1,2 0 2,0 0-2,1 0 1,1-1-1,-1 3 2,0-1 0,1 0 0,0 2 0,1-2 1,0 3 1,-1 0 1,0 0-1,1 0 2,-1 3 0,0-2 0,-1 2 1,2 0 2,-1 1 0,-2-1-1,1 1 1,-1 1 0,-1-1 0,1 1 1,-2 0-1,-1 1-1,0-2 1,0 0 1,-1 2-1,-1-2 1,-1 1-1,-1-2-1,1 3 1,-1-2-2,-1 1 2,1-2-1,-3 1-1,1-1 0,0 0 0,1 0 0,-2-2 0,1 2-1,0-2 1,0 0-2,-2 1 2,2-2-1,-1 0 1,1 0-1,-1-2 1,1 2-1,-2-1-1,2 0 2,0-2-2,0 0 0,0 2-2,0-2-1,-1-1 0,1 0-2,-1 1-1,1-1-1,1 0 0,-1-2-1,0 3-5,1-1-7,-1 1-12,0 1-13,2-1-13,-1 0-9,1 2-12,1-1-8,1 2-14,0 0-13,0 0-21,0 0-24,0 0-1,0 0 11,0 0 17,0 0 17,0 0 18,0 0 17,0 0 14,0 0 12,0 0 10,0 0 9</inkml:trace>
  <inkml:trace contextRef="#ctx0" brushRef="#br1" timeOffset="347655.8848">4296 9339 14,'-4'0'35,"1"0"9,-1 0 9,0 0 11,1 0 10,-1 0 13,0 0 14,0 0 15,0 0 19,0-3 19,0 3-8,1-3-35,-1 0-22,0 0-16,1 0-8,-1-2-3,-1 1-1,1-1-2,1-2 1,0 1 1,0-1-1,0 1-3,0 0-3,0-3-2,1 1-4,-2 1-3,2-3-3,0 3-3,1-1-5,-1-2-2,1 2-2,0 0 0,0-2-2,0 1-3,1-1 1,0 2-3,0-1-2,1 0-1,0 1-3,0 1 0,1 0-4,0 0-2,0 1-2,2 0-1,-1 1-2,1 2-2,0-2 0,1 4-1,1 0-1,1-1 0,2 4 0,-1 0-1,1 1 1,1 1-1,0 2 3,-1 1 0,2 2 3,-1-1 0,0 1 1,1 3 2,-2-1-1,0 0 0,0 1 1,-1 1 2,-1-2 3,0 0-1,1 0 3,-2 1 0,-2-2 2,0 0 3,-1-1 2,0-1 2,-1 1 3,-1-2 5,0 0 4,-2-1 5,1 1 4,-2-2 4,0 0 6,-1-1 3,0 0 3,-1-3 0,0 2 1,-1-1-1,-2 0-1,0-2-2,0 0-3,-1 0-4,-1-3-4,0 2-7,-1-3-5,0-1-7,0-1-6,1 1-8,-2-3-3,1 0-9,1-1-2,0 0-2,0-2-3,0 1-6,1-3-4,0 1-2,1 0-3,1-1-4,1 0-1,1 1-2,-1-1 2,2 0 3,1 1 2,0 1 2,2-1 1,-1 2-2,1 0 2,1 1 3,0 0 2,1 4 4,0-2 4,1 1 0,1 2 2,0 1 0,1 1 0,0-1 0,1 3-3,0 0 1,1 0-1,1 2 0,-1 0-1,1 2 0,1-1-5,0 3 1,0-1 0,1 3 2,-1 1-1,-1-1 3,0 2 0,1 1 3,-3-1-1,1 0 2,-1 2 3,0-1 1,-1 0 2,-2 0 2,0-1 3,0 0 1,-1-1 2,-1-1-1,0 1 0,-1-4 1,0 2 0,-1 0 1,0-2 5,1-2-1,-2 2 4,1-2 4,-1-1 1,0 0 1,0 1 4,-1-3-2,0 0-1,-2 0-1,1 0 3,-1-2-7,-1 1 0,-1-3-4,-1 1-5,1-2-2,-1 0-7,1-2-6,0 0-4,-2-1-7,2-1-1,0-1-3,0 0-4,0 0-1,2-1 0,-1-1-3,3 2 4,-1-1 1,1-1-2,1 2 2,-1 1 2,3-1 1,0 2 2,0 0 3,3 1 3,-2 0-1,2 3 4,-1 0 1,0 0 1,1 1 1,1 1 0,0 2 0,1 0-3,2 0-2,0 1-1,0 2-1,1 0-1,2 3-2,-1-2 1,0 4 2,2-1 0,-2 3 2,1-1 1,0 1-1,-1 1 4,0 1 1,-1-1 1,0 0 4,-1 1-1,0 1 5,-2-2-2,0 0 4,0 0 0,-2-2 0,0 0-4,0 0 1,-1-2-1,-1 0 4,0-2 2,-1 0 1,0 0 3,0-3 5,-1 1 6,1-1 10,0-2 4,-2 1 4,2-1 3,-2 0 2,0 0 1,-1-1 2,-1 0-4,-1 0-3,1-2 0,-1 1-8,-1-3-4,1 0-6,-2 0-10,-1-2-8,2 1-7,-1-2-6,0 0-9,0-1-8,0-1-7,1 0-10,0-1-6,1 2-6,-1 0-8,1-1-7,1 2-6,1 0-8,1 2-5,0-1-11,1 3-5,-1 1-7,1-1-3,1 4-6,0-2 3,0 2 0,2-1 0,0 0 0,-2 1 0,4 1 0,-1-1-4,2 2-3,0-1-14,2 1-19,0 0-19,0 1-12,1 1-29,1 0-26,0 0 6,-1 1 22,3 0 24,-1 1 25,-1 0 24,1 1 22,0-2 19,0 2 18,0 0 18,0 0 14,0 1 13</inkml:trace>
  <inkml:trace contextRef="#ctx0" brushRef="#br1" timeOffset="350337.0382">28878 14944 15,'0'0'40,"-2"-1"13,0 1 11,0-1 12,2 1 14,0 0 13,0 0 14,0 0 16,0 0 17,0 0 20,0 0-10,0 0-34,0 0-31,0 0-32,0 0-14,0 0-5,0 0-3,0 0 1,0 0 3,0 0 3,0 0 2,0 0 0,0 0 3,0 0 2,0 0 0,0 0 3,0 0-3,0 0-3,0 0 0,0 0-5,0 0 0,0 2 2,1-1 3,-1-1 2,2 2 5,-1-2 5,1 3 5,-1-3 5,1 2 1,2 0 3,-2 1-1,0-2-4,0 2-1,0-2 0,1 2-2,-1-2-2,1 2 2,0-1 2,0 0-1,0 1 3,0 0-3,1 0-3,0 1-2,0 1-1,0-1-4,1 1-4,-1 0 0,1 1-1,0-1-1,0-1-2,-1 3-2,0 0-2,2-1-1,-2 0-2,2 0-2,-1 0-4,1 1-1,-1-1-4,0 0-2,0 0 1,1-1-1,0 1 1,-1 0-5,0-1 0,1-1-6,1 3 0,-1-2-2,0 0-1,0 1-1,0-2 0,2 1-1,-2-1-1,1 1 1,-1-1-1,-1 0-1,2 0-5,-1-1 0,0 1 0,0-1 3,0 0 0,0 0-5,-1-1 2,1 1-4,-1 0 0,0-2 4,1 2-2,0-2 3,0 2-1,0-1 1,0 0 2,1 0-2,0-1 0,-1 2-3,1 0 0,0-2-1,2 1-4,-2 0 1,1-1 2,1 2-4,0-3-3,0 3 0,0-3 2,1 1 3,-1 1 4,1-1 1,0 1 2,0-1 0,-1 1 5,3-1 3,-2 0 2,0 1 3,1-1 2,0 0 9,-1 1-1,1-1 4,-2 0 0,1 1-7,1-1-2,-2 1-1,1 0 4,0-2-6,0 2-2,-1-1 1,1 1-1,-1-2-2,0 2 0,1-1-9,-2 0 3,0-1-5,0 1 3,1 0-6,-1 0 5,0-1-5,2 0 6,-2 1-3,0-1 6,0 0-3,1 0 3,-1 0-6,1 0 7,-1 0 2,1 0 4,-1-1-6,0 1 3,1 0 0,-1-1 1,1 1-4,-2-1 0,1 0 1,1 1-3,-2 0 2,0-1-5,2 1-1,-2-1-6,0 1-1,0 0-2,2-2 3,-2 2-1,1 0 1,-1 0-3,2-2 2,-1 2 5,0-1-8,2-1-3,-1 2 0,-1 0 3,1 0 1,0-2-1,0 2 1,-1-1 6,1 0-3,-1 1 0,0-1 0,0 0-4,2 0 4,-2 1-3,-1-1 3,1 1 3,-1 0 4,0-1-7,0 1 1,-2-2-1,2 1 3,-1 1-6,-1 0-4,-1 0 0,1-1-4,-2-1 4,1 2 0,1 0 0,-2 0-3,0 0-11,0 0 6,0-1 1,0 1 4,-1 0-8,1 0 4,-1-1 4,1 1-1,0 0 4,0 0 0,0-1-3,0 1-1,0-1-3,0 1 4,1-1 3,-1 0-4,1 0 1,1 1 3,-1-1-4,0-1 1,0 1-1,0 1-6,1-3 3,-2 3 4,3-3-1,-3 2-2,1-1-5,0 0 5,0 1-1,-1-2-3,1 3-4,0-3 4,0 2 3,-1 0-3,0-1 4,0 1-1,-1-1 0,0 1-2,0 0 2,0 0 0,0 1 4,-2 0-7,1-1 4,-1 1 2,2 0 1,-2 0 0,0 0 0,0 0 0,0 0-4,0 0 4,0 0 3,0 0 0,2 0 0,-2 0 0,0 0 0,0 0 0,0 0 0,0 0 0,0 0 3,0 0-3,0 0 7,0 0-7,0 0 3,0 0-3,0 0 0,0 0 0,0 0 0,0 0 0,0 0 0,0 0 0,0 0 3,0 0-3,0 0 0,0 0 0,0 0 3,0 0 0,0 0-3,0 0 0,0 0 0,0 0 4,0 0-1,0 0-3,0 0 3,0 0 7,0 0-3,0 0-1,0 0 7,0 0-6,0 0 0,0 0-1,2 0 4,-2 0-6,0 0-1,0 0 0,0 0 4,0 0 0,0 0 3,0 0-7,0 0-3,0 0 4,0 0-4,0 0 3,0 0 1,0 0-1,0 0 11,0 0-4,0 0 0,0 0 4,0 0 0,0 0 3,0 0-3,0 0 0,0 0-3,0 0 0,0 0 7,0 0-4,0 0 4,0 0-7,0 0 3,0 0-6,0 0-1,0 0 0,0 0 5,0 0-9,0 0 1,0 0 3,2 1 1,-2-1 3,0 0-7,3 0 3,-3 0 1,2 2-4,1-1 3,-2-1-3,0 1-4,1 0 0,0 0-4,0-1 4,-1 1 0,1 0 0,-2-1-7,2 0 3,-1 1 0,-1-1 0,3 1-3,-3-1-1,2 0-7,-2 0 4,0 0 4,2 0-19,-2 0-21,2 1-24,-2-1-39,0 0-39,0 0-37,0 0-46,0 0-43,0 0-67,0 0-49,0 0-55,-3 2-36,3-2-44,-4-2-27,-1 1 44,-1 1 61,-1-2 69,-2 0 65,-1 0 56,-2 0 48,-3 0 44,-2-2 35,-2 3 33,-1-3 26,-1 1 21</inkml:trace>
  <inkml:trace contextRef="#ctx0" brushRef="#br1" timeOffset="351201.0876">27420 15080 12,'0'0'37,"-2"0"11,0-1 13,2 1 13,0 0 13,-2 1 17,0-1 17,2 0 21,0 0 25,0 0 28,-1 3 3,1-3-25,0 0-24,0 0-22,0 0-13,0 0-11,0 0-4,0 0-2,0 0-1,0 0 0,1 0 4,2 3 1,-1-3 1,1 1-3,2-1-1,1 1-2,0-1-2,1 2-2,2-2 1,1 1 5,0 0 4,1 0 10,2 1 6,-1-2 10,3 2 2,-2-1 1,2 1 3,-1-1-2,2 0-3,-1 1-3,2-1-4,-2 1 2,2-1-3,-3 0-1,2 2-3,0-2-5,0 2-4,-1-2-1,1 2 1,-1-1-7,1 0-3,-1-1-2,0 0-3,0 2 0,0-3 3,-1 3-7,1-3 2,0 1 8,-1 0-1,-1-1 4,1 1 0,-2 0-4,0-1 4,0 1 8,-1-1 5,-2 0-3,2 1 4,-3-1 1,0 0 5,0 0 6,-1 0-8,-2 0-5,0 0-12,-1 0-18,0 0-49,-2 0-36,2 2 0,-4-2 0,0 0 0,0 0 0,0 0 0,0 0 0,0 0 0,0 0 0,0 0 0,0 0 0,0 0 0,0 0 0,0 0 0,0 0 0,0 0 0,0 0 0,0 0 0,0 0 0,0 0 0,0 0 0,0 0 0,0 0 0,0 0 0,0 0 0,0 0 0,0 0 0,0 0 0,0 0 0,0 0 0,0 0 0,0 0 0,0 0 0,0 0 0,0 0 0,0 0 0,0 0 0,0 0-52,0 0-500,0 0-4,0-2 33,1 0 22,-1 0 24,0 0 24,0-3 19,0 2 8,0-2 2,0-1 2,0 2 7,0-1-13,0 1-9,-1-1 36,1 1 48,-4 0 56,2 0 51,-1 1 45,-1-1 39,-1 1 32,-1-1 28,-1 1 24,-1-1 20,0 1 16</inkml:trace>
  <inkml:trace contextRef="#ctx0" brushRef="#br1" timeOffset="354359.2682">4485 7204 4,'-11'6'40,"1"0"14,-1-1 15,-1 1 15,1-2 17,0 0 18,-1-1 19,2-2 23,0 1 28,-1-2 31,2-1 40,1-1-21,-1 0-73,1 1-45,0-3-26,-1 0-15,2-1-8,-1 0-4,2-2-1,-1 1 0,0-2 1,2-1-2,1 0-1,0-1-6,0-1-7,1 0-8,1-1-6,0 0-8,2-2-3,-2 1-4,2-1-3,0-1 0,2 1 0,-1-1-1,1 1-2,1 0 0,0 0-3,0 0-1,1 0-1,1 3-1,-1-2-1,2 2-1,-1 0-2,1 0-2,0 3-2,1-2 1,1 4-3,-1 0 0,0 0-1,2 2-2,0 1-3,1 2 0,0 1-2,2 1 1,-2 2 0,1 0 2,1 2-1,0 2 3,0 0-1,-1 4 2,-1-1-3,1 1 3,-2 3 0,-1 0 1,-1-1 0,1 4 1,-2-2 3,-2 1 1,0 2 2,-2-2 4,0 1 3,-2 0 6,0 0 3,-3-2 5,1 0 4,-2 1 4,-1-3 3,-1 1 6,-2-2 5,1 0 8,-2-3 3,0 2 5,-3-2 2,2-2 2,-2 0 3,0 0 0,0-3 1,-1 0-1,0-3-2,-1 1 3,0-2-5,0-2-3,1 1-3,-2-3-2,2 0-8,0-3-6,-1 0-6,1-3-4,1 0-4,0-1-7,1-1-4,1-2-3,1-1-7,1-2 0,1 0-6,2-1-4,1-1-4,2 0-2,0-1-2,3 0-2,1 1 0,1 0-5,1-1 3,3 2-4,0 0-2,1 0-2,2 3-1,1-1-1,0 3 0,2-1 3,-1 2-4,1 2 3,1 1 1,0 1 0,1 3-2,0 0 0,1 2 2,-1 2 1,0 2-1,-1 1 0,1 2 3,-1 1-1,0 3 4,-1 1-1,0 1 3,-1 3 1,-2-1-1,1 3 2,-3 0 4,-1 3-3,-1 0 4,0 2 1,-3-2-1,0 3 2,-3 0 0,0 0 0,-3-1 2,0 2-1,-2-2 1,-1 1 4,-1-4-1,0 1 4,-2-1 0,0-1 2,0-2 1,-2-1 5,1-1 1,0-3 4,-3 0 6,2-2 0,0-2 4,-1-2 0,1 0 1,-2-3 2,1 0-1,0-3-1,0 0-1,0-1-3,-1-3 1,1-1-3,0-1-2,0-1-4,1-2-2,0-3-2,1 1-5,2-3-1,0-1-5,1-1-1,3-2-5,0 2-2,2-3-3,1 2 1,3-2-7,0 1 1,2 0-3,2 0-2,0 2-1,0 0-3,3 0-2,0 2-2,1 1 1,1 1 0,1 2-3,-1 1 5,1 0 0,0 4 1,0 0-1,1 2 2,-1 1-1,0 3 1,0 0 3,-1 2 0,1 2 1,-2 0 5,0 3-1,0 1 5,-1 2 3,-1 0 2,-1 3 0,0 0 2,-2 4 0,-1-1 1,-2 3 3,-1 2 3,-1-1-1,-1 2 4,-2 1 1,-1 0 2,-1 1 1,-3-1-3,1 2 1,-1-1 0,-2-1 0,0 0-3,1-4 5,-2 0 2,1-2 0,-1-1 0,1-1 3,0-3 1,0-1-3,0-3 1,1 0 1,0-4 0,0 1-2,-1-3 0,1 0 0,1-4-2,-1 0-2,1-2-4,0 0-2,0-3-5,1-2-2,1 0 1,0-3-3,2-1 0,1-2-3,1-2-1,1-1-5,3 0 1,0-2-5,1 1-2,3-1 2,0 0-6,3-1 0,0 1-2,2 3-6,1 0 0,0 0-2,1 1 1,2 3-5,-1 1 1,2 0-1,-1 3 0,1 0 0,-1 3 4,1 1-2,-1 3 3,0-2 4,-2 4 0,1 1 3,-2 2 1,1 1 2,-3 1 2,0 3 3,0 0 6,-2 3 2,-1 0 5,0 2 0,-1 3 5,-2 1-1,-1 0 1,-2 1 4,-1 1 0,-1 2 4,-1 1 1,-1-1 3,-3 1-1,1 0 1,-1-1 0,-1 0-2,0-2 2,-2-1 0,2 0 1,0-3 2,-1 0-1,0-2-2,0-2 3,2-1-1,-1-3-1,-1 0-1,2-2 1,1-1 0,-1-2-2,-1-1-2,-1-2-1,2-1-5,-1-2 0,0-1-2,0-1 0,1-2 0,0-2-4,1-1-2,0-1-2,1-1-4,0-1 2,2-1-2,1 0-2,1 1 0,0-1-5,2 0-1,0 2 0,2-1-4,0 1-4,0 3 1,1-2-3,1 3-1,0 0 2,0 1 0,0 2-2,0 1 2,0 1 3,0 0-3,1 4 5,-1-1 1,0 1 1,-1 2 1,0 2 6,2-1 2,-2 3 3,-1 2 4,1 0 0,-2 3 2,0 0 3,0 2 1,-1 1 1,-1 2 6,-1 0 0,-1 2 0,-1 1-2,0-1 4,-1 0-1,-1 0 1,0 2-1,-1-3 1,0 0 0,-2-1-4,2-1 4,0-2 1,1-2-1,-1-2-1,1-1-3,0 0 3,1-4-2,0 1-4,0-3 2,0-1-2,-1-2-1,0-1-3,1-1-2,-1-1-2,-1-1 0,2-4-4,-1-1 0,0 0-5,1-1-3,0-1 0,1-2-4,1 1-1,-1-2-1,1 0-3,1 2-4,0-1 3,1 0-3,0 2 1,0 0-4,0 2 0,0 3-1,0 0 0,0 1 0,0 2 5,-1 1-1,1 2 4,0 1 2,-1 2-2,0 0 4,0 0 1,0 4 3,-1 0 6,0 3 0,0 1 7,0 2 0,-2 1 5,1 2-1,-1 1 2,-1 1 3,0 2-2,1 0 3,-2 0 2,2-1 2,-2 1-4,1-2 2,1-1-1,-1-2-4,1-2 0,1 1-2,-1-4-1,2-1-4,-1-1-2,2-2-5,-1 0-4,1-3-3,0 0 0,1-3-1,-1-1-1,1-1-2,1-3-3,-1-2-4,1 0-4,1-3-4,-1-2-8,2-1-3,-1-1-1,1-1 0,0-1-4,0 1 2,1-1-1,-1 1-1,2 0-1,-2 2-1,0 1 3,-1 0 2,1 2 2,0 2 6,-1 1 4,0 3 8,-1 2 3,1-1 6,-1 3 3,-2 1 5,0 2 1,0 0 5,0 4 3,0 3 3,-2 0 2,-1 3 4,0 2 3,0 0 1,-1 2 3,0 4 0,-1 1 0,0 0 1,-2 2-2,1-2 1,1 2 2,-1-2-3,0 2-2,-1-1 2,2-2 2,-1-2-3,0 1-1,1-4-1,1 0 1,-2-3-2,3-1 2,0-3-6,0 0-1,0-3-3,2 0-3,1-3 1,-1-3 2,0 0-2,1-3-2,0-2-2,1-1-1,0-2-5,1-2-1,0-2-1,1-2-2,0-1 1,1 0 0,2-2 3,-2 1-3,1-1 0,0 1-5,1 1 2,-1 0-1,1 0-3,-1 3 1,0 0 0,-1 2 2,0 1 0,0 3-2,1-1 5,-2 3 3,-1 2 3,0 2 1,-1 2 1,-1 1-1,0 0 5,0 0 1,-1 3 1,1 3 6,-2 0-1,0 2 4,0 3 0,-2 0 2,1 1 0,-1 3 0,0-3 0,1 2 0,-1-1 0,1-1 0,0-2-2,1-1 0,-2-1-5,2-3-2,1-1 1,0-2-2,1-2-2,0 0-5,2-2 3,0-1-2,2-3-4,0-2-3,1-2-4,0-2-8,1-2-7,0-2-11,2-1-7,-1-1-8,0-2-5,0 0-5,0 2-4,0-2-1,0 2-1,-1 1 1,-1 2 2,0 2 2,-1 1 6,-1 3 8,-1 2 9,0 2 7,-1 2 7,-1 3 10,0 0 6,-3 3 8,0 2 6,0 2 5,-2 4 7,-2 0 7,1 3 8,-1 1 7,-1 2 6,-1 2 7,0 2 6,0 0 8,-2 0 4,2 0 10,0 1 2,-1-2 4,2 0 7,0-2 3,1 0 1,-1-3-2,3-2-5,0-1-6,2-3-9,0-2-11,1 0-8,1-5-7,1-2-6,0 0-9,2-2-5,0-4-7,2 1-9,0-4-15,2-3-11,1 0-14,-2-3-10,2-1-10,0-2-8,0-1-2,2 2-4,-3-3-3,1 2-1,-1 0 0,1 4 1,-2-1 1,-1 1 4,-1 4 7,0 0 7,-1 5 12,-1 1 7,0 1 7,-1 3 9,-1 1 6,-2 3 6,1 2 4,-2 2 4,0 2 6,-1 4 2,-2 1 3,0 2 4,1 1 2,-2 1 5,0 2 1,0-1 4,1 2 4,-1-1 3,1-2 6,0-1 1,1-1 5,2-3-1,-1-2-2,2-2-1,0-2-2,0-2-7,2-3-3,1-3-5,0 0-5,2-3-1,1-3-6,0-2-5,1-4-10,0-1-9,1-3-14,1-1-10,0-3-11,1-2-10,0 0-8,0-2-2,-1 0-7,2 0-1,-2 1-3,-1 0-2,-1 3-1,0 1 2,-1 2 5,0 1 3,0 3 10,0 2 9,-2 1 9,0 2 9,-1 4 8,0-1 4,-1 3 7,1 2 3,-1 2 3,-2 0 4,0 3 5,0 2 2,-1 0 2,1 3 0,-2 1 1,1 1 2,-1 2-1,-1 0 1,1 1 1,1 1-3,-1 1-1,1-2-6,1 1-6,-1-1-13,1 0-16,0 1-24,1-2-28,0-1-25,1-1-27,1 1-25,-1-2-22,1-1-34,1-2-33,0 1 6,1-1 20,0-4 27,1 1 28,-1-2 26,-2-3 25,0 0 23,0 0 20,5-1 17,0-1 14,-1-1 12</inkml:trace>
  <inkml:trace contextRef="#ctx0" brushRef="#br1" timeOffset="356893.4132">31493 15008 22,'0'0'41,"-2"1"12,2-1 12,-3 0 12,1 2 14,0-2 15,2 0 15,0 0 18,0 0 21,0 0 24,0 0-10,0 0-44,0 0-29,0 0-20,0 0-11,0 0-8,0 0-2,0 0 0,0 0 2,0 0 0,0 0 4,0 0 1,0 0-1,0 0-3,0 0-2,0 0-4,0 0 0,0 0-5,0 0-4,0 0-1,0 0-2,0 0 0,0 0 1,0 0 1,0 0-1,-1 2 2,1-2 0,0 0 0,0 0 0,0 0-4,0 0-1,0 0-2,0 0 0,1 2 3,1-1 2,-1 1 6,1-2 0,0 2 3,2-2-2,0 2 2,1-1 0,-1 1-3,1-2-3,1 2 2,2 0 0,-2-1 0,2 1-5,0-1-3,1 0-3,0 1-5,0-1-2,1 0 2,0 1-4,-1-1 1,1 0 1,1 0 1,0 1-1,0-1 2,-1 0-1,1 0 0,2 1-2,-2-1-1,0 0-3,1 1 0,-1-2-2,1 3-4,-1-3-1,0 1-2,1 0 1,0 0 1,-1 0-2,1-1 3,-1 1 0,0-1 3,0 1 1,-1-1-2,1 2 5,0-1-4,-1-1 1,2 0-3,-2 2 0,0-1-4,2-1 2,-3 0-1,1 0-1,1 1 0,-2 0-3,1-1-3,0 1-5,-1 0 3,0-1-4,0 2 0,-1-2 4,0 1 2,-1-1 3,2 0 4,-2 1 5,0-1-3,0 1 3,0-1 5,-1 0 3,0 0-2,0 0 4,-1 0 1,1 0-2,-1 0 6,-1 0-3,1 0-4,-1 0 0,-1 1-7,0-1 0,0 0-3,1 0 1,-2 1-6,-2-1-5,3 0 1,-3 0-6,2 0 0,-2 0 0,2 0-5,-2 0-3,0 0-3,0 0-8,0 0-5,2 3-18,-2-3-16,0 0-27,0 0-33,0 0-37,0 0-37,0 0-55,0 0-58,0 0-48,0 0-32,-3 0-29,-1 0-14,-2 0-18,1 0-3,0 0 43,-1 0 53,-1 0 57,1 3 50,-3-1 44,0 1 39,0 1 35,-1-1 29,1 2 24,-1 0 18,0-1 16</inkml:trace>
  <inkml:trace contextRef="#ctx0" brushRef="#br1" timeOffset="357378.4409">31820 15288 22,'-5'5'44,"-1"-2"15,0-1 14,-1 1 16,3 0 18,0 1 18,0-3 21,1 2 26,0-2 29,1 0 36,2-1 0,-2 1-34,2-1-29,0 0-30,0 0-14,0 0-7,0 0 0,0 0 1,0 0 5,0 0 2,0 0 3,0 0-1,0 0 0,0 0-5,0 0-4,2-1-6,1 0-3,0 0-1,0 1-7,1-1 0,1-2-7,2 3 3,0-3-3,0 3 4,1-2 3,2 0 8,-2-1 0,2 1 4,1 0-4,0 1-6,-1-1-7,2 1-17,-1-1-6,0 1-5,0 0-3,0 0-2,1 0 2,0 0-4,-1 1 1,1 0-4,-2 0-1,1 0-8,0 0-3,-1 1-8,-1-1 4,1 1-9,-2 0-3,-2-1-6,1 1 0,-1-1-3,-1 1-3,-2-1-4,0 0-2,-3 0 3,2 2 0,-2-2-3,0 0-1,0 0-2,0 0 6,0 0 5,0 0-4,0 0 4,0 0 4,0 0 0,0 0 4,0 0 1,0 0 0,0 0 5,0 0 1,0 0 4,0 0 9,0 0-7,0 0 1,0 0 1,0 0 1,0 0-9,0 0 1,0 0 1,0 0-14,0 0 6,0 0-6,0 0 2,0 0-1,0 0-14,0 0 4,0 0-9,0 0-1,0 0-5,0 0 6,0 0-11,0 0 0,0 0 5,0 0 0,0 0 1,0 0-6,0 0 0,0 0 0,0 0-6,0 0-4,0 0-11,0 0-5,0 0-15,0 0-24,0 0-18,0 0-30,0 0-38,0 0-28,-1 1-22,1-1-35,0 0-36,-2 0-33,2 0-24,-2 2-47,2-2-34,0 0-30,0 0-18,-2-2-13,0 2-6,2 0 14,0 0 24,0 0 52,0 0 58,0 0 56,0 0 51,0 0 42,0 0 37,0 0 33,0 0 28,0 0 21,0 0 19</inkml:trace>
  <inkml:trace contextRef="#ctx0" brushRef="#br1" timeOffset="361771.6922">33128 14308 2,'0'-4'32,"0"0"11,0 1 12,0-1 12,0 2 12,1 0 16,-1 2 17,0 0 17,1-2 23,-1-1 26,0 3 7,1-1-13,0-2-17,-1 3-25,2-1-13,-2 1-4,0 0-1,0-3 4,0 3 3,0 0 4,0-1 4,0 1 1,0-3 2,0 1 0,0 2-2,0-2-3,0 2-4,0-2-3,0 2-4,0-3-6,0 1-3,0 2-3,0-3-4,0 2-6,0-2-1,0 2-2,-2-2-1,1 0-4,0 1-4,1-2-7,-1 2-6,0-1-7,0 1-9,1-1-9,-1 1-7,-1-2-11,1 2-5,-1-2 0,1 1-5,-1-1-5,0 1-3,0-2-6,0 1-6,0-1-3,-1 2-3,1-2-1,-2 0-3,2 0-1,-1 0-1,0 1 2,0-1-1,0 0 1,0 1 2,0 0 0,0 0-2,-1-1 3,0 1-3,0 0 0,0 0 1,0 0-3,-1-1 1,1 1-1,-1-1-1,-1 2-2,0-2 1,0 0 1,0 0-3,-1 0 1,-1 0-1,2 1-3,-1-1 3,0 0 2,-2 0-2,0 0 3,1 0 1,-1 1 1,0-1-1,0 1 2,0 0 1,0 0 1,0-1 2,0 1 2,0-1 5,0 2 3,1-1 2,0 0 0,0 1 0,0 0 3,1 1 4,-1-1-2,0 0 2,1 0 2,-1 1 1,1 0-1,-2-1 1,3 3-1,-1-3 1,0 1-1,-1 0 0,1 0 0,1-1-2,-1 2 0,-1 0-2,2-1 0,-1 1 1,0-1-3,1 0 1,-2 1-2,1 0-2,1 0 0,-1-1 0,-1 2 0,2 0-2,-1-1-2,0-1 1,0 2-1,0 0 1,-1 0 1,1 0 0,0 0 0,-1 0 1,1 0-1,-1 0-3,1 2 3,-2-2-2,2 1 2,-1-1 1,0 0-5,1 1 3,-1 0-1,0 0 1,-1 0-2,1 0 1,0-1-1,-1 2-2,0 0 3,1-2-1,0 2 2,-1-1-4,1 0 0,1 0 0,0-1 2,-2 3 0,3-3-4,-1 2 4,0-1-4,1 1 2,-1-1-1,1 2 1,0-3-1,0 3-1,1-1-1,-2 0 0,2 0 2,-1 1-2,0 0 0,1-1 0,-2 2-2,1-1 0,0 2 1,0-2 1,1 2-3,-2 0 0,1 1 0,0-2-1,1 1-1,0 1 1,0-1-2,-1 1 0,2-2 2,0 3 0,-1 0 1,1-2 1,1 3 1,-1-1 3,-1 0 0,2 0 4,0 1 2,0-1 2,0 2 2,0-1 1,1 0 1,-1 0 6,1 2-1,0-2-1,0 1 1,-2 1 2,2-2-1,1 1 1,-1 0 0,1 1 0,-1 0-2,1-1 1,-1 1 1,1-1-3,0 1 2,0-2-1,1 2-1,-1 0 0,1-1 1,-1 1-1,1-1-2,0 1 2,0 0-1,0-1 1,0 2-3,0-1 3,0 0-1,0 0 1,0 1-3,0-1 2,0 0-2,0 0-2,0 1 1,0-2 1,0 1-2,1-1 0,0 1 1,-1 0 1,1 0-2,0 0-1,0-1-1,-1 1-1,2 0 2,-1-1 0,1 1-2,0 0 3,0-1-3,0 1 0,2 0 0,-2-1 0,0 0 0,0 1 0,1-2-5,-1 1 2,1 0-1,0 0 1,0 0-2,1 0 2,0-1-1,0 2 1,0-3-4,0 2 2,0 0-1,-1-1 2,2 0 1,-2 1 0,3-1 1,-2 1-3,0-1 3,0-1 1,0 0 1,0 1-2,0-1 0,0 0 1,1 0-1,-1 0 2,0 0-3,0 0 1,0-2-1,1 2 0,-2-1 1,3 1 2,-2-2 0,1 2 3,-1-2 0,1 2 7,0-1 4,2 0 1,-2 1 3,1-1 2,0-1 4,0 2 3,1-3 1,0 1 1,0 0 3,-1 0 1,2 1-1,-1-2 4,1 0-1,-1 0-2,2-1-5,-1 0 2,0 1-1,0 0-3,1 0 3,-1-2 0,1 0-1,-1 1 1,2 0 1,-2 0-2,0 0 3,1-2-4,-1 2 1,1-1-3,-1 0-2,1 0 3,0 1-3,-1-3-1,1 2-3,-2-1 1,1 1-1,-1-2-1,2 0-3,-2 2-4,0-2 0,0 1-2,1 0 2,-1-1 1,0 1 1,-1-1 3,1 1-5,1-1 5,-2 0-2,1 0-2,0 0-1,0 0 3,-1 0-5,0 0 3,0 0 0,-1 0 0,2 0-1,-1 0 1,0 0-2,0-1 2,0 0-5,1 1 2,-1-1 1,0 0 2,0-1-5,0 2 1,1-3-6,-1 1 3,0 0-5,-1 0 0,1-1 0,1 2-5,-1-2 0,0 2 0,-1-2 0,1 0-4,0 0-1,-1 0-4,0 1 4,0-1-2,0 0 3,0 0-3,0 1 5,1-1-5,-2 0 3,0 1-1,1 0 6,0-1-1,1 0 3,-2 1-1,0-1 3,1 2 0,-1-2 0,1 0 3,-1 1 4,2-1 2,-3 0 3,2 1 2,-1-1-2,1 0 2,-1 0 0,1 0-2,0-1 3,0 0-1,-1-1 3,1 1 5,0-1 5,1 1-5,-1-2 1,0 2-1,0-1 4,-1 0 2,1 1 0,-1-2 6,1 1-5,0 1 0,-1-1 8,1 0-4,-1 0 0,0-1 0,0 0-5,0 1 0,0-1 6,0 1-2,-1-2 3,1 1-6,0 0 1,-1 0 0,0-1 0,0 1 1,1-1 0,-1 2-3,-1-2 0,0 1 1,0 1-3,1-2 0,-1 1 0,-1 1 0,1-1-2,-1 1-4,1-1 4,-1 1-1,1-1-2,-1 0-4,0 1 4,0 0-7,0-1 4,2-1-4,-3 1 8,2 0-8,-1-2 0,0 2-3,0-2 4,0 1-8,0-1 0,0 1 4,0-1 1,0 0-1,0-1-4,0 2 8,-1-1-4,1 0-3,0 0 3,-1 1-7,1-1 0,-1 2 3,0-2 1,0 2 4,0 0-5,0-1 1,0 0-4,0 0 4,0 1 3,0-1-3,-1 0-4,1 1 0,-1-1 0,0 0 8,1 0-5,-1 0-3,0 0 0,0 0-4,1-1 4,-2 1-4,1 1 0,0-1-4,-1 0-4,2 0-7,-2 0 3,1 2 0,0-2 1,-1 1-1,1 0 0,0 1-3,0 1 4,0 0 3,0 0-7,0 1 4,1 0 3,-1 1 4,0-2-7,0 2 7,0 0 4,0 1 0,1 1-3,-1-3 3,1 3 0,-2-1 0,2 1 0,-1-2 0,1 2 3,-1-2-3,1 2 0,-1-1 0,1 1 0,-1-1 0,1 1 0,0 0 0,0 0 4,-1-2 0,1 2 3,0 0-7,0 0 0,0 0 0,0 0 4,-1-1 0,1 1 0,0 0-1,0 0 1,0 0 0,0 0 0,0 0 3,0 0-3,0 0-4,0 0 4,0 0 0,0 0 3,0 0 1,0 0 3,0 0-3,0 0 4,0 0 3,0 0 1,0 0 0,0 0-5,0 0 5,0 0 8,0 0 1,0 0-5,0 0 0,0 0-3,0 0 4,0 0-4,0 0-1,0 0-3,0 0 0,0 0 4,0 0-4,0 0 4,0 0-3,0 0-1,0 0 0,0 0-4,0 0-5,0 0 1,0 0-5,0 0 0,0 0-5,0 0 1,0 0-14,0 0-4,0 0-17,0 0-16,0 0-12,0 0-30,0 0-19,0 0-24,0 0-28,0 0-35,0 0-37,0 0-31,0 0-44,-1 1-34,1-1-51,-2 2-43,0-1-49,0 0-35,2-1 11,-6 2 35,2-1 59,-1 1 65,-1 1 61,1-2 53,-3 2 47,0 0 39,1 0 35,-1-1 28,-1 3 27,0 0 19</inkml:trace>
  <inkml:trace contextRef="#ctx0" brushRef="#br1" timeOffset="362183.7158">31974 14786 11,'0'0'26,"0"0"6,3 0 5,-3 0 5,0 0 5,0 0 5,0 0 4,0 0 5,2 0 3,-2 0-9,0 0-21,3-2-19,-3 2-21,0 0-20,0 0-21,0 0-10,0 0-2,0 0 0,0 0 5,0 0 5,0 0 6,0 0 5,0 0 5,0 0 5,0 0 4</inkml:trace>
  <inkml:trace contextRef="#ctx0" brushRef="#br1" timeOffset="367345.011">6042 10311 10,'-4'-11'30,"1"-1"8,0 1 6,0-1 8,1 0 9,-1 2 8,2-1 12,0 0 11,1 0 14,0 1 16,1 0-11,0 1-31,0-2-21,3 2-12,-2 0-5,1 1-3,0 0-2,1 2 1,1-1-2,0 2-3,3-2-3,-2 2-3,2 2-6,1 0-3,2 1-4,0 0-3,0 1-2,2 1-2,0 1-2,0 1-1,1 1-3,0-1 0,-1 4 0,2 0-1,-2-1 2,0 2 1,0-1 1,-1 2-1,1 0 3,-2 2 2,-1-1 1,1-1 4,-3 3 2,0-1 4,-2 0 3,2 2 4,-3-2 4,0 1 4,-2 2 4,-1-1 3,-1 0 3,0 0 5,-1 0 4,-1 1 3,-2-1 3,0 0 3,0 0 3,-2-1 0,0 0 4,-1 0-1,0-1 0,-1-2 0,1 1 1,-2-1-1,0-1-1,0-2-3,-1 0-2,0-1-3,0 0-3,0-3-4,-2 2-4,1-3-3,1 0-5,-2-1-2,2-1-4,-1-1-4,0-1-3,0 0-3,0-1-2,1-1-1,-1-1-4,2 0-3,1-2-1,-2 0-2,3 0-3,0-1-3,0-1 0,1 0-2,2 0-2,-2-1-1,3 0-2,-1 0-2,3 1-3,-1 0-1,2-1 0,-1 1-1,3 0-1,-1 0-1,2 0 1,-1 1-2,2 1 0,0-1 1,1 3-1,1 0 1,0-1-1,1 1 2,0 2 1,0 1 1,2 1-1,-1 0 0,0 3 3,1 0 0,0 1 1,0 2 0,0 1 2,-1 1 1,-1 0 2,2 2 0,-2 2 1,-1-1 0,0 3 2,0 0 2,-1 1 0,-1 0 2,-1 2 2,-1-2-2,-1 3 5,1-1-1,-2 1 2,-1 0 2,0-1 0,-1 0 1,0-1 2,-1 1-1,-1-2 2,0 1 1,-1-2-1,0 1 2,-2-1 0,0-2 2,0 1 0,0-3-1,0 1 2,-2-2 0,1-1-1,-1 1 1,1-2 1,-2-2-2,1 0-2,-1-1 0,0-1-4,-1 0-1,1-2-2,-1-1-1,0-1-3,0-2-1,0 1-3,0-2 0,1-2-1,1 0-4,-1 0 1,1-2-2,1 0 0,2 0-2,0-1 1,0 0-1,3 0 2,0 0 0,1-1-1,2 1-1,0-1-2,2 0-1,1 0-1,0 0-1,2 0-2,1 1-2,0 0 0,2-1-1,0 3 0,1 0 0,1 0 1,0 2-2,0 0 1,2 2-1,-1 1 2,1 2 2,-1 1-1,0 1 2,1 1 2,-2 1 0,2 1 3,-2 3 1,-1 0-1,1 2-1,-2 0 2,0 1-1,0 2 2,-1 0 1,-2 1 0,0 1 0,-1 2 1,0-2 1,-3 2 1,1 0 2,0 0 1,-3 0 1,0 0 3,0 0 0,-2 0 3,0 0 3,-1-2-2,-2 2 2,2-2 1,-2-2 4,0 0-2,-1 0 3,0 0 2,-2-3-1,2 0 3,-1-1-2,0 0 1,-2-3-4,0-1 3,0 1-2,1-2-3,-3 0-2,1-2-1,1-1-1,-3-1-2,2-1-2,-2-3-4,1 0-1,0-1-1,-1-2-2,2-2 2,0 1-2,0-1-1,2-2-2,1 0 0,0 0 0,1-1 0,2 1 0,2-1-2,0 1-1,2 0-2,0 1 0,3 0-1,-1 0-4,2 2-1,1 0-2,0 1-2,1 1 3,1 1 2,-1 2-1,2 0 0,0 1 0,-1 2 3,1 1-2,1 1 4,-1 1 0,1 1 3,0 2 0,-1 0 1,-1 2 2,1 1 0,0 2 2,-1 0 1,-1 2-2,1 1 1,-1 1-1,0 0 3,-2 2-3,0-1 1,-1 1-1,-1 1 1,-1-1-2,0 1 0,0 0 0,-2-1 0,0 0 0,0-1 0,-1 1 0,-1-3 0,0 0 3,0-1 2,0-1 1,-2-2 2,1-1-2,0-1 5,-1 1 4,0-3-1,0-1 2,-2-2-2,0 2 1,1-2 0,-1-2-1,0 2 0,-2-3-3,0-1-1,0-1 2,-1-1-1,0-1-2,1-1-3,-1 0-2,1-3-1,0 0 2,1-1-3,0 0-1,1-1 1,2-1 0,2 0-2,0 0 0,1-1-4,1 1-2,2 0 1,1 0-2,1 2-3,1-1 0,0 0 0,2 2 0,0 0-2,2 1 1,-1 2 3,2 1-2,0 0 5,0 3-1,-1-1 1,1 2 0,2 2-2,-1 0 4,-1 2 0,2 1 1,-1 1 1,-2 1-3,2 1 3,-1 2 1,-1 0-2,-1 0 2,1 4-1,-1-1 1,-1 1-2,0 1 2,0 0 0,-2 1 0,0 0-2,-2 0 2,0 1 0,0-1 0,-2 1 0,0-1 4,-1 0-1,-1 0 3,0-1 1,0 0 1,-1 0-2,-1-3 4,0-1 2,-1 1-1,1-4 4,-1 1 0,0-1 0,0-1-2,-1-4 0,0 2-3,0-2-5,-1-1 2,0 0-3,-2-2-3,1-1 1,0-2 0,-2 0-2,1-1 1,0-3-1,0 0 0,-1-2-1,2 0 1,0-2 0,0 0 1,1 0 1,2-2 1,0 1-3,2 1 0,1-1-3,1 2 0,2-1-2,1 2-4,0 0 2,1 1-3,1 1-1,0 0 1,1 3-2,2 0-1,0 1 1,0 1 4,-1 1-2,3 4 0,-2-3 2,0 3 2,1 3 1,1-3 1,-1 4 3,0 1-1,-1 1 2,1 2 0,-2 1 2,1 2-1,-1 0-1,-1 1 0,1 1-1,-3 0 1,1 2 0,-2-1 0,0 2 1,0-1 1,-2 1 0,0 0-1,-2 0-1,1-1 0,-1 0 0,-1-1 0,0 0 0,-2-1 4,1-1 0,-1 0-2,1-3 0,-1-1 1,1-1 0,-1-1 2,-1-1-3,1-1-1,0-2 1,0 0-2,-1-1 0,-1-2 0,1-1 0,-1-1 0,0-1 0,0-1 0,-1-2 2,0-1-1,-1-1 1,1-3-2,1 0 3,-1-2 1,1-1-3,2-1 2,-1-2-1,2 0 0,1-1-2,1 2 0,1-2-4,2-1 1,1 1-5,1 2 0,1 0-4,2 0-1,0 1 0,1 1-1,0 2-2,2 0 0,-1 3 1,1-2 0,0 5 0,1-1 3,-1 2-1,0 1 2,1 1 2,-1 2-2,-1 0 3,0 2 4,1 2 1,-1 0 1,-1 1 1,1 2 1,-2 1 1,0 2 4,0 0 3,-2 4-1,0-2 4,0 3 2,-2 0 1,-1 2 0,-1 1 2,0 1-1,-1 0 1,-1 0 0,-1 2 0,0 0 4,-1 0-2,-1-1-2,1 0-1,-1-1 0,-1 0 0,-1-2-2,1-1 0,1-2 2,-1-1 2,1-1 2,-2-3 3,2 0-1,0-2-2,-1-2-2,1-1 1,-2 0-3,1-2 0,0-2-1,-1-1-2,1-1 1,-2-2-3,1 0-1,1-2-3,-1-1-4,-1-3 1,3 0-3,-1 0 0,2-2 0,0-1 0,1 0 0,2 0-3,0-2 1,1 1-2,1-1-3,2 0-2,0 1-4,0 0 3,2 2-3,0-1 1,0 3 0,2-2 1,0 4-1,-1 0-2,1 1 2,2 2 0,-2 0 5,0 3-2,1 0 2,0 1 2,0 2 0,-2 1 2,1 1-1,1 2 2,-2 1 1,1 1 1,-1 1 0,0 3 1,0 1 3,-2 0-1,0 2-1,0 1 0,-2 2 1,0 0 1,0 0-1,-1 2-1,-1 0-1,-1 2 1,-1-2 2,0 1-3,0 0-1,-1 0 0,0-2 0,-1 0 0,1-1 0,-3-2 0,2-1 2,0 0 0,0-3-1,1-2 3,-1-2 3,1-1-4,0 0-1,-1-3 0,1 1 1,-1-4 2,1 1-3,-1-2 2,-1 0-1,1-3 2,-2 1-1,1-2-2,-1-1-1,1-2-1,0-1 2,0 0 0,-1-2 3,3 0-1,-1-1-3,1-1 1,1 0-2,0 1-2,2-1 1,0 2-3,2 0-3,0 1 0,0 0-2,1 0 2,1 2-3,1 0-2,0 3 2,-1 0-2,1 0 0,1 2 1,-1 2 5,2 0-3,-1 1 4,0 1 0,0 1 0,-1 2 1,2 0 4,-1 0 0,0 2 0,0 2 0,0 0 0,0 2 0,-1 0 0,0 3 2,-1-1-2,0 0 0,-1 2 0,-1 1 0,1 0-2,-2 0 1,1 1-1,-2-2 0,0 1-1,0-1-2,-3 1 2,2-2-1,-1-1 3,-1 0 1,1-2 0,0 0 1,0-2 3,-1 0 1,1-3 5,0 2-2,0-3-1,0 1-2,-1-3 2,-1 0-4,1 0 1,0-3-3,-1 1 3,0-1-3,-1-2-1,0-1 0,-1-1 0,0-1-1,1-2-6,0 0 2,1-2 1,-1 0-1,2-2 2,-1 1 0,1-2-1,0 1-3,3-1 1,0 1-4,0 0-2,1 1-1,1 2 1,1-1-3,1 2 0,-2 0 1,2 3-1,0 0 0,0 3 1,1-1 1,-1 2 0,1 0 2,2 3 0,-2-2 3,1 4 0,0-1 3,0 3 2,0 0-2,0 2 4,-1 1-1,0 0 2,0 3 0,1 0 2,-3 2-2,1 0 0,-1 2 0,-1-1 0,1 1 0,-2 0 0,0-1 0,0 1 0,-1 0 0,-1-1 0,0-1 0,0 1 0,-1-2 0,0-1 1,0-1 4,-1-2-2,1 1 2,1-3 3,-2-1-2,0-1 2,1-1-2,0-2 1,0 0-4,-1 0-1,0 0-1,-1-4 1,0 1-1,0-2 1,-2 0 1,0-3-1,0 1-1,1-2 1,-1-1-2,0-1 0,1-2 2,0-1 1,0-1 2,0 1-1,1-1 1,1-2 0,-1 2-3,2-1-2,0 1 0,2 0-2,1 1-4,0 1-1,3 0-2,-2 2-3,1 1 0,0 2 0,2 0-2,0 1 0,0 2 0,1 1 0,1 1 1,0 1 1,0 2 1,1 2 0,1 1 3,-1 1 1,1 1 0,1 2 1,-2 1 3,0 1 0,0 1 0,1 0 0,-1 3 3,-2 0 0,0-1-1,1 1-1,-2 0 1,-1 0-1,0 0 0,-1 1 1,-1-3 1,0 0-2,-1-1-1,0 0 3,-1-1 3,-1-2-1,0 1 1,0-2 0,-1-1 3,1 0 0,-1 0 3,-1-2-1,0-1 3,0 1-2,-1-2-1,-1 0 3,-1-1-2,1-1-1,-1-2-2,0 2-3,-2-3-7,0 0-14,0-1-14,-1 0-20,0-1-20,0 1-22,0-2-27,0 0-28,2 1-24,0 1-15,1 0-13,1 1-7,0-1-7,2 2-6,1-1-1,1 1 2,1 3-10,0 0-9,0 0 17,3-2 28,-1-1 31,0 1 29,2-1 24,-1 1 20,0 0 17,1 1 15,-1-1 13,1-1 9</inkml:trace>
  <inkml:trace contextRef="#ctx0" brushRef="#br1" timeOffset="388544.2235">32212 7219 4,'-2'0'32,"0"1"8,0-1 9,-1 1 10,0-1 9,1 3 9,0 0 12,0-3 12,2 0 15,-4 0 15,2 0-4,-1 0-23,0 0-19,0-3-17,0 3-10,0 0-3,-1 0 2,0-2 4,0 1 6,0 1 4,0-1 6,1 1 2,0-1 6,0 1 2,0-2 2,0 2 1,1 0 0,0-1-1,-1 1-2,0 0-2,0 0-1,1-1-3,-1 0 1,0 1-2,0-1-2,-1 1 0,0-1-4,0 1-2,0 0 0,0-1-4,0 1-7,-1-1-6,1 1-4,-1 0-4,1-1-1,-2-1-5,2 2-1,-1-1-2,0-1 1,-1 1-1,0 0 1,0-2-2,0 1 0,0 0-1,-1-1 1,-1 1 0,2-1-1,-1-1-2,0 0-2,-2 0 2,2 2-2,0-2-2,0 0-2,1 0-1,-2 2 1,1-2-4,1 2-3,-1-2 0,-1 1 0,2 0-4,1 0-1,-1-1 0,0 2 1,-1-1-3,2 0-3,-1-1 2,1 0-3,0 1 0,0 1 2,-1-1 1,0 0 0,1 0 2,1 0-2,-1 0 2,-2 0 0,2 0 0,0-1 0,0 2 1,-1-2 1,0 1 0,-1-1 1,0 1 1,1-1-1,-1 1 2,-1 0-3,2-1-1,-2 1-2,1-1-2,-2 1 2,2-1-1,0 1-3,-1 0 2,0 1 0,0 0-4,-1 0 1,1 0-3,-1-1-2,1 2-2,-1 1-2,-1-3 0,1 3 0,0 0 0,-1 0 0,0 0 0,1 3 0,-1-3 0,-1 0 0,1 3 0,-2-2 0,3 2 0,-1-1 0,0 0 0,1-1 2,0 2-2,1 0 0,-2 0 0,2 0 0,1-1 0,-1 3 0,1-2-2,0 1-2,0-1-2,1 0-2,-2 2 1,2-1 1,0 0-2,1 0 2,0 1 2,-1 0-4,1-1 2,1 1-5,-1 1 5,2 0 0,-1-1-4,0 1 4,1-1-2,-1 2 4,1-1 0,0 0-4,0 0 2,0 2 0,1-2-1,0 2 3,0-1 0,0 0 0,-1 0-2,1 0 2,0 1 0,-1-3 0,0 3-2,1-2 0,1 2-4,-1-1 5,1 0-3,-1 0 0,0 1 0,0-1 1,0 1-1,1-1-2,-1 0 5,1 0-5,-1 1 2,0 0-1,1-2 3,-2 1 1,2 0-1,-1 0 4,2 0-2,-1 1 2,0-2-1,0 1-3,1 1 4,-1-1 0,1 0-1,0 1 1,0 0 0,0-1 2,0 1 4,1-2 1,-1 2 6,1-1 1,0 0-1,0 0 4,1 1 2,-1-1 3,2 0 5,-1 0 0,0 1 7,0-1-1,1 0 3,-1 0-3,1 0 1,0-1-3,0 2-2,0-1-2,0 0 5,1 0-4,-1 0 2,0 1-2,1-2-5,0 2 1,-1-3-2,1 2 0,0-1 0,1 0 1,-2 0-1,2 1-2,-1-3 3,1 3 0,-1-2 0,1 0 0,1 1 0,0 0 0,-1-1 3,1 0 0,0-1 3,1 2-3,-1-1 1,0 0 0,1-1 0,0 1 0,1 0-2,-1-1 0,2-1 0,0 2 3,0-1-3,-1-1 4,2 2 2,1-1 1,0 0 0,-1 0 0,2-1 6,-1 0 0,2 0 7,-2 0 3,0 1-2,2 0 3,-2 0 4,1-2 1,-1 1 5,-1 0 3,2-1 2,-3 1 1,1 0 2,1 0 1,-2 0-6,-1-1 2,2 1 1,-1 0 2,-1 0 1,0-2 3,1 2-12,-1-1 2,0 0-12,0 0-4,1 0-3,-2 0 1,1-1-5,-1-1-3,2 3-1,-2-3-8,0 3 0,2-3-9,-3 1-10,1-1-1,1 1 1,-1-1 5,1 2-5,0-2-5,-1 0 5,1 0 0,0 0 0,-1 0-5,2 0 0,0 0 0,-1 0 5,0 0-5,0-2-5,1 2 0,-1-1 0,1 1 5,-1-1-5,1 1 5,-1-2-5,0 1 5,1 1 0,-1 0 10,-1-3 5,1 3 9,0-1 2,-1-1 9,-1 1 6,1-1 7,-1 1 0,1-1 1,-1 1 1,0 0 13,-1-2 1,0 2 13,1-2-11,0 2-5,-1-2-7,0 1-1,0 0-2,0-1-3,2 0-8,-2 0-11,-1 1-14,1-1-15,-1 0 0,0 0 0,2 1 0,-2-1 0,1 1 0,-1-1 0,0-1 0,0 1 0,-1 2 0,2-3 0,-1 0 0,0 1 0,-1 0 0,1-1 0,-1 1 0,0-1 0,0 0 0,0 0 0,1 0 0,-1-1 0,0 1 0,0 0 0,0 0 0,-1 0 0,0 0 0,0 0 0,1-1 0,-1 2 0,0-1 0,-1 2 0,2-3 0,-2 2 0,1-1 0,-1 1 0,1-1 0,-1 0 0,-1 2 0,1 0 0,0-2 0,0 1 0,-1 0 0,1 0 0,0 0 0,-1 1 0,0-2 0,0 1 0,0-1 0,-1 1 0,0-1 0,1 1 0,-1-2 0,0 1 0,0 1 0,1-2 0,-2 0 0,1 1 0,-1 0 0,1 0 0,0-1 0,-2 0 0,2 2 0,-1-1 0,2 1 0,-2-1 0,1 1 0,-1 0 0,1-1 0,-1 1 0,1-1 0,-1 1 0,1-1 0,-1 2 0,-1-4 0,1 3 0,0-1 0,0 0 0,0-2 0,-2 3 0,2-1 0,0-1 0,0 1 0,-1-1 0,1 0 0,1 2 0,-1-1 0,1-1 0,-1 2 0,1-2 0,-1 3 0,1-2 0,-1 1 0,1 0 0,-1 1 0,0-1 0,0 0 0,1 1 0,-1-1 0,1 2 0,0-2 0,0 1 0,-1 0 0,1 0 0,-1 0 0,1 1 0,-1-2 0,1 1 0,-1 0 0,1 0 0,-1-1 0,0 1 0,1-1 0,-2 0 0,2 0 0,-2 0 0,1 0 0,1 1 0,-1-1 0,1 2 0,-1-2 0,1 0 0,-1 2 0,1-2 0,-1 2 0,1-2 0,0 2 0,0-2 0,-1 1 0,1 0 0,0 0 0,0 1 0,0-1 0,0 1 0,0-2 0,0 2 0,-2 0 0,2-1 0,-1 1 0,1-2 0,-1 2 0,1-2 0,-1 1 0,1 1 0,-1-1 0,1 0 0,-1 0 0,1 0 0,0-1 0,-1 2 0,1-2 0,-2 2 0,2-2 0,-1 1 0,1 0 0,-2-1 0,1 1 0,1-1 0,-1 1 0,1 0 0,-1 0 0,1-1 0,-1 1 0,1 1 0,-1-1 0,1-1 0,-1 1 0,1 0 0,-1 0 0,1 0 0,-1 1 0,1-2 0,0 3 0,0-2 0,0 0 0,0 1 0,0-1 0,1 2 0,-3-1 0,3 1 0,-1-1 0,-1-1 0,2 2 0,-1-1 0,1 1 0,0 0 0,-2-2 0,2 2 0,-1 0 0,1 0 0,0 0 0,-2-2 0,2 2 0,0 0 0,0 0 0,-1-1 0,1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0-841,0 0-375,-3-2 213,-1 0 79,0 0 61,-1-1 135,-2 0 133,1 1 116,-2-1 95,0-1 77,-2 1 63,1 0 53,-1-1 43,-1 1 39,1-1 31,-1 2 24</inkml:trace>
  <inkml:trace contextRef="#ctx0" brushRef="#br1" timeOffset="389884.3002">30039 6839 21,'-5'0'39,"0"0"10,1-2 9,0 2 12,0 0 12,1-1 12,0 1 15,0 0 17,-1 0 20,1 0 6,3 0-5,-3 0-21,1 0-34,0 0-20,0 1-12,0-1-4,-1 2 0,1-2 2,2 0 3,-2 1 1,2-1 1,0 0-2,0 0-1,-2 1-3,2-1-3,0 0-3,0 0-1,0 0 0,0 0-3,0 0-2,0 0-4,0 0-6,0 0-4,0 0-4,0 0-4,1 1 0,1 1-1,0-2-3,1 1-1,0 0 0,0 2-3,2-3-2,0 3 0,2-1 1,0 0 3,-1 0 0,2 0 0,0-1 1,0 3 2,0-2-1,0 1 0,2 0 0,-1-1-2,0 1-1,0-1 0,1 1-4,0 0-2,0 0-1,0 0-2,0 0-2,2-1-1,-2 1 0,1 0-1,1 0 2,-2 0-2,0 0 3,1 1 0,-1-1 1,-1 2-1,1-1 2,-2 0 0,1 0 0,-1 0 3,-1 0-1,-1 0 2,0 1 1,0-1-1,0 0 0,-1 0 0,-1-1 1,1 1-4,-2-1 0,0 1 0,0-1-2,0-1 0,0 0 1,-1 0-1,-1 1-1,1-2 0,-2-1-2,0 0 1,0 0-1,0 0 0,0 0-1,0 0 1,0 0 1,0 0 1,0 0 2,0 0 1,0 0 1,0 0 1,0 0 4,0 0 3,0-3 4,0 1 0,-1-1 0,0 1 0,1-2-2,-2 0 1,1 0-1,-2-3-2,1 1-2,0-1-4,0 0-4,-1-1 1,1-2-7,0 1-2,0 0-4,-1-1-3,1 1 2,0 1-1,1 1 2,-1-1 2,1 2 2,1 0 1,-1 0 3,1 2 6,0-2 2,0 3 7,0-2 2,0 3 3,0-2 6,0 1 4,-1 1 4,1 1 1,-2-1 2,2 2 4,0 0 0,0 0 1,0 0 2,0 0-1,0 0 0,0 0-3,0 0-2,0 0-2,0 0-4,0 0-4,0 0-3,0 0-1,0 0-5,0 0-2,0 0-5,0 0-2,0 0-5,0 0 0,0 0-4,0 2-1,0-1 1,0 1-1,0 1-1,-1 1 1,0 0 3,1 1-2,-1 0 1,1 3 3,-1-1-2,0 0 2,0 3 2,1 0-2,-2-1 2,1 2 2,0 0-1,0 0-3,-1 0-2,1 1 3,-1-2-3,1 2 1,-1-1-3,1 0-1,-1 0 4,0-1-3,0 1 1,-2 0 0,2-1-3,0-1-1,0-1 0,-1 1 2,0-1 4,0-1-1,0-2 5,0 2 1,0-2-1,0 0 4,0 0-1,0-3 3,0 3 0,0-3 1,0 1 5,0-1 0,0 0 3,1 0 3,-1-1-1,1-1-2,-1 2-2,0-2 3,1 0-5,2 0-1,-3 0-3,1-2 1,0 2-3,2 0-4,0 0-6,-3 0-7,3 0-9,0 0-15,0 0-17,0 0-17,0 0-29,0 0-33,0 0-31,0 0-28,0 0-33,0 0-27,0 0-30,1-3-25,1 2-9,2 0 0,0 1-2,1-2-2,1 1-6,2 0 0,2 1 30,2 1 40,0 0 41,2 1 35,0 0 31,0 3 28,0-1 24,3 3 20,-2 0 14,1 1 13</inkml:trace>
  <inkml:trace contextRef="#ctx0" brushRef="#br1" timeOffset="399566.854">28228 5502 6,'-1'-3'30,"-1"0"8,1 1 10,0 0 8,1 2 11,-1-2 12,1 2 12,-1-3 14,1 3 15,0-1 7,0 1-4,-1-2-13,1 2-25,0 0-16,0 0-11,0 0-7,0 0-1,0 0-1,0 0 0,0 0 1,0 0 0,0 0-1,0 0 1,0 0 1,0 0 2,0 0 1,0 0 3,0 0 0,0 0 3,0 0-1,0 0 0,0 0-1,0 0 3,0 0-1,0 0-1,0 0 1,0 0 0,0 0-1,0 0 0,0 0-2,0 0 0,0 0-4,0 0-4,0 0-3,0 0-8,0 0-1,0 0-5,0 0-6,0 0-2,0 0-6,0 0-3,0 0-1,0 0-2,0 0-1,3 2-1,0-1 1,1 0 0,-1 1 2,2 0 5,0 0 1,2 0 3,-1 1 5,0 1 0,2-1 3,1 2 0,-1-2 1,0 3 0,0-1 0,2 0-3,-2 0-2,1 2-2,0-2-2,-2 2-5,1-2 0,-1 2-4,1 0-1,-2-1 1,1 1 0,0 1 0,-1 0 0,1-1-1,-1 1-2,-1 1 1,1-1 1,-1 0 1,1-1 1,-2 2-1,1-1 0,-1-1-2,-1-1-1,1 2-2,-1-3-1,0 2-2,1-2 1,-2 2-3,0-1 0,1 1 0,-2-3-2,1 3-1,-2-1 0,1-1 0,0 2 0,-1-1 0,0 0 3,-1 1 2,0 0 1,-1 0 3,1 2 2,-2-1 1,1 2 2,0-1 2,-1 1 1,0 0 2,0 2 1,-1-2 1,1 1 1,-1 0 0,1 1 3,0-2-2,0 2-5,-1-1 0,1-1-2,1 0-1,-1 0 0,1-1-1,0-1-2,0 1-4,-1-1 1,2-1-3,0 0 3,-1 1-4,0-1 4,0-2-4,1 2 2,-1-2-2,0 2 0,0-2 2,1 0 0,-1 0 0,1 0 0,-1 0-2,2 0 4,-1-1-2,0 1 1,0 0-1,0-1 0,0 2-1,1-1 1,-1-1 0,0 1-2,0 0 2,1-1-3,-1-1-2,0 2-1,0-1 1,1-1-2,0-1 0,0 1-3,0 0-6,0-1-14,0-2-12,0 2-23,0-2-21,0 0-29,0 0-27,0 0-26,0 0-24,0 0-17,0 0-14,0 0-14,2-1-12,0-1-6,1 0-1,0-2-12,-1 0-6,1-2 9,0 1 15,2-2 30,-1 0 33,0 1 31,0-3 26,-1 2 23,0-3 20,0 2 16,0 1 15,1-1 11</inkml:trace>
  <inkml:trace contextRef="#ctx0" brushRef="#br1" timeOffset="399899.873">28300 5859 12,'-4'-3'34,"0"0"8,-1 0 9,1 0 10,-1 1 11,1 0 14,0 1 13,1-2 17,1 2 19,-1 0 21,2 1-7,1 0-32,-2-2-22,2 2-15,0 0-5,0 0-1,0 0 0,0 0 1,0 0 0,0 0 1,0 0-4,0 0 0,0 0-4,1-2-3,-1 2-3,2-2-3,-2 2 2,2-1-2,1 1 0,1 0 0,-1 1-1,3 0 3,0 0-2,1-1 0,0 1 2,3 1-1,-1-1 2,1 0 4,1 1 2,0 0-1,-1-2 1,1 3 0,0-3-1,-1 2-3,2-1-2,-2 0-2,0 1-1,0-1-4,0 1-2,-1-2 0,1 2-2,-1-1-6,-1-1-5,2 0-4,-3 0-14,0 0-16,-1 0-19,0 0-18,0 0-26,0 0-27,-2 0-29,1-1-31,-1-1-27,0 0-23,3 0-27,-1-1-24,-1-1-21,1 0-17,-1-1-13,2-1-4,-1 1 25,1 0 35,1 0 36,-2 0 36,3 0 31,-3 1 26,2 1 24,2 1 18,-2 0 17,1 1 14</inkml:trace>
  <inkml:trace contextRef="#ctx0" brushRef="#br1" timeOffset="400536.9094">28961 5776 32,'8'0'45,"0"0"12,-3 0 10,0 0 9,-2 0 11,-1 0 10,-2 0 13,0 0 15,0 0 17,0 0 21,0 0-23,0 0-54,0 0-35,-2 1-20,-1-1-11,-1 1-3,0-1 4,-2 0 9,0 0 6,0 0 4,1-1 1,-2 0-1,-1 0-2,2 1-2,-2-1-1,1 1-1,-2-2 0,1 2 0,0-1-1,0 1-1,-1 0-2,0 0-2,0 0 0,-1 1 1,1-1 1,0 2 0,-1-1 1,1 1-2,-1 0 1,-1 1-3,2-3-2,-1 4-2,1-1-2,-1 0-1,1 1-2,1-1 0,-2 2-1,1-1-1,1 1-1,0 0-2,-1 0 0,2 0 0,-1 0 1,0 0 0,1 2 1,0-3 1,1 1 0,-1 1-1,0 1 0,1-3-1,1 3 0,1-2-1,-1 0-2,1 1-1,0 0-1,1-3 0,0 2 0,1 1-2,-1-2-3,2 1-1,0-1 1,0 1-1,1 0-1,1 0 3,0 0-2,0 1 2,1 0-1,0-2 2,0 3 2,1-2-2,0 0 1,2 1 3,-1 0-1,2-2 2,-1 1 1,1 1 1,1-2 0,-1 1 2,1 0 0,0-1 3,1 0 0,1 1 2,-1-3 1,1 3 0,1-3 0,0 1 1,-1-1 0,2 0-1,-1 1 0,1-3 0,0 1-1,-1 0-1,1-1 0,1 0-3,-1-1 1,-1 0-2,2 1-2,-1-3 2,0 1-1,0 0 1,-1-1 1,1 1-1,-2-3 0,1 2 1,0-1 0,-1-1-1,0 0 1,-1 0-2,2 0 0,-3 0 0,0 0 2,-1 1-1,1-2-1,-1 0 1,-1 1 1,0 0 0,-1-2 0,0 1 2,0 0-2,-1-1 4,-1 1-3,0-1 3,0 0-2,-1 0 3,0-1-2,0-1 1,-1 2-3,0-1-3,0-1-1,-1 1 0,0 1 0,-1-1-2,1-1 0,-2 2 3,1-1 0,-1 1 3,-1-2 4,1 2 3,-2-1 0,1 2 10,-1-1 4,0 1 2,0-1 6,-2 2 0,0 0 2,1 0 0,-1 0-1,-2 2 3,1-1-4,0 1-2,0-1-1,-2 2-2,2 1-6,-1-1-4,0 0-3,1 2-3,0 0-5,0 0 1,0 0-2,0 0 1,1 1-5,-1 0-3,-1 1-6,1-2-1,0 1-5,-1 1-5,1 1-3,0-1-6,-1 1-1,0 1-4,1-2-10,0 2-9,1 0-12,-1 0-14,1-1-16,1-1-18,0 2-22,-1-1-17,1 0-23,1 2-15,-1 0-20,1-1-13,1 0-19,-2 1-18,3 1-9,-1-1-5,1-1-18,0 1-20,1 1 16,-1 0 28,1-1 36,1 0 33,-1 0 32,2 0 28,0-5 23,0 0 20,0 0 19,0 0 15,0 0 12</inkml:trace>
  <inkml:trace contextRef="#ctx0" brushRef="#br1" timeOffset="401335.9551">28313 5549 13,'2'1'20,"0"-1"5,0 0 5,0 1 5,-2-1 7,3 1 6,-3-1 8,2 0 1,0 0-2,0 1-4,1-1-3,-1 1-4,1-1-5,0 0-3,0 2-4,0-1-4,1-1-2,-1 0-3,1 2-3,0-1 1,-1 0-4,2 1 2,0 0-1,-2 0 0,2 0 2,-2 0 2,1 1 2,0-2 2,1 1 1,-2 1 1,1 0-1,0 0-1,0 0 0,0-1-1,0 2-2,-1 0 0,2 0-1,-1-2-2,-1 2 0,0-1 0,0 0 0,0 0 1,0-1-1,-1 2 1,1-1 1,-1-1 0,0 1 2,1-1 0,0 1 1,-2 1 1,1-1 1,-1-1 1,1 1 1,-2 1-1,2 0 1,-1 0 1,-1-2-2,1 3 2,0 0 0,-1 0 0,0-1-1,0 2 0,0-1-2,-1 1-1,0-1 0,0 2-1,-1-1-2,1 1-2,-1-1-2,0 2-1,0-2-3,0 0-2,-2 1-3,1 1 1,-1 1-1,0-1 3,0 0 0,-1 1 1,1 0 3,0-1 2,-3 1 1,2 2 2,0-2 2,0 0 2,0-1 5,-2 1 0,2 1 2,1-2 1,-1 2-1,0-2-1,1 0 1,-2 0-4,2 1 2,-1-1-4,1-1-3,-1 1 0,2 0-3,-1-1-2,-1 1-1,2-3-1,0 2-4,0-2-3,1 1-1,0 0-3,0-3-2,0 1-4,0 0-5,1-1-8,-1 0-5,1-1-7,1 1-10,-1-1-6,0 0-9,1-2-7,0 0-9,0 0-6,0 0-5,0 0-11,0 0-6,0 0-12,0 0-13,0 0-8,0 0-2,2-1-2,-1-1 0,1 0-5,-1 0-8,-1 2-3,2-4-1,-1 1 13,0 0 14,1-2 18,-1 1 15,1 0 17,-1-2 13,0 1 12,1-1 10,-1 0 7</inkml:trace>
  <inkml:trace contextRef="#ctx0" brushRef="#br1" timeOffset="401633.9722">28258 5852 7,'-4'-3'29,"1"-1"7,0 4 7,-1-3 7,1 0 8,1 1 9,1 0 10,-1 0 12,1-1 12,1 3 13,0 0-7,-1-2-27,1 2-17,0 0-9,0 0-6,1-1-1,-1 1-2,0 0 2,0 0 0,0-2-2,0 2 0,2-1-2,-2 1-2,2-1-3,0 0-2,1 0-1,1 0-3,-1 0-2,2 0 0,0-1-3,0 2 0,1 0 2,2-2-1,-1 1-1,1 1-1,0-2 0,1 2-2,0 0-3,0-2-1,1 2-3,-2-1-1,1 1-3,-1 0-2,1 0-2,-2 0-2,1 0-3,-2 0-4,2 1-4,-2-1-9,-1 2-5,0-2-12,0 0-13,0 2-15,0-2-14,-1 0-17,1 1-15,0 1-19,-2-2-16,1 0-17,2 2-12,-1-1 7,0 0 14,1 1 18,0-1 19,1 1 17,-1-2 17,0 3 14,3-3 13,2 0 12,-1 0 8</inkml:trace>
  <inkml:trace contextRef="#ctx0" brushRef="#br1" timeOffset="402437.0181">28954 5792 1,'3'-3'24,"-1"0"5,0 1 6,0 0 5,-2 2 7,0 0 7,0 0 9,0 0 9,0 0 11,-1-1 3,0-1-6,0 0-7,-1 0-11,0 1-7,0-1-5,-1 1-1,0 0-1,0-1 2,-2 1 2,2 1 1,-1-2 0,0 0-3,1 0-3,-1 1-5,-1-2-4,0 2-4,1 0-2,-1-1-4,1 2-3,-2-3-2,1 3-1,-1 0-1,1-1-2,0 0 0,0 1-1,-1 0 0,0 0 1,-1 0 2,2 0 1,-2 1 0,0 0 0,0 1 1,-1-1 1,1 1-1,-1 1 0,-2 1-2,2-1-3,-1 2-3,0-1-1,-1 1-2,1-2-1,0 4 0,-2-2-2,3 1-1,-1 1-1,-1-1-1,0 1-1,1 0-1,-1-1 1,1 2-2,1-2 2,0 1-2,-1 0 2,2 0 0,0-1-2,0 1 1,0-2-1,2 2-1,0-1 1,0-2-2,2 3 2,0-2-1,1 0 0,-2-1 0,2 1-1,1-2 2,0 2-1,0 0-1,1-1 1,0 0 1,1 0-2,0 1 2,-1-1 1,2-1-1,1 2 2,-1-1-2,0-1 1,1 1-1,0 0 1,1 0-1,0-1 0,0 1 2,1 0 0,1-1 0,-1 0 0,1 1 1,0 0-1,1 0 2,0-2 0,0 2 0,0 0 1,0 0 0,1-1 2,0-1 1,0 1-2,0-1 0,1 0 0,-1 1 0,0-1 2,-1 0-1,2-1 1,-2 1 1,1-1 0,-1 1 1,1-2 1,-2 1 2,1 0-1,0-1 1,0 0 0,0 0 0,-1 0 1,0-1 0,0 0 1,1 1 0,-2-2-1,0 1-1,0-1-2,0 1 0,2-1-1,-2 0 0,0-1-1,0 1-1,0 0 0,-1 0 1,2-1-1,-2 1-2,0-1 1,1 0-3,-1 0 1,1 0 1,-1 2-1,0-3 0,0 1 1,0 0-2,-1-1 0,1 1-1,0-1 0,-1 1-1,1-2 0,1 2-1,-1-1 2,-1-1-2,0 0-1,-1 1 3,1-1-2,0 2 1,0-1 2,0-1-1,-1 1 4,0 0 3,1 1 3,-1-1 4,-1 1 2,0-1 4,0 1 1,-1 1 2,1 0 4,-1-1 1,0 1 2,0 0-1,0 1 1,-1-2-3,1 1 0,-1-2-6,0 2-2,0-1-3,-1 0-3,-1-1-5,1 1-2,0-2-2,-1 2-4,1-1-2,0-2-3,0 2-1,-1 0 0,1-1-1,-1 0-3,1 2 1,0-2 0,0 1 2,-2 1 0,2 1 0,0-1 1,0 1 1,0 0 1,-1-1 1,1 1 2,0 2-1,0-3 1,-1 3 2,1-1-2,0 0 2,0 0-2,-2 0-1,2 0-1,-2 1-2,0-1-1,0 0 0,0 1-1,-1-2-3,0 2-3,-2 0 2,1 0-3,0-2 0,-1 1 0,-1 1-1,2 0 0,-1 0 1,0 0 2,2 0-2,-2 0 2,1 0-3,0 0 0,1 3 0,-1-3 1,0 2-1,1 0-1,0 0 0,0 0-1,0-1-2,1 2 0,-2-1-6,2 1-2,-1 1-7,1 0-11,0 0-12,0-2-11,1 1-13,0 1-13,0-1-13,0-1-15,1 1-19,1 1-15,0-2-16,0 1-12,0 0-21,0 0-19,1-3-5,-1 4 7,0 1 21,1-5 25,0 5 26,-2-2 23,1 1 21,1-4 19,0 0 17,0 0 13,0 0 13</inkml:trace>
  <inkml:trace contextRef="#ctx0" brushRef="#br1" timeOffset="403228.0634">28299 5557 24,'0'0'36,"1"0"7,-1-3 8,0 3 6,1-1 7,1-2 8,-2 2 7,2-2 11,-1 2 7,1-2 7,0 3-18,-1-2-37,0 1-23,-1 1-13,1-1-5,-1 1-3,0 0 1,2-2 4,-2 2 3,0 0 0,0 0 2,0 0 0,0 0 0,2 0 0,-2 0-1,3 0-1,0 1 1,0 0-1,0-1 1,0 2 0,0 0-1,1-2 0,-1 3-2,1-1 1,0 1-1,0 1-2,0-1 0,1 0 0,-1 1-1,1 1 0,0-1 0,-1 0 1,1 2 0,-2-1 0,2 0-1,0 2 1,-1-2 1,1 2-1,-2-1 0,1 1 1,0 0 1,-1 0-1,0 0 1,1 0 1,-2 1-1,1-1 0,-1 0 1,0 0 0,0 1 0,-1-1 0,0 0 1,0 1-1,-1 1 0,0-2 1,0 3-1,-1-3-1,-1 1 1,1 1-1,-1-1 0,1 1 2,-1 0-1,0-1 0,0 2 0,-1 0 0,1-1 1,-1 1 0,1 0 0,0-1 1,0 0 2,-1-1 1,0 2 1,1 0-1,0-2 2,0 0-1,0 0 0,-1-1 1,0 0-1,1 1 1,0 0-1,-1-2 1,2 2-2,-1-1 0,1-2-2,0 2-1,-1-3 0,1 2-2,-1-2 1,1 2-2,-1-1-2,1-1-1,-1 0-1,1-1-4,-1 1-3,1-1-5,-1 0-5,1-2-7,0 2-6,1-2-6,0-1-7,-1 3-6,1-3-11,0 0-12,0 0-10,0 2-9,0-2-7,1 2-6,0-2-5,2 2-1,-3-2-6,0 0-4,0 0-8,0 0-7,0 0 6,0 0 12,0 0 14,0 0 16,0 0 12,2-2 13,-1-2 9,0 0 8,-1 0 9,0-1 5</inkml:trace>
  <inkml:trace contextRef="#ctx0" brushRef="#br1" timeOffset="403468.0771">28245 5891 17,'0'0'35,"0"0"8,0 0 7,0 0 6,0 0 6,0 0 9,3 0 9,0 0 11,0 0 12,0 0 14,1 0-15,0 0-38,1 0-23,0 0-17,2 0-7,0 0-4,-1 0 3,1 0 4,1 0 2,1 0 1,-1 0-4,1 0-5,0 0-5,0 0-8,0 0-9,2 0-7,-1 0-9,-1 0-9,3 0-7,-2 0-7,0 1-10,2 0-11,-2-1-16,1 1-17,1 0-1,-1 0 6,2 0 9,-2 1 10,0-1 11,1-1 10,-1 3 9,1-3 8,-1 2 8,1 0 5</inkml:trace>
  <inkml:trace contextRef="#ctx0" brushRef="#br1" timeOffset="403839.0983">28988 5841 20,'6'-4'29,"0"0"6,-3 1 5,1 1 5,-2-1 5,1 1 8,-2-1 6,0 1 7,-1 2 9,0-2-6,-1-1-21,0 1-12,-2 0-10,1 1-3,-2-2-1,1 1 1,0 0 3,-1 0 2,-1-1 2,1 2 1,0-1 2,-3 0 1,2 0-1,-1-1 1,0 1-1,-1 0-2,-1 2-3,1-3-4,-1 3-2,0-2-3,-1 0-1,0 2-4,0-1-3,-1 1-3,0 0-2,0 0-1,-1 1 1,1-1-2,-1 1-1,0 1 0,1-1-1,1 2 0,-2-1-1,1 1 0,1 1 0,-1 0 1,1 0 3,0 1 0,-1 2-1,2-2 1,0 1-2,0 0 0,-1 1 1,2 0-2,0 1 1,0-1-1,2 2 0,-1-1 0,2-1-1,1 0 0,1 1 0,1-1 1,0 0 0,1 0 0,1 1 1,2-1-1,0 1 1,0-1 0,2 1 1,1-2-1,1 2 0,-1-2 1,2 1 0,2 0-1,-1-1 1,0-1-2,3-1 0,-2 1-2,0-2-3,2 0-3,-2-1-5,0 0-6,2 0-4,-3-2-6,1 1-9,0-1-7,-2-1-10,0 1-10,1 0-9,-2-3-10,0 1-9,-1 0-12,0-1-13,0-1-13,-2 3-10,1-3 5,-2 1 11,0-1 14,0-1 14,-1 1 14,-1-1 12,1 1 12,-1-2 10,0 1 8,-1-2 8</inkml:trace>
  <inkml:trace contextRef="#ctx0" brushRef="#br0" timeOffset="567401.4536">27733 11676 9,'0'0'26,"0"0"4,0 0 6,0 0 5,0 0 4,0 0 6,0 0 5,0 0 6,0 0 7,0 0-4,0 0-13,0 0-11,0 0-12,2 0-5,-2 0-2,0 0 0,0 0 0,0 0 3,0 0 0,0 0 1,0 0 3,0 0 0,0 0 0,3 0 0,-3 0 0,1 2 1,1 0-1,-1-1-3,0 3-1,0 0-1,0 0 0,0 1 0,0 1 0,0 0-1,0 1 1,-1 1 0,1-1-1,0 1 0,0 0-3,-1 1-4,0-1 0,0 0-4,1-1-1,-1 2-1,1-1-4,-1 0 1,0 1-1,1-2 0,-1 1-2,0-1 0,0 3 1,1-3-1,-1 0-1,0 1 1,0 0-1,0 0 0,0-2-1,0 1 0,-1 0 0,1-1 0,-1 0 0,0-1-10,0 0-11,1-1-20,-1 1-21,1-5-37,0 0-39,0 4-11,0-4 5,0 0 9,0 0 13,0 0 13,0 0 12,0 0 13,0 0 13,0 0 12,-2-4 12,0 1 12</inkml:trace>
  <inkml:trace contextRef="#ctx0" brushRef="#br0" timeOffset="568403.5109">31406 12035 2,'-2'-3'37,"-1"-1"13,0 1 13,0 0 15,0 0 16,0 1 16,0-2 19,1 3 21,0-1 23,-1 0 27,2-1 31,1 3-16,0 0-56,0 0-32,0 0-17,0 0-5,0 0 2,0 0 3,0 0 8,-1 0 6,1 0 8,0 0 6,0 0 5,0 0 0,0 0-2,0 0-6,0 0-7,0 0-13,0 0-13,0 0-15,-2 0-12,2 0-16,-1 3-11,-2-1-7,2-1-7,-1 1-6,0 2-3,0-2-4,-1 4-2,1-2-4,-1 2-1,0 0-4,0 0-4,0 1-3,0-2-1,-1 2-2,1-1-4,-1 2-1,0-2-4,1 2-4,-1 0-10,0 1-16,0-1-15,-1 1-18,1 1-20,0-1-19,-1 1-18,1 0-16,0-1-15,1 2-16,-2-1-15,1 0-25,0 1-24,1 0-12,-2 0-4,2 0-16,-1 0-14,-1 0 21,0 0 32,1 1 34,-2-3 32,0 3 27,0-1 26,-2 0 22,1-2 18,-2 1 19,1 0 14,-3 0 11</inkml:trace>
  <inkml:trace contextRef="#ctx0" brushRef="#br0" timeOffset="569247.5591">31914 15841 11,'0'0'38,"0"0"12,0 0 11,1 2 12,0 0 14,-1 3 13,0-2 15,-1 2 17,0-1 20,-1 2 21,0 1-5,0-1-26,0 1-27,-1 2-27,0 0-14,-1 2-8,0 0 1,-1 1 4,0-1 4,1 1 5,-1 1 6,0 0 5,0 0 1,1 1 4,-2-1-4,3 2-5,-1-3-6,1 2-9,0-1-6,1 1-8,0-2-7,-1 1-7,1-1-6,0-1-5,-1 2-3,1-2-5,0 0-3,0 0-3,0-1-3,0 0-2,0-1-3,0-2-4,0 3-3,0-3 0,0 0-4,0-2-7,1 2-8,-1-1-14,1-2-15,-2 1-14,2-2-27,-1-1-31,2 1-31,-1-1-28,1-2-22,0 0-16,0 0-32,0 0-29,0 0 8,0 0 26,0 0 31,0 0 32,1-5 28,-1-2 27,1 0 24,0 0 22,-1-1 19,1-1 14,1 1 12</inkml:trace>
  <inkml:trace contextRef="#ctx0" brushRef="#br0" timeOffset="569653.5824">31897 15906 18,'1'-9'38,"1"0"8,-1 2 11,-1 0 8,0 0 9,0 1 11,0-1 10,0 1 11,0 0 14,0 0 16,0-1-15,0 2-37,0 0-25,0-1-17,0 2-6,-2-1-1,1 1 3,-2 0 3,1 0 3,0 2 4,-2-1 3,0 0 4,1 2 0,-2-1 0,1 1-2,-2 0-4,1 0-5,-2 1-4,0 0-5,0 1-2,0 0-4,-2 2 0,0-2 0,-1 2-1,0 1 2,-1 0 0,1 1 4,-2-1 1,2 2 3,0 0 0,-1 1 0,1-1 1,1 1-1,0-2 0,2 2-2,0-2-2,1 0-4,2 2 0,-2-3-4,3 0-4,1 0-3,0-1-5,0 0-2,2 0-5,0-3-2,0 1-4,2 0-1,0 1 0,2-2 0,0-2-1,3 1 0,0 0 0,2-1 0,1-1-2,2 1 1,-1-3 0,4 0-3,-1 1 2,1-2-1,0 1-3,1 1-1,-2-1-1,1 1 0,-2 1 1,1 1 4,-2 2 5,-1 0 8,1 0 9,-3 2 6,0 2 12,1-1 10,-4 3 9,0 1 10,-1 0 12,0 0 7,-1 1 8,-1 2 11,0-1 7,-2 1 4,0 1 2,-2 0-2,0 0-5,-1 1-3,0 0-10,-1-1-9,-2 2-10,2-2-9,-1 0-8,-1 2-7,1-1-6,0-1-9,1-1-11,-2 0-10,2-2-19,1 1-24,-1-2-28,2 1-28,-1-3-29,2 2-27,0-3-27,0 1-41,2 0-44,-1-2-39,1 1-29,0-1-43,-2-3-32,4 1 24,-4-1 44,6-1 48,-1 1 45,0-3 42,-1-2 34,0 0 32,0-2 25,-2 0 23,2-2 21,-1-1 16</inkml:trace>
  <inkml:trace contextRef="#ctx0" brushRef="#br0" timeOffset="570692.6418">31189 12114 8,'3'-2'28,"-2"1"7,2-1 7,-2-1 8,1 2 9,0 0 9,0-1 12,-1 1 12,1 0 15,-1-2 4,1 3-6,-1-3-8,1 1-11,-1 0-6,1-1-3,-1 2 0,-1 0 2,0 1 6,1-2 5,-1 2 6,0 0 3,0 0 4,0 0 2,0 0 1,0 0 2,0 0 1,0 0-2,0 0-1,0 0 0,0 0-1,0 0-3,0 0-1,0 0-3,0 0-1,0 0-3,0 0-5,0 0 0,0 0-6,-1 0-3,1 0-4,0 0-2,0 0-6,-3 0-3,3 0-6,-3 0-6,0 0-10,0 0-8,0 2-5,-2-2-7,-1 1-7,0 0-4,0 2-6,-2-1 1,-1 0-5,-1 2-2,0 2-5,0-1 1,-3 0-1,2 1 2,-1 0 3,2 1 0,-1 1 2,1-3 3,1 2 3,0 0 0,1-3 2,0 2-1,2-1-1,0-1-1,0-1 1,1 0-3,1-1 2,1 0-3,0-1-1,1 1 0,1-2 1,1 0-4,0 0-4,0 0-1,0 0-2,0 0-4,0 0-5,0-2 0,2 1-1,0-2-3,1-1 2,1-1-2,3 0-3,-1-3 1,1-1-1,1 1-1,3-2 4,-1-1-2,1-1 1,2 2 3,0-2 0,0 0 8,0 0-1,1 2 2,-2 0 3,0-1 1,1 2 5,-3 0 0,0 2 3,0 0 0,-3 3 2,0 0 2,-1 0 3,0 2 3,-2-1 0,-1 2-4,0 0 2,0 2-2,0 0 2,-1 2 2,1-1 3,0 2 4,1 2 3,-1 1 4,0 1 1,0 1 3,1 3 0,0 0-1,-1 0 2,0 1 6,0 0-4,0 0 1,1 0-3,-1 1-2,0-2-3,0 1-7,0-1-4,0-1-3,0 1-4,0-3 0,1 1-4,0 0-1,0-2-4,0-1-2,0 0-9,-1 0-16,1-2-20,-1 2-22,1-2-26,0-2-26,-1 1-23,0-2-22,0 1-28,-1-1-30,1-1-27,1 0-26,-1 0-17,0-1-11,-3 0-11,0 0-4,6-1 31,-6 1 37,4-1 40,-4 1 36,4 0 32,-4 0 27,0 0 24,3-3 22,-3 3 17,0 0 15</inkml:trace>
  <inkml:trace contextRef="#ctx0" brushRef="#br0" timeOffset="570991.6589">31344 12198 1,'-3'-5'30,"2"1"9,-1-3 10,0 0 10,0 2 11,2-2 10,-1 1 15,0-1 14,1 0 18,-1 0 22,0 0 2,1-1-16,0 1-15,-1 0-16,1 1-9,0-1 0,-1 2 3,0 1 7,0-1 9,1 3 9,-1 0 7,-1 0 6,2 2 2,-1-2 0,1 2-5,0 0-4,-2 1-10,-1 1-9,1-1-12,-2 3-13,1 1-13,-2 0-18,0 2-11,-1 1-12,-1 2-9,-1 1-9,0 2-9,-1 1-4,-1 0-2,1 0 0,-1 1-2,2 0-5,-2-1-2,1 1-1,1-2 0,-2 0 0,3 0-1,0 1 1,1-3-1,-2 0-2,2 0 1,1 0-2,0-2 0,-1 0 2,2-1-6,-1 0-4,2-2-12,-1 0-12,1-1-17,1 0-17,-1-1-18,2-1-18,0-1-32,0 0-36,1-2-24,0 0-19,0 0-26,0 0-21,0 0 13,0 0 27,3-4 33,0 1 32,0-2 28,1 0 27,0 0 22,1-1 19,0 1 18,-1-1 16</inkml:trace>
  <inkml:trace contextRef="#ctx0" brushRef="#br0" timeOffset="571448.685">31265 12160 22,'1'-8'41,"1"-1"11,-1 0 12,-1 1 13,0 0 14,-1 2 15,0-1 16,0 0 19,-1 2 22,1 0 25,0 2-10,0-2-43,0 3-27,-1 0-18,1 0-11,-1 0-3,2 2-4,0 0 1,0 0-2,-2 1 0,-2 1-3,1-1-1,0 3-6,0 1-2,0 1-5,-1 0-7,-1 3-4,0 1-9,-1 2-5,1 1-6,0-1-2,-1 3-3,1-1 1,-1 1 1,2 1 0,0-1 0,0 0 0,1 1 0,1-2-2,0 1-4,0-2-2,1 1-4,-1-2-2,2 0-4,-1 0-2,0-1-1,0-1-3,1 0 0,-1-1 1,0 0-1,-1-2 1,2 0 1,0-2 1,0 1-1,-1-2 1,1-1 1,0 0 0,0-3 2,0 0 0,0 0 0,0 0 1,0 0 1,0 0-1,0 0 0,0 0-1,1-2 1,2-2 0,-2 0 4,2-3 0,-1 1 1,0-3 0,0-1 1,1 0 1,0-2 4,0-3-1,1 2 2,0-1 2,0 0 1,-1-1 1,1 1-2,-1-1 2,0 1 0,0 1-2,0-1-1,-1 2 0,0 2 0,1-1-2,-2 3 2,2 0-1,-2 2-1,0-1 5,-1 3 2,1 0 2,-1 2 3,0 2 5,0 0-2,0 0 4,0 0 1,0 0 1,0 0-1,0 0 3,1 2 7,0 1 5,1 1 4,0 1 5,0 1-1,1 1 0,0 1-2,2 2-1,-1 0-1,2 0 2,0 2 0,1-2-2,0 0 3,1 1-7,-1-1-5,2-1-9,-1-1-7,1 2-8,-1-3-4,0 1-5,0-1-7,2-2-10,-2 2-14,1-3-17,0 0-23,-1-1-22,-1 0-24,1 0-28,-1-1-27,-1-2-39,0 0-41,-3 0-43,-1-2-36,-2 2-37,1-6-25,-2 0 25,-2 0 43,-2-2 46,-1-1 44,-3-2 39,-2 0 34,-1 0 29,-2-2 26,-2-1 24,-2-1 18,-2-1 17</inkml:trace>
  <inkml:trace contextRef="#ctx0" brushRef="#br0" timeOffset="572439.7417">27607 11555 3,'3'-2'28,"-2"0"7,1-1 8,-1 2 8,-1 1 8,0 0 10,0 0 11,0 0 12,0 0 15,0 0 17,1-1-3,-1 1-24,0 0-13,0 0-11,0 0-7,0 0-3,0 0 0,0 0 1,0 0 0,0 0 0,0 0-1,-1 1-2,-2 0-4,0 1-7,1 0-7,-1 1-4,-1 0-7,0 1-5,-1 1-3,0 0-3,-1 2-1,-1 0-4,1 0-2,0 1 0,-1-1-2,-1 3 1,2-3-2,0 1-1,-1 1 0,0-1 2,0 1-2,1-1 2,1-2-1,-1 2 1,0 0-1,0-1 3,1 0 0,1 0 1,-1 0 1,1-2 1,1 2 0,0-1 2,-1-2 0,2 0-1,-1 0-2,2-3 0,-1 2-3,2-3 0,0 0-2,0 0-2,0 0-1,0 0-1,0 0-4,0 0 1,0 0-2,0 0 1,0 0 0,2-3-2,0 1 0,0-2-1,1-1-1,1 0 0,0-2-2,0-1 1,0-1 1,1-1 1,1 0 2,0-2 4,-1 3 1,0-3 2,0 0 4,0 2 8,-1-2 3,2 1 8,-2 1 3,0-1 8,-1 3 4,0-1 4,0 3 4,0 0 1,-1 1 1,0 0 2,0 2 0,-1-1-1,0 3-2,1-1-6,-2 2-6,0 0-5,2 0-4,-2 0-5,3 0-4,0 0-3,2 3-2,1-3-5,0 3-3,3-1-1,0 2-3,0-1 1,4 2-1,-2 0 3,2-1 3,1 3 3,0-1 4,2 1 0,0-2 2,0 2-2,2-2 1,-2 2 1,1-2 1,0 2 1,0-2 0,-2 0-1,1 0 0,-2-1-2,1 0-7,-3 0-2,1-1-10,-2 1-7,-3-2-13,0-1-19,-1 1-16,-2 1-21,-1-3-18,-2 0-18,-2 0-32,0 0-30,0 0-35,0 0-30,0 0-22,-2-2-15,-2 1-17,0-1-12,-2-1 23,-1-1 34,0 1 35,-1 1 33,-2-1 31,0 0 27,-1 2 24,0-1 22,0 1 17,0 0 16</inkml:trace>
  <inkml:trace contextRef="#ctx0" brushRef="#br0" timeOffset="572765.7604">27690 11628 11,'0'0'34,"-2"-2"10,1 1 7,1 1 11,0 0 9,0 0 11,0 0 10,0 0 14,0 0 16,0 0 6,0 0 0,0 0-15,0 0-27,0 0-18,-2 3-12,0-1-5,1 1-2,-2 3 1,1-1 2,0 2 3,-1 3 1,-1-1 0,1 2 0,-1 1-5,1 0-3,0 1-3,0 1-5,0-2-1,0 2-3,0-1-1,0 1 0,-1-2 0,2 1-1,-1 0 0,1 0 1,0 1-2,0-2 0,-1 1-3,1 1 1,0-2-4,0 0-1,0 0-1,0 1-1,0-1-2,-1 0 0,0-1-4,1 2 0,0-2 0,0 0-2,0-1-2,1-1-3,-1 1 1,0-2-5,1 0 0,-1-2-1,1 1-3,0-2-2,0-1-1,0 0 0,1-1-1,-1-2 0,1-1 0,0 0 0,0 0-4,0 0-5,0 0-9,0 0-8,0 0-10,0 0-7,0 0-8,1-1-5,1-1-17,-1-2-19,1 1-15,0-2-13,0 1-9,0-1-9,0-1-3,0-1 2,0 0-2,1-2-2,-1 1-6,0-1-5,1 1 10,0-1 16,-1 0 19,0 1 19,0-3 16,0 2 15,-1 0 11,1-2 9,-1 1 9,1-1 6</inkml:trace>
  <inkml:trace contextRef="#ctx0" brushRef="#br0" timeOffset="629988.0333">3467 5651 8,'0'0'15,"0"0"1,0 0 3,0 0 1,-1-2 2,1 2 0,0 0 1,0 0-2,0 0-3,0 0-3,0 0-4,0 0-1,0 0-3,0 0-1,0 0-2,0 0-2,0 0-3,0 0-3,0 0-3,0 0-3,0 0-5,0 0-4,0 0-3,0 0-2,0 0 0,0 0 1,0 0 1,0 0 2,3-3 2,-3 3 1</inkml:trace>
  <inkml:trace contextRef="#ctx0" brushRef="#br0" timeOffset="632736.1905">5318 3494 23,'1'-6'33,"-1"-1"7,0 0 8,1 1 9,-1 0 9,0 0 12,0-1 12,0 0 13,0-1 10,0 1 3,0-1-10,0-1-22,0 0-13,1 1-9,0-1-5,0 0-4,-1-2-2,1 2 0,0 0-1,0-2 0,2 1-2,-2 0-1,1 0-1,-1-1-2,1 2-1,0-1 0,0-1 0,0 2 2,-1 0 1,1 1 1,-1 0 1,1 1 0,-1 1 1,1 1 0,-1-1-2,0 2 1,0 1 0,-1 1-1,0 2-2,0-3-1,0 3-2,0 0-2,0 0-4,0 0 0,0 0-4,0 0-3,0 0-2,0 0 0,0 0-1,0 0-5,0 0-1,0 0-2,0 0 0,0 0-4,0 0 0,0 0 0,0 0-2,0 0-2,0 0 0,0 0 0,0 3-1,0-2-1,0 1-3,0 0-1,0 2-2,0 0-1,0 3-1,-1-2-2,1 3-2,0-1-2,-1 2-2,1 1-1,-1 0 0,1-1 2,0 3 1,-1-2 0,0 2 3,0 0 0,1 0 3,-1 0 4,-1 2 1,1-2 2,0 2 3,-1 0 4,1 0 0,-1 0 5,1 2 0,-2 0 0,1-2-2,0 1 0,-1 2 1,1-2-3,0-1 0,0 1-1,0 2-1,1-3-1,-1 1-1,1 0-1,-1 1-1,1 0 0,-1 0-3,1 0 1,-1-1-2,1 2 0,-1-2-2,1 0-1,-1-1-1,2-1-1,-1 0 0,0-1-1,1-2 0,0-2-2,0 0 1,0-2-3,0 0-1,1-1-1,0-1-1,-1 0 2,1 0-1,1-1 0,-1 0 1,1-1-2,-1 1 2,1-1-1,1 0 0,0 0 1,0 1-1,2-2-2,1 1 2,-1 0 0,1 0 1,1 1 0,0-1-2,2-2 0,-1 3 1,1-1-1,1-2 1,0 1 2,-1 0-1,2 0 4,-2 0 1,0-1 1,0 0 1,1 0 0,-1 0 3,-1 0 3,1 0 2,-2 0 1,1-1 3,-2 0 0,2 0 3,-2 0-2,0 1 1,-1 0 1,0 0-1,-1-2-1,1 2 0,-2-1-1,0-1 1,-1 2-1,0-1-4,0 0 0,0 0-3,-2 1-4,1-2 0,-1 2-2,2-2-5,-1 0-12,-1 0-11,0 1-18,0-3-17,0 0-19,0 0-28,-1-1-33,-1 0-28,0-2-19,0 2-16,-1-3-8,-1 1-23,0-1-23,-2 0 14,0 1 26,-1-3 31,0 3 29,-3-1 28,1 1 23,1-1 24,-2 0 19,-1 2 16,0-1 13</inkml:trace>
  <inkml:trace contextRef="#ctx0" brushRef="#br0" timeOffset="633015.2064">5087 3551 11,'-4'-3'31,"2"3"7,0-2 9,1 1 7,-1-1 11,2 2 11,0 0 14,0 0 14,0 0 17,0 0 16,1-2-8,-1 2-29,1-2-16,1 1-9,1 0-3,2-2 0,0 1 1,0 0 2,1 1 2,0-2 0,4 0-2,-2 1-1,2-2 0,1 1 0,1-1 1,-1 1 0,2-1-3,-2 1-3,2-1-2,0 1-4,-1-1-4,2 0-6,-2 2-4,1-1-5,-1 0-7,1 0-4,-2 0-9,0 0-6,0 2-5,0-2-5,-2 2-6,2-2-3,-2 2-6,0-2-6,0 3-9,0-1-13,0-1-14,-1 1-16,2 0-30,-2 0-32,1 1-30,1 0-26,-2 0-36,1 1-33,-1 0 5,2-1 21,-2 1 24,0 0 28,0 0 27,0-1 24,-2 0 23,1-1 20,0 0 19,0 0 16,0-2 12</inkml:trace>
  <inkml:trace contextRef="#ctx0" brushRef="#br0" timeOffset="633351.2257">5805 3292 9,'0'0'27,"0"0"5,2 0 7,0 2 6,-2-2 7,2 0 9,-2 0 10,0 0 11,0 0 8,1 0 6,-1 0-9,0 0-18,0 0-12,0 0-6,3 2-4,-3-2-2,1 1 1,1 2 0,-1-1-1,0 0 1,1 0-2,-1 1 0,1 0 1,0 1-1,0 0 0,0-1 1,0 3 1,1-1 2,-1 0 1,1 1 2,1 1 0,-1-2 1,0 2 0,0 0 3,0 1 1,1 0 0,0 0 1,0 1 1,0 0 1,1 1-1,0 1-1,-1 0-1,1-1-1,-1 1-1,0-1-2,1 2-1,-1-1-4,0-1-4,-1 1-2,2-1-3,-1-1-5,-1 0-3,1 2-2,1-3-5,-2 2 0,1-2-5,0 0-2,0 1-3,-1-2 1,0 1-2,-1-1-2,1 0-1,0 0-2,-1-2 0,0 1-2,0 0-1,-1-3-4,1 1-4,-1 0-6,0 0-9,0-2-15,0 0-10,-1 0-13,0-2-9,0 0-21,1 2-23,-1-2-28,0 0-23,0 0-19,0 0-10,0 0-29,0 0-29,0 0 8,-3-2 26,-1-1 27,0 0 28,-2-1 25,0 0 22,-1-3 21,-1 2 20,-1-1 17,-1 0 13,1-1 11</inkml:trace>
  <inkml:trace contextRef="#ctx0" brushRef="#br0" timeOffset="633566.238">5760 3527 17,'-3'-1'33,"0"-1"9,0 0 9,1 1 9,0 1 12,2 0 12,0 0 17,0 0 16,0 0 17,0 0 17,0 0-8,0 0-32,0 0-18,1-1-12,-1 1-4,2-3-2,2 3-1,0 0 1,0-1-1,2-1-4,0 2-6,0 0-4,3-1-6,-1 0-5,0 1-3,2-1-5,0 1-3,0 0-3,1 0-6,0 0-5,0-1-3,1 1-5,-1-1-6,1 0-3,1 0-6,-1-1-8,0 0-15,1-1-15,1 3-31,-2-4-30,1 1-34,0-1-25,-1 0-35,0 0-27,-1 0 1,-1 0 17,1 1 21,-2-1 22,-1 1 23,-1-1 22,2 1 20,-2 2 18,1-1 19,-2 0 15</inkml:trace>
  <inkml:trace contextRef="#ctx0" brushRef="#br0" timeOffset="634328.2815">6327 3392 2,'3'1'26,"-3"-1"5,0 0 6,2 1 6,-2-1 7,0 0 8,0 0 8,0 0 9,0 0 11,2-1 10,-2 1-5,1-1-20,-1 1-14,1-3-8,-1 1-5,0-3-2,0 2-1,-1-1-1,1-1 1,0-1-2,0-1-1,0 0-1,0 0-3,-1-1-1,1 0-3,0 0-2,-1 1-1,0-1 0,1 0 2,-1 1 2,0 1 1,-1 0 1,2 2 2,-1-1 2,0 3 2,1-1 2,0 3 0,0-3 1,0 3 0,0 0 0,0 0-2,0 0-1,0 0-2,0 0-2,0 0-3,0 0 0,0 0-5,0 0 0,0 0-5,0 0-3,0 3-4,1-2-4,0 2-3,-1 1-3,2 0-2,-1-1-3,0 2-1,1 1-1,0 1 0,0 1-2,0 0 1,1 1-1,0 1 1,0 0 2,0 1 0,1 0 1,1 0 1,-2-1 1,2 2 3,-1-1 1,1 0 1,-1 1-1,1-3 0,1 3-2,-2-1 2,1 0 0,1-1 1,-2 0 1,1 2 0,1-3 0,-2 0 1,1 2-3,-1-3 2,1 0 0,-1 1-1,0-2 1,2 1 1,-2-2 0,-1 1-1,1-2 1,0 2-1,-1 0 0,0-1-1,0-1 1,0-1 1,-1 1-1,0 1 1,0-1-2,-1-1 2,1 0 0,-2-1 1,1 1 0,0-1 3,-1 1-2,0-1 0,0-1 2,0 1 0,-1-2 1,0 1 1,1 0 0,-2 0 1,1 1-1,-1-2 2,-1 1-2,-1-1-2,1 2-2,-1-3 0,-1 3-2,0-1-2,-1 0 0,-1-1-4,1 0-1,-1 1 1,0-1-2,0-1 0,-1 3 0,0-3 1,1 1-1,0 0 2,-1 0 2,2 0 5,1-1 4,-1 1 2,2 0 5,-1 0 3,2-1 1,1 1 2,0 0 0,2-1-2,0 0 1,0 0-1,0 0 2,0 0-3,0 0-3,0 0-2,0 0-5,0 0-3,0 0-4,0 0-4,0 0-2,0 0-1,0 0 0,0 0-1,0 0 0,3 0-1,0 0 1,1 0-1,1 0 4,0 0 2,1 0 4,1 0 3,1 0 5,-1 0 5,2 0 5,0 0 6,2 0 4,-1 0 6,0 0 5,1 0 4,0 0 7,2 0 3,-2 0 5,0 0 3,1 1 3,-1 0 1,0-1 0,1 0-1,-2 2-2,0-1-2,1-1-5,-1 0-2,-2 1-1,2 1 0,-2-2-7,-1 0 0,0 0-1,0 1-4,-1-1 0,-1 0-2,-1 0-5,0 0-2,-1 0 1,0 1 3,-1-1-2,-2 0 0,0 0-1,0 0-1,0 0-1,0 0-1,0 0-1,0 0-3,0 0-2,0 0 1,0 0-4,0 0-1,0 0 6,0 0-2,0 0 0,0 0-5,0 0-2,0 0-2,0 0-5,0 0-2,0 0-8,0 0-9,0 0-20,0 0-20,0 0-25,0 0-33,0 0-29,0 0-39,0 0-35,0 0-54,-2-1-51,-1 1-37,1-1-31,0-2-11,-1 2 1,0-2-5,1 0 2,0-2 39,0 0 49,0 0 48,1-2 43,-1 1 40,0-2 35,1 0 31,-1-2 25,1-1 22,-1 0 16</inkml:trace>
  <inkml:trace contextRef="#ctx0" brushRef="#br0" timeOffset="635552.3516">6004 3017 12,'-5'-3'26,"-1"2"6,3-2 4,0 2 7,0-2 6,0 2 6,1-2 8,-1 1 8,1 0 10,0 0-2,0 0-13,1 0-8,-1-1-6,1 2-4,-2 0 1,3 1 1,-1-3 4,-1 2 5,0-2 6,0 3 6,0-3 5,0 1 5,-1 1 2,0-1 3,-1 0 0,0 0 1,-1-1-3,0 1-2,0 1-1,-1-2-4,0 0-4,0 0-3,-2 1-7,1-1-6,-2 1-7,0-1-6,0 0-4,0 0-5,-1 1-5,-1-1-4,0 1-2,-2 1-5,0-2-5,-1 1-2,1 0-3,-1 0-3,-2-1-1,1 3-2,-1-3-1,-1 2-4,2 0-1,-2 0-2,1 0-2,-1 1-2,1 0 0,-1 1-2,1 0 1,0 1 0,0-2 5,-1 3 1,2-3 3,-2 2 2,2 0 3,0 1 1,0-1 5,-1 1 0,1-1 3,-1 1 1,1 0 3,0 1 2,0-1 1,-1 1-1,1-1-1,-1 1-3,-1 0-1,2 0-1,-1 1-2,0-1-1,0-1-1,1 2 0,-2-1-2,2 1-1,-1 0 0,1 0-4,-2 1 0,3-2 0,-2 3-1,0-2-1,0 2 0,1 0-2,-1 0-1,1-1-3,-1 2 1,1 0-3,0 0-1,1 1 1,-2 1-2,3-2 0,-1 2 0,3-2-1,-1 2-1,0-2-1,1 1 0,1 1 0,1-2 0,0 1 0,1 0 0,-1 2-1,1-2-2,1 1 0,-1 0 2,1 1-2,0 0-1,0 0 2,1 2 2,-1-2 1,1 1 0,1 3 3,0-2 2,1 1 2,0 0 2,-1 0 1,2 1 4,1-1 2,0 1 1,0-1 3,2 0 1,0 2 1,0-1 0,2-1 0,0 2-1,1-1 1,2-1 0,-2 2 0,2-2 3,1 2-3,0-1 1,0 0-1,3 1 1,-2 0 2,1 0-1,2 1-1,0 1 3,0-2-3,1 4 0,0-3-1,0 1 1,2 1-1,-1-1-1,1-1 0,1 2-2,0-1 1,1-1-3,0-1-1,1 1-1,0 0-2,1-1-1,1 0 0,-1-1-1,1 0-3,0 1-1,1-2-1,0 1-1,-1-3 0,1 2-1,0-1 0,0-1-2,1 0 1,-2 1 2,3 0 0,0-2 2,-1 0 1,1 0 2,1 0 1,1-1 1,-1-1 2,1 1 2,1-2 3,1 1 2,-2-2 4,3 0 5,0 0 2,0 1 4,1-3 0,0 1 4,1 0 0,0 0 2,0-1 0,-1-1 2,3 0 0,-1 0 2,0 2-2,0-4-1,0 1-1,0 1-2,1-1-2,-1-1-3,-1 0-2,1 0-4,-2 0 0,1 0-3,-1-1-2,0 2 0,-2-3 0,1 0-3,1 0-4,-1 0 0,0 0-4,0 0-1,0 0 1,0 0 5,0-3 4,1 2 4,0 0 6,0-1 4,0-1 4,-1 1 4,0 0 4,-1-1 1,1 1 3,0-1 5,-1 0 3,-1-1 4,0 3-2,-1-3 0,0 0-6,1 1-2,-2-2-2,-1 2-2,1-2-6,-1 1-4,-2-1 0,0-2-4,0 2 3,-2-2-1,0 2-2,-1-2 0,1 0-2,-2-1 0,1 1 0,-2-3 3,1 0-1,-1 1 3,0-1 3,-1 0 4,-1-1 3,0 0 5,-1 0-1,2-2 4,-3 2 5,0 0 5,0-2 6,-2 1 6,0-1 3,-1 1 2,1-2-1,-1 0 2,-1 0 1,0 0-3,1-1 0,-2 0 1,0 0-3,0-1-3,-1 0-5,0-1-1,-1 0-6,-1 1 0,1-2 1,-2 0-5,0 0 2,-1-1-6,-1 1 4,0-1 1,-2 0-2,0 2-3,-1-3-5,-1 1-3,0 0 4,-1 2-6,-1 0 0,0-2-2,-1 1-4,-1 1-2,-2 0-8,1 1-6,0-1 0,-3 0-3,2 1 3,-3 0-4,1 1 1,-2 0 3,0 0-3,1 0-4,-3 0 8,0 1 3,1 2 15,-1-3 0,0 4 12,-1-3 5,0 3 5,-2-1 0,0 0 6,0 2-2,-2 0 5,0 1 1,-1-1-6,0 3 10,-3-2-18,0 1-7,-1 1-15,-1 2-24,0-2-10,-2 1-24,0 2-10,-1 0 6,-1 0 10,0 1-1,0 0 11,0 2 3,-1-1-3,0 2 4,1-1-5,0 1-17,1 1-9,-1-1-8,1 2-16,0-2-2,1 3-23,1-2-27,1 1-38,0 0-30,2 1-33,0-1-34,3 0-23,2 0-22,1 0-33,2-1-39,2 1-23,2 0-15,2-1-4,3 1 0,-1 0-15,4 1-13,0 0 39,1-1 53,1 2 56,-2 1 51,2 0 43,0 1 38,-1 1 34,1 1 30,-2 1 24,1 0 18,0 1 15</inkml:trace>
  <inkml:trace contextRef="#ctx0" brushRef="#br0" timeOffset="639164.5582">3117 3555 3,'-2'-4'24,"1"1"5,0 0 5,0-1 5,-1 1 4,1-1 6,-1 2 6,1-1 5,-1 0 5,1-1 2,-1 0-9,1 0-17,0 2-11,-1-2-7,1 1-4,-1-2-1,1 3-1,-1-2 2,1 1 1,-1 0 4,1 0 0,-1 1 2,1-1 0,-1 0 2,0 0 1,0 0 0,1 0 2,0 1 1,0 0 0,1 0 0,-1-1 1,0 0 1,0 2-1,1-1 1,-1 0 0,0 0 0,0 0 1,1 0-2,-1-1 0,0 2 0,1 1-2,-1-3 0,1 2 0,0-2-2,0 3-1,0 0-1,-1-2 0,1 2-2,0 0 0,0 0 0,0 0-2,-1-2 0,1 2-1,0 0-2,0 0-1,0 0-2,0 0-1,0 0-1,0 0-1,0 0-1,0 0-2,0 0 1,0 0-3,0 0 1,0 0-1,0 0-2,0 0 0,0 0 0,0 0 1,0 0-2,0 0 1,0 0-3,1 2 3,-1-2 0,1 2-1,-1 1 1,1-1-1,1 1 2,-2 1 1,2 0 0,-1 1 3,0-1-1,0 1 1,0 2 0,-1-3 2,1 2 1,0 1 0,-1-2 0,0 2 0,0-1 0,0 1 0,0 0-1,0 0 0,0 0 0,0 2-2,0 0 2,0 1-1,0-1-1,0 1-1,-1 1 0,0 0-1,1 0 0,0 0-1,-1 2-1,0-1 1,0 0-2,1 0 1,-1 2-1,0-2-2,0 1 0,1 1-1,-1-2 0,0 3-1,0-3 1,1 2-2,-1-2 1,-1 1 0,1 0-2,-1 0 0,2-1 0,-2 2 1,1-2 0,0 0 1,0 0-1,1 0 0,-1-1 0,0 0 1,0 0-3,1-1 0,-2-1 0,2 1 1,0-2 1,0-1-1,0 1-1,0 0 0,2-2-1,-2 0-2,1 1-1,0-1 0,0 1-1,-1-2 1,0 1 0,1-1 1,0-1 1,-1 1-3,0-1 1,1 0-1,0-1 1,0-1 0,-1 1 0,1-1 0,0 0 1,0-1 0,-1 2-1,1-1 2,1 0-2,-1 0 0,1 1 1,0 0-1,0-2 2,0 2 0,0-1-1,1 0 1,1-1 0,-1 2 1,0-1 1,1 0 0,1 0 2,0 1 1,0-2 1,2 2 0,-1-2 2,1 2 1,1-2 1,0 0 1,0 1 1,0-2 2,0 1 2,2 0 2,-1-1 0,0 0 2,1 0 1,-1 0 0,0 0 2,1-1 3,-2 0-2,0 1 3,0-1 0,1 0-3,-2 1 3,0-1-2,0 0 2,0 1-3,-1-2-1,-1 1-1,0 1-1,0-1-1,-1-1-2,1 2 0,-2-1-4,-1 1 0,0-1-2,1 1-1,-3 0-1,2-1-1,-2 1-1,0 0-2,0 0 0,0 0-2,1-2-1,-1 2-1,0 0 0,0 0-9,0 0-8,0 0-13,0 0-12,0 0-14,0-2-17,0 0-25,-1-3-31,0 3-26,0-1-20,1-1-16,-2-2-12,1 1-19,-1 0-18,0-2 14,0 2 24,-2-1 28,1-1 26,1 0 25,-2 2 22,-1-2 21,1 1 19,-1 1 14,0 1 13</inkml:trace>
  <inkml:trace contextRef="#ctx0" brushRef="#br0" timeOffset="639833.5964">2821 3739 7,'1'-2'23,"0"0"6,-1 2 4,0-3 6,0 3 6,0 0 7,0 0 9,0 0 8,0 0 10,0 0-1,0 0-13,0 0-8,0 0-11,0 0-4,0 0-3,0 0-3,0 0 0,0 0-1,3 0 0,-3 0-2,2 0-1,-2 0-2,3 0-1,0 0-1,0 0-1,1 1 0,-1-1 1,0 1 0,0-1 1,1 1 2,0-1 1,0 0 1,1 0 2,0 0 0,0 1 1,1 0-1,0-1 1,0 0 1,2 1 1,-2-1 0,2 1 0,0-1 1,1 0 1,0 0 0,0 0 1,2 0 0,-2 0 0,2 2 0,0-2 0,0 0-1,0 0 0,1 0 0,-1 0-1,2 0-1,-1 0 1,0 0-1,1 1-1,-1-1-1,0 0-1,0 0 0,0 0-1,0 0-1,0 0 1,0 0-1,-1 0 0,0 1-1,1 1 0,-1-2 0,0 1 1,1-1-1,-2 1-3,0-1 1,0 1 1,-1 0-2,0 0 1,0-1 1,-1 1-2,0 0 2,-1-1-2,1 2 2,-2-2-4,0 1 2,-1-1-2,-1 0-1,1 0-1,-1 1-1,-1-1 1,-1 0-2,0 0-1,-2 0 0,0 0-1,0 0 2,0 0-2,0 0 2,0 0 0,0 0 0,0 0-1,0 0 1,0 0 4,0 0 1,0 0 2,0 0 3,0 0 2,0 0-3,0 0 2,0 0-6,0 0-2,0 0-6,-3 0-10,0-1-16,0 1-17,-1-1-17,0 1-22,0-2-18,1 1-17,-1 0-25,1 1-24,0-1-32,1 0-31,2 1-19,0 0-13,0 0-11,0 0-7,0 0-5,0 0-2,2 3 23,0 1 30,1 0 32,1 1 29,0 2 27,1-2 24,2 3 22,0 0 19,0 0 14,2 1 12</inkml:trace>
  <inkml:trace contextRef="#ctx0" brushRef="#br0" timeOffset="640945.66">3409 3371 1,'-5'-4'26,"0"0"4,0 1 6,0 0 6,-2 1 6,1-1 7,0 1 8,0 0 8,0 0 11,-1 0 12,1 0-8,0-1-23,-1 2-14,0-2-7,0 2-5,-1-2 0,1 2 0,-1-2-1,-2 0 0,2 0-1,0 1-2,-2-2-1,1 1-3,0-2-4,-2 2-3,1-2-4,0 0-2,-1 0-3,0 2-1,-1-1-1,0-1 0,1 2 1,-1-1 0,1 1 0,-1-1 0,0 1-1,0 1 1,1-1-1,-1 0 0,1 1 0,-1 0-1,0 0 0,1 0-3,0 0 1,1-1-2,-1 2-2,0 0 0,0-2-3,2 3-1,-2-3-1,2 3 0,-1-1 0,-1 1-1,1-1 0,0 1 0,0 0-2,0 0-1,0 1 1,0-1 0,0 1-2,0 0 0,0 1-1,0-1 1,1 2 1,-2-2-1,2 2 1,0-1-1,-1 0 1,1 1 0,1 1 1,0-1 1,-1 1 0,1 0 0,1 1 1,-1 1 0,1 0 2,0 1 0,1 1 3,-1 1-1,0 1 2,1 1 0,0 1-2,0 0-3,0 2-5,-1 1-5,1 0-4,0 0-2,1 1-1,-1 1-1,-1 0 0,2-2-1,0 2 0,0-1-1,0 1 1,1-1-1,-1 0 2,1-1 2,0 1 6,0-2 3,1 1 4,0-1 3,1 0 0,0 0 0,0 0 1,0-1 0,-1 1 0,2-3 0,1 3-1,-1-2 0,1-1 1,0 1-1,1 0 0,-1-2 0,1 1 0,2 0 1,-2 0-1,1 0 0,1 1 0,-1 0-1,1 1 0,0-1 0,0 1 0,1 0 0,0 0 0,1 1 0,0 0 0,0 0-2,0 1 1,0-1-2,1 1 0,1 2 0,0-3-1,-1 1 0,1 0-2,2 1 0,-2 0 2,1 0 0,0 0 1,2 1 0,-1-1 1,0 0 0,1 0 2,-1 0 0,1 0 2,1-2 2,-1 1 0,1 2 3,0-2 2,-1-1 1,1 0 1,1-1 0,0 0 0,-1-1 0,2-1 1,-1 1 2,1 0 0,-1-2 0,2 2 2,-2-3-1,1 0-1,2 0 1,-2 0 0,2 0-1,-1 0 1,2-1-1,-1 0 0,1 1 0,-1-1-1,2 0 2,-2-1-2,3 1-1,-1 0 0,-1-1-2,2 1 1,0-1-1,0 0-1,-1-1-2,1 2-1,0-2-1,0 0 0,0 0-1,-1-2-2,1 1 0,-1 0 0,1-2-1,0-1-2,-1 1 0,1-1 0,-1-1-1,1 0-1,-1-1 0,0 0 0,0-1 0,-1 0-2,1-1 0,-2-1 0,2 1 0,-2 0 0,1-2-1,-2 0 1,2-1 1,-2 1 1,0-1 2,-1 0 2,1 0 1,-2 0 3,0-2 1,0 2 3,-1-2 0,-1 0 2,2 0 1,-3-1 2,2 1 1,-1 0 1,-2-2 0,1 0 1,0 1-2,0 0 2,-1-2-2,1 2 1,-2-1-1,1-1 0,-1 1 0,2-1 0,-3-1 1,1 1-1,0 0 1,-1-1 2,1 0-1,-1 0-1,-1 0 0,0-1 0,1 1-2,-1 0 0,0-1-1,-2-2 0,1 2-1,0-1-2,-1 0-2,0 0-1,-1-1-1,0 1-2,1-2 0,-1 1 2,-1-1 2,-1 1 0,0 0 1,-1-1 1,-1 1 2,-2-1 0,1 0 2,-2-1 0,0 1 2,-2 1 1,-1-1 2,-1-2 1,-1 2-2,-2 0-2,0-1-1,-1 0-2,-2 0-3,0 0-1,-2-1-3,1 0-2,-3 0-2,1 3 0,1-3-1,-2 0 1,2 2-1,-1 0 1,0-1 0,1 1 1,-1 0 2,2 1 0,-1 1 2,2 1 2,-1 0 0,1 0 1,-1 0 1,2 3 0,-2-1-1,2 1 0,-1-1-4,1 2-4,-2 1-11,2 0-12,0-1-11,1 1-9,-1 1-8,1 1-8,2-2-7,-2 1-7,3 1-7,1-1-5,0 1-7,2 0-7,0 2-18,1-2-20,0 2-1,1-1 9,2 1 13,0 1 13,3 2 14,0 0 14,0 0 11,0 0 11,0 0 10,0 0 8,0 4 6</inkml:trace>
  <inkml:trace contextRef="#ctx0" brushRef="#br0" timeOffset="644123.8418">3842 2228 18,'2'-6'33,"0"1"7,-2 1 8,1-1 8,-1 2 8,-1-1 11,1 2 10,-1 1 14,1 1 16,0 0 2,-2-2-10,2 2-14,-2 0-21,2 0-9,-3 0-5,3 0-1,-3 0-1,0 0 1,1 2 1,-1-2 2,1 3-3,0-3-4,-1 2-4,1 1-7,-1 0-5,0 1-5,-1-1-6,1 1-4,0 1-3,0 0-4,-1 2-3,1 0-3,-1 0-1,0 1-2,1 1-1,-2-1-3,1 1-2,0 1 0,1 0 1,-1 2-1,0-2-1,0 1 0,-1-1-1,1 1-1,0 0 0,0-1-2,0 2 1,-1-1-1,1 0-1,-2 1 0,2 0 0,0-1 1,-1 0 1,1 1 0,-1 0 0,1 0 1,-2 2 2,2-2 0,-1 0 1,1 0 2,0 1 2,1-1 2,-1 1 2,-2 0 0,3-1 1,-1 1 0,0-1 1,1 2-1,-1 1 1,0-3 0,0 2-1,1 1 1,-1-1 0,1 0 1,0 0-3,0 0 0,0 0-1,0 0 0,0 0 1,1-1-1,-1 2 0,0-3 0,0 0 0,1 0-3,0-2 1,0 2 0,-1-2 0,1-1-1,0 1-1,0-3 1,0 0 0,0-1-1,1 1 0,-1-2 0,1 0 1,-1-1-1,0 0 2,0-2-2,1 1 2,0-1 0,0 1 0,1-2 1,0-1 1,-2 1 0,2-1 1,0 0-1,0 0 0,0 0 0,0 0 0,-3-1-1,1 1 0,0-1-1,-1-1-2,1 0 2,-1 0-2,0-1 1,0 0-2,-2 1 0,1-3-1,0 0 2,1 0-1,-2-1-1,1 0 1,-1-1 2,0 0-2,0 0 1,1-1 1,-1 0-2,0-1 2,1 1-2,-2 0 1,2-2 1,0 2-2,-1-2-2,1 0 2,-1 1-1,1-1 1,-1 0-1,1 0-1,1-1 0,-1 1 0,0 1 1,1-1 0,0 1 0,0-1 0,0 0 2,-1 2 1,1-1 1,0 0 0,0 1 0,1-1 1,-1 2 0,1-1 1,0 2 1,0-1 2,-1 1 0,1 1-1,1-2 1,-2 3 1,2 0 3,-1 0-1,1 1 2,0 1 1,0-1 0,1 3 2,0-1-1,0 1 1,0 0-1,0 0-1,0 0-1,0 0 0,0 0-2,0 0-4,0 0-1,0 0-3,0 0-4,0 0-2,0 0-1,0 0-3,0 0 1,1 1-2,1 2 1,-1-1 0,1 1 0,1 1 2,0-1 0,0 2 2,1-1-1,1 2 2,-1 1 3,0-1 0,3 0 2,-2 3-1,0-1 2,1 1-3,0-1 0,0 1 0,1 1-1,-1-1 0,0 1 0,0 1 1,-1 0-1,3-1-1,-1 2-1,-1-1 0,1 1-1,1-1-1,-1 1-1,-1 0 1,1 0-1,1 1-1,-2-2 0,1 0-2,0 1 0,-1-1-1,2 1-1,-1-1 1,-1-1 0,1 0 0,0-1 0,-1 0-1,0 0-1,0-1 0,0-1 0,0 1 0,0-2 1,0 1 0,0 0 1,-1-2 3,0 0-1,0-1 1,0 0-1,-1-2 1,0 1 0,0 0 2,-1-1 1,1 0 1,1-2 0,-2 0 2,1 2 1,0-2 1,0-2 1,-1 2 0,2 0 4,1-3 5,-1 1 3,1-1 5,0-1 3,1 0 4,0-2 6,0-1 3,0 2 5,1-4 4,1 1 3,-2 1 3,1-3 1,-1 1 0,2-1-2,-2 1-2,0 0-4,-1 1-5,0-1-3,1 1-3,-2 1-4,-1-1-5,0 3-5,-1 0-3,0 0-4,-1 3-3,0-2-3,0 1 1,-1 0-8,-1 1-9,0 2-15,0 0-18,0 0-19,1-2-16,0 1-21,0-1-18,0 1-33,1-1-36,-1 0-30,1 0-19,-2 2-29,3-2-27,-3 2 17,4-3 27,-4 3 35,5 3 34,0-3 28,0 3 28,0 1 22,0 1 20,0 2 18,0 0 17,1 4 12</inkml:trace>
  <inkml:trace contextRef="#ctx0" brushRef="#br0" timeOffset="647563.0385">3923 13929 21,'9'-3'42,"-3"-1"11,-1 0 13,0 0 13,-1 2 13,1-1 14,2 2 16,-4-1 17,0 0 20,0-1 22,-1 2-15,-1-2-45,1 2-32,-1-2-27,0 2-15,-1 1-8,1-2 0,-1 2 5,0 0 4,0 0 8,0 0 7,0 0 7,0 0 6,0 0 5,0 0 6,0 0 2,0 0 3,-2-2 2,2 2 0,0 0 0,-2 0-5,0-1-6,0 1-6,-1 0-11,0 1-7,-1-1-8,-2 1-8,1 0-7,-1 1-5,0-1-7,0 1-5,-2 0-7,1 1-6,0-2-3,-1 2-3,-1 1-1,1 0-3,-1-1 0,0 3-3,0-1 0,1-1 0,-1 2-3,0 1-2,1-2-2,0 2-2,-1 0 0,1 1-4,-1-1-2,2 0 1,-1 2 0,0-1 2,1 1-2,1-1 0,-2 2-2,1-2 2,2 2 1,-1-1 3,0 2 4,-1-1 3,2 3 0,0-1 2,0 1 4,0 0 2,0 1 2,-2 0 1,2 1 4,1 2 3,-1-2 2,1 2 3,-1 0 0,0 1 2,0 0-1,1 1 1,0 1-2,1-1 2,-1 1-2,1 1 1,0-1-2,-1 1 1,2 1-2,0-1-2,-1 0 0,2 1-4,-1 0-3,1-1 0,0 1-2,0-1 0,1 0-2,0 0 0,1 0-6,0-1 1,0 0-3,0 1-1,1-2 0,0 1-2,0 1-4,0-1-1,2 1 3,-1 0 2,1 2 2,0-1 2,-1 1 2,2 0 4,-1 1 6,2-1 4,0 0 3,-1 1 5,1 1 4,0-2 2,1 2 6,-1-1 2,1 1 0,0 0 0,-1 0 0,2-2-2,-1 1 3,-1 0-5,1 0-1,0-2-2,-1-1 0,0-1 0,0 1-2,0-1 1,0-2-1,-1-1-1,0-1 2,0 1 0,-1-1-2,0-2 2,0 2-3,1-1 1,-1-1-4,-1 0-2,0 0 0,0-1-3,-1 0-4,1-1-1,0 1-3,-1-2-2,0 0 0,0 0-4,1 0-2,-2-2-3,1 0-2,-1 1-5,-1-2-7,1-1-5,-1 1-7,0-2-7,0 1-10,0-1-9,0-1-12,0-1-10,0-1-10,0 0-13,0-2-11,0-1-10,1 3-7,-1-3-11,2 0-9,1 0-14,1 0-15,1-3-17,1 0-14,1-3-5,1 2 3,0-1 19,1-2 24,2 0 25,0-1 23,1-1 22,-1 0 17,0 1 18,2 1 14,-1-1 13,1 1 11</inkml:trace>
  <inkml:trace contextRef="#ctx0" brushRef="#br0" timeOffset="650014.1787">20873 13752 12,'-12'-4'32,"1"1"8,2 0 9,-1 0 9,1 1 10,2 2 10,-1-1 11,2 0 14,1 0 15,0 0 18,1 1-10,1 0-34,0 0-18,3 0-12,-3 0-5,3 0-1,-2 0 0,2 0 0,0 0 3,0 0 2,0 0 2,0 0 0,0 0-1,0 0-2,0 0-3,0 0-4,0 0-3,0 0-6,0 0-3,0 0-7,0 0-5,0 0-5,2 1-3,1 2-2,-1-2-2,2 3 0,0-1 1,2 2-1,1 0-1,2 1 0,0 0-2,2 3 2,1 0 0,0 2 0,0 0 0,1 0 1,1 0-1,0 1 0,-1 1-4,2-1-1,-2 2-2,1-1-4,0 1-3,0 0-1,0-1 1,-1 1-1,2 0 1,-2 1 1,2 0 1,-2 0-2,0 0 2,0 0 4,1 2 2,-2-2 4,0 1 1,1 0 3,-1 1 4,1-1 3,-2 1 2,0 0 2,1-1 1,-1 2 1,1-1 4,-2 1 2,0 0-1,2 2 1,-3-1-5,1 1-1,1 1 0,-2 1-1,-1 0 1,1 0-3,0 2-2,-1-1-1,-1 0-1,2 1-5,-3 2 1,1-2-2,-1 1-5,-1 2-1,0-2-2,1 0-4,-2 0 0,0-1-5,0 0-1,-1 1-2,0-1-3,0 0-1,0-1-2,0 0 6,0 0 2,-1-1 1,0 1 5,0-2 2,0-1 3,-1 2 2,0-1 4,0 1 4,-1-1 1,-1 2 4,0-1 3,0 0 5,-1 1 1,-1 0 0,1 0 0,-1 1-5,-1 1 1,0-1-3,-1 0-1,1 0-1,-1 0-2,0-1-3,0 1-2,-2 0-3,1-2-1,0-1-2,0 1-2,0-1-5,-1-1 0,0-1-5,0 0 1,1-1-2,-1 0-2,0 0-1,0-2-4,2 1 1,-1-1-3,-1-1-2,1 0 2,0 0 1,0 1 0,1-1 4,-1 0 2,0-2 2,2 1 5,-1 0 2,2-1 3,-1 0 4,0 0 2,0-1 4,0 0 4,0-1 2,0 0 1,2 1 0,-1-2-1,-1-1-2,1 1-1,-1 0 0,1-2-4,0 2-1,0-2-2,0-1 4,1 1-2,0 0-2,-1-1 1,1-1-1,0 1 1,0-1 3,-1 1-1,2-3 1,-1 0-1,0 0 2,1-1 0,-1 1 0,1-1 0,0 0-4,0-1 1,0 0-2,1-2 0,0 1 1,0-1-3,0 0 1,0 0-4,0 0 1,0 0 1,0 0-2,0 0-1,0 0 1,-1 3-4,1-3 1,0 0-3,0 0 1,0 0 2,0 0-3,0 0 3,0 0-1,0 0-1,0 0 3,0 0-3,0 0 2,0 0-4,0 0-1,0 0 5,0 0-2,0 0 2,0 0-1,0 0-1,0 0 2,0 0-2,0 0 0,0 0 1,0 0-1,0 0 0,0 0 4,0 0 2,0 0-2,0 0-1,0 0 1,0 0 0,0 0-2,0 0 2,0 0-2,0 0 2,0 0-2,0 0 1,0 0-7,0 0 0,0 0 2,0 0 0,0 0 0,0 0-2,0 0 0,0 0-2,0 0 2,0 0 0,0 0 0,0 0-2,0 0 0,0 0 0,0 0 2,0 0 0,0 0-2,0 0 0,0 0 0,0 0 0,0 0 0,0 0-2,0 0 0,0 0 0,0 0 0,0 0 2,0 0 0,0 0 0,0 0 0,0 0 0,0 0 0,0 0 0,0 0 0,0 0-2,0 0-2,0 0-2,0 0 2,0 0 0,0 0 0,0 0-3,0 0 3,0 0-2,1-1-2,1-2 4,0 3 2,0-2 0,1 0 2,0-1 0,1 1 0,1-1 0,0 1 0,0-3 0,0 0 2,2 0-2,-2 0 0,1-1 0,-1 0 0,0-1-2,0 0-2,1-2-6,-2 0-2,0-2 4,1 0-2,-1 0 1,1-3-3,0 1-4,0-2-1,-2 0-3,2-1-1,-1-2 0,0 0-2,0 1 6,-1-2 6,2-1-1,-1 0 9,0-1-1,-2 2-2,1-3 4,0 1 2,-1-1 8,0-1-1,0 1 7,-2 0 1,0-2 0,0 1-2,0-1-1,-1-1-7,-1 1-5,0 0-2,0-3-1,-1 2-5,0 0-4,-1-1-3,1 1-4,-1 1-1,-2-1-6,2 2-4,0-1 1,-2 1-4,1 0-3,0 1-1,-2 0-5,1-1 2,-1 2-4,1-1-5,-3 0 2,2 0 6,0 0 4,-2 0 3,0-1 4,1 1 2,-1 0 1,-1 0 1,1 0 3,0 1 6,1-1 3,-2 1 2,2-2 5,-1 3 5,0-1 2,1 2-4,0-2 1,0 1 1,0 1 1,0-1 1,1 1 0,-2 2 4,0-2 2,1 1-1,0 0 1,-1 0 1,0-1 4,0 2 1,0-1-1,-1 0-2,1 1 0,0 0-3,-2-3 1,1 4-4,1-2-2,-2 0-1,1 0-1,2-1-1,-3 2-4,2-1 0,-1 0-5,0-1-3,2 1 1,-1 0 0,1 0 1,-1-1 5,2 2-1,-1 0 4,2 1 2,-2 0 4,2 1 1,1 1 1,0 0 4,0 2 1,0 0 1,1 1 7,0 1-2,1 0 2,-1 0-1,1 2-1,0-1-1,1 1-1,0 1-1,-1 2-1,0-2-3,1 1 0,0 2-1,1 0 1,-1-1-4,2 2 0,-1 1-1,0-1-2,1 3-1,0 0 0,0 0 0,0 0-1,0 0-4,0 0 2,0 0-2,0 0 0,0 0 0,0 0 1,0 0-3,0 0 3,0 0 0,0 0-2,3 0 3,0 3-2,1-1-1,1 1 0,0 2-2,1-1 0,1 3-3,1 0-1,1 0-2,0 1-2,0 3 1,2-1-2,-1 1-2,1 1-2,0 0-3,-1 2-1,1 0 0,2 1 1,-2 0 5,1 2 4,-1 0 2,0 2 1,1 0 4,0 1 3,0-1 1,-1 3 3,0 0 1,2 1 4,-3 2 2,0 0 2,2 0 1,-3 2 1,1 0 0,1 2 0,-3-1-3,1 2 0,1-1-1,-2 1 0,1-1-2,-2 0-1,1 0-1,0-1-2,-2 1 0,1-2-3,1 0-3,-2 0-3,1-1-2,-1-1-2,1 1 0,-1 0 1,-1-1 5,0 1 3,1-1 4,-1 0 4,0 0 2,0 0 4,-1 0 3,0 0 4,-1-1 5,0 0 1,0 0 4,0-1 1,-1 1 1,0-2-4,-1 2-3,0-3-2,-1 1-5,0 0-1,-1 0-3,0-1-5,1 0-3,-3 0 2,2-1-5,-2-1 0,1 0-5,0 1 2,0-2-1,-1 1-4,1-1 2,-1-1-5,0 3-2,0-2 1,0 1-2,-1-1 1,0 2-4,0-1-1,1 0-3,-1 1-3,0-1 5,0 1 2,-2-1 4,2 1 3,-1-1 6,1 2 1,-1-3 3,0 1 4,-2 1 0,2-1 5,0 0 0,0 0 4,-1-1 3,1 0 4,-2-1-2,2 0-2,-1 1-2,0-2-4,1 1 1,-1-2 0,1 1-2,0-2-1,1 1-1,0-1-1,-1-1 2,1-1-2,0 0 2,0 0 0,1-2 0,0 0-1,0-1 1,1-1-3,0 0 1,-1-2-3,2-1 1,-1 0-1,1-1 0,0-1 0,0 0-3,1-1-2,0-2-4,0 0-3,0 0-10,0 0-4,0 0-8,0 0-1,0 0-9,0 0-11,0 0-13,0 0-11,0 0-14,0 0-14,0 0-16,-2-1-12,0-1-24,0 1-27,2 1-17,0-3-12,0 1-7,0-1-3,0 3-17,0-5-18,0-1 13,1 1 24,-1-1 29,-1-1 30,1 0 26,-2 0 24,0 0 23,0-1 20,-1 0 16,-1-1 12,0 0 10</inkml:trace>
  <inkml:trace contextRef="#ctx0" brushRef="#br0" timeOffset="652646.3293">3995 13859 18,'-1'-5'35,"0"2"8,-2 0 9,1 0 8,0 1 10,0 0 9,-1 0 12,2 0 14,1 2 16,-2 0 18,2 0-13,-2 0-37,2 0-23,-3 0-11,1-3-7,0 3 2,0 0 0,-1 0 3,1-1 2,-1 0 2,0 1-1,1-1 1,-1 0-3,1 1-2,-1 0-4,0 0-3,0 0-2,1 0-2,-1 0-3,1 0-1,-2 0-2,1 1-3,0 0-1,0 0-1,0 0-3,0-1 1,0 0-3,0 3-1,-1-1-3,-1 0-3,1 1-1,0-1-1,0 2-4,-1 0-2,1 0-2,-1 1-1,0 0-2,0 0-3,0 1-2,0 0-1,0 1-3,0-1 1,-2 2-3,3 0 1,-1 0-4,0 1-2,0 1 0,1 0 0,-2 1-3,2 0 0,-1 0 0,1 2 0,-1 0-1,2 0 4,-1 1-1,-1-1 3,2 1 1,0 1 1,0-1 3,0 1 1,0 0 3,1 1 1,0-1 4,0-1 1,0 1 2,1 2 1,-1-3-1,2 1 1,-1 1 0,-1-1-1,2 0 0,2 1 1,-1 1 0,-1-1-2,2 1-1,-1 0 1,2 0-3,-1 1 3,0 0-2,1 1 0,0 0 1,0 0 0,1 0-2,-1 0 2,2 1-2,-1-1-1,1 0 0,-1 0-1,1 0 1,0 0-2,1 0-1,-1-1 0,1 0-1,1 1-2,0-1 0,0 1-1,1 0 0,-1-1-2,1 1 2,1 0-3,0 0 3,-1-1 3,2 1 1,-1 0 3,0-1 2,0 0 3,2 0 3,-2 0 2,1-1 2,1 0 1,-1 0 4,0 3 3,1-3 4,-1 2 3,2 0 1,-2 1-1,0 1 1,-1-1-3,2 0 0,-1-1-3,1 2-1,-1-2-2,-1-1-3,2 1-1,-2-2-1,0-1-4,0-1-3,0 0-3,-1-1-4,-1 1-1,1-1 0,-1-1-4,0-1 1,0 0-1,-1 0 0,1-2 0,-2 1-2,0-3 1,0 3 0,0-2-3,-1-2 2,2 1 0,-3-1-1,0 0 0,0-2 0,0 0 1,0-1 1,-1 1 0,1-2-2,-2 1 3,1-1 1,-2-2 1,1 1 1,-1-2 1,0 0 3,0 0-2,0 0 3,0 0 1,0 0 3,0 0 1,0 0 2,0 0-1,0 0 0,0 0 2,0 0-2,0 0 1,-2-1-2,0 0 0,-1 0-1,0-2-1,0 0 0,-1 1-1,-1-2-2,-2-2-1,0 0-2,-1-2 2,-1 0-2,-1-1 1,0-3 0,0-1 0,-3 0-1,2-3 2,-2 0-2,1-2 0,-1-2-1,0 0-2,0 0 0,-1-2-2,1-2-1,-1 1-1,1 0-4,0-2-3,-2 0 0,2 0-5,-1-1-4,1 0-1,0-1-4,-1 1-3,1-2-1,0 0 3,0 0 3,1 0 4,0 0 1,0 0 3,0 0 3,2-1 2,-1 1 4,2-1 1,0 1 4,0 0 3,1 0 4,1-1 3,0 0 1,0 0-2,1 2-2,0-2-2,2 0-3,0 0-1,1 3-2,0-3-3,-1 2 0,2 1-3,0-1-2,0 2-2,0 0-2,1 0-1,1 2-3,0-1 0,0 1-1,0 0-3,0 1 3,1 1 3,1 0 4,-1 1 1,1-1 4,1 1 2,0 2 3,-1-1 2,0 3 2,1 1 4,-1 0 2,1 1 2,-1 2 2,0 2 2,0 0-1,1 1-2,-1 1-1,0 3-2,0-1-2,-1 1-2,2 2 1,-3 0-1,1 0 0,0 2-1,-1 1-1,0 0 1,0 0-1,0 0 0,0 0 2,0 0 0,0 0 2,0 0-1,0 0 1,0 0-1,0 0 1,0 0 1,0 0-3,-2 1 1,1 2-3,-2 0 0,1 1-2,0 2-1,0-2-2,-1 4-3,0-1-2,0 3-1,1-1-2,-1 2-3,0 2-2,-1 0-1,0 1-1,0 1 1,1 0 3,0 1 1,0 1 3,1 0 1,0 2 3,0-2 3,-1 3 1,2-1 2,0 0 3,0 1 3,1-1 3,1 2 2,0-1 0,0 2 3,1 0-1,0 0 2,0 1-3,1 0-1,0 1 1,1 0-3,0 0 1,0 1-1,2 1-1,-2 0-2,1 0 0,0 1-4,1-1-1,1 2-1,-1-1-1,1 1-2,0-1-4,-1 0-1,3 2 0,-2-2 0,1 1 2,0-2 2,1 2 2,-2-3 2,1-1 4,0-1 0,-1 1 4,1-3 1,-1-1 1,0-2 2,1 0 3,-2-2 3,1-2 0,-1 0-1,0-3 0,-1 0-2,0-1-2,-1-1-2,0-1-1,0-2-1,-2 0 0,1-1-3,0 0 0,-1 0-1,0-2 0,-1 1-1,1-1 0,-2-1-1,1 0 0,-1-2 1,1 2-1,-1-2 1,0 0 0,0 0 1,0 0 0,0 0 2,0 0-2,0 0 3,0 0 1,0 0 1,0 0 2,0 0 0,0 0 4,0 0 1,0 0 1,0 0 2,0 0 0,0 0 3,0 0-1,0 0 1,-1 1 3,1-1-2,0 0 0,0 0-2,0 0 0,0 0-1,0 0-3,0 0-2,0 0 0,0 0-3,0 0-2,0 0 0,0 0-3,0 0-2,0 0 1,0 0-5,0 0 1,0 0-2,0 0 2,0 0-3,0 0 0,0 0-3,0 0 1,0 0-1,0 0-1,0 0 0,0 0 2,0 0-2,0 0-2,0 0 2,0 0 1,0 0-1,0 0 1,0 0-1,0 0 0,0 0 2,0 0-1,0 0 2,0 0 0,0 0-1,0 0 2,0 0 0,0 0-2,0 0 0,0 0 1,0 0 0,0 0 0,0 0-1,0 0 2,0 0 0,0 0-1,0 0 0,0 0 1,0 0-3,0 0 2,0 0 1,0 0 0,0 0 0,0 0 0,0 0 0,0 0 1,0 0 2,0 0-2,0 0 2,0 0-1,0 0 3,0 0-1,0 0 0,0 0 1,0 0-1,0 0 3,0 0-2,0 0 1,0 0 1,0 0 1,0 0-2,0 0 2,0 0 0,0 0-1,0 0 1,0 0 0,0 0-3,0 0 2,0 0-2,0 0 2,0 0-2,0 0 2,0 0-3,0 0 0,0 0 1,0 0-2,0 0 0,0 0-2,0 0 0,0 0 2,0 0 0,0 0-1,0 0 1,0 0-2,0 0 2,0 0-1,0 0 0,0 0 1,0 0 0,0 0 2,0 0 2,0 0 1,0 0 3,0 0 0,0 0 0,0 0 2,0 0 0,0 0-1,0 0 2,0 0-1,0 0 0,0 0 0,0 0-2,0 0 1,0 0-4,0 0 1,0 0-5,0 0 2,0 0 0,0 0 0,0 0-2,0 0 0,0 0 1,0 0-2,0 0 1,0 0 2,0 0-2,0 0-1,0 0 3,0 0-3,0 0 0,0 0 0,0 0-1,0 0 0,0 0 0,0 0-1,0 0 1,0 0-2,0 0 0,0 0-2,0 0 1,0 0-1,-2 0 0,2 0-4,0 0-8,0 0-9,-2 0-13,2 0-16,-3-1-18,3 1-15,-2 0-15,2 0-16,-3-1-16,1 0-25,2 1-29,0 0-19,0 0-13,-2 0-12,0-2-7,2 2-13,0 0-7,0 0 20,2-2 28,-2 2 31,2-4 27,1 1 26,1 0 23,-1 1 22,0 0 17,-3 2 16,0 0 11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1-11-26T00:14:43.596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12538 5414 27,'1'-2'41,"0"-1"9,-1 3 10,-1-2 10,0 1 11,1 1 11,0 0 13,0 0 15,0 0 16,0 0 20,0 0-21,0 0-50,0 0-31,0 0-16,0 0-10,0 0-5,0 0-1,0 0-3,0 0 1,0 0 0,0 0 1,3-2 2,-1 2-1,1 0-2,0 0-1,2 0 0,-1 0 1,1 0 2,0 0 1,1 0 2,0 0 2,1-1 1,0 1 5,-1 0 1,1 0-1,1 0 0,-2-1 0,1 1-2,0 0 2,0 0-2,2 0 0,-2-1-2,1 1 1,1-1-1,0 1 0,1-1-1,1 1-1,-2 0-2,2 0 1,0 0-2,0 0 1,0 0-1,1 0-2,-1 0-1,1 1 3,0 0 1,0 0 1,1-1 1,-1 1 2,1 0 2,0-1 2,0 2 0,1-1 2,-1 1 2,2-2 1,-1 2 1,1-1 2,-2 1 0,2-1-1,-1 1-2,1-1-1,-1 1 1,-1-1-1,2-1-1,-1 3-1,0-3 0,0 0 1,1 1 1,-1 0-1,1-1 0,-1 0 0,2 0-1,-1 0 2,1 0 2,-1-1 3,1 0-3,-1 1 0,2 0-1,-2 0-1,0-3-2,0 3-3,1 0-1,-2 0-2,1-1-2,-1 0-3,1 0-1,-2 0-1,1 1-7,-1-1-1,1 0 0,-2 0 0,0 1 0,1-1-1,-1 0-4,1 1 2,-2-1 1,1 1-1,0-1-3,0 1 3,0-1-1,-1 1-2,0 0 1,0 0-2,0 0 1,0 0-3,0 0-2,0 0 2,0 0-2,1 0 1,0 0-1,0 0 2,-1 0 0,0 0 3,2 0 2,-1 0 3,1 0 4,-2 0 5,1 0-2,1 0 5,-1 0 5,1-2 1,-1 2 2,0 0 2,0-1 1,0-1 0,1 2 2,-2 0-1,0-1-2,2 0 1,-2 1-2,1-1 1,-2 0 2,1 0-1,0 1-1,-1 0-1,-1 0 1,2 0 2,-2 0-2,1 0 1,1 0 0,-2 0 3,1 0-3,1 1 0,-2 0-1,0 0 1,1-1 3,0 1 0,0 0 0,0-1-1,0 0 0,0 2 0,0-1 1,0-1-2,0 0 1,0 2-3,0-2-2,0 0 6,-1 0-3,2 0 4,-2 1-5,1-1 0,-1 0-5,1 0 3,0 0 4,0 0-1,0 0 7,0 0 1,0 0-3,0 0 4,-1 1-3,1-1-2,-2 0-5,0 1-4,-1-1 1,1 0-3,-2 1-7,-1 0 1,0-1-6,0 1-4,-1 0-10,0 0-3,0-1 0,-1 1-6,0 0-7,-1 0-17,0 0-25,-2-1-30,0 0-34,0 0-41,0 0-38,0 0-45,0 0-44,-1 0-63,-1 3-56,-1-3-39,-1 2-18,-1 0-31,-3-1-16,1 1 46,-2-2 64,-3 1 66,0 0 57,-3-1 52,-1 0 44,-2 0 37,0-2 33,-2 0 28,-2-1 24,1 1 18</inkml:trace>
  <inkml:trace contextRef="#ctx0" brushRef="#br0" timeOffset="920.0526">9704 3355 24,'1'-5'36,"0"1"11,-1 1 10,2 1 13,-2 2 12,0 0 15,0 0 15,0 0 18,1 2 14,1 1 9,-1 1-9,-1 1-25,1 1-19,0 0-14,0 3-9,1 2-9,-1-2-4,1 4-4,1 1 0,-1 1-1,0 0-1,2 2-2,-1 0 1,0 1-3,0 0 1,0 2 0,0 0-3,-1-1 1,0 2-1,1 0-2,-2-1-2,1 0 1,-2 1-2,1 0-2,-1-2 0,0 2 0,-1-2-1,1-1 2,-1-1-3,-1 0-2,1-3 0,-1 1-1,-1-2 0,1 0 0,0-2 0,0-1 1,0-1 0,-1-2-1,1 1 0,0-1 2,-2-3 0,2 1 1,-1-1 0,0-2 2,1 1 0,-1 0-2,0-2 1,-1 1-3,-1-1 1,0-1 0,0 0-2,-1-1-1,-1-1-1,0 1-6,-2-2-2,0-1-3,1 0-4,-3-2-4,1-1-1,-2 0 0,0-1-4,1-2-2,0 0-1,-2-1-3,2-1-3,-1-2 0,1 0 0,0-1-3,0 0-2,1-2 0,0 2-2,0-3-3,1 1 0,1-1-1,-1 0-3,2 0 3,-1 1-2,1 0-2,1 0 2,-1 1-3,1 1 1,1 1 2,0 0-2,0 2 2,0-1 2,1 3 3,0 1 3,1 0 0,0 2 3,1 1 3,0 0 2,0 3 5,-1-1 2,2 1-1,0 2 4,0-2 3,1 3-3,0 0-1,0 0-1,0 0-1,0 0-1,0 0-3,0 0-4,0 0 0,2 1-4,0 1-1,0 0 0,2 1-2,1 1 1,0-1-1,3 2 5,0 1-1,2 0 3,0 1 1,3 0 4,0 1 0,1 0 7,0 1 4,2 0 5,-1 0 2,1 0 3,-1 1 3,1 0 1,-1-2 3,1 2-2,-2-1 1,1-1 1,-2 1 1,1 0-4,-2 0-2,0 0-1,0-2-3,0 2-9,-1-1-4,-1 0-1,-1-1-7,1 0-2,-1 0-6,-1-1-14,0 0-17,1 0-34,-2 1-34,1-2-38,-1 1-40,1-1-38,0 1-34,-1 1-49,1 0-46,0-2-59,-1 1-47,1-1 24,-1 1 47,1-2 55,-1 0 51,-1 0 50,-1-1 41,1-2 37,-1 0 31,0-2 25,-1 0 22,0-2 18</inkml:trace>
  <inkml:trace contextRef="#ctx0" brushRef="#br0" timeOffset="1232.0704">10061 3675 17,'4'-5'36,"-2"-1"9,-1 3 11,0-1 10,0 2 14,-1-1 15,0 3 17,0 0 21,0 0 23,0 0 26,0 0-8,0 0-39,0 0-24,0 0-17,0 0-8,0 0-7,1 3-3,1-1-4,-1 2-3,1-1-5,0 3-8,0 0-6,1 2-7,0-1-6,1 2-5,0 1-4,1 0-4,-1 0-1,2 1-1,-1 0 0,0 0 1,2 0-1,-1-1-1,0 1 0,0-1 0,0-1 0,1 2 1,-2 1 2,1-3 3,0 2 0,-1-1 4,2 1 1,-2-2 4,0 1 1,0-1 2,-1 1 1,0-2 2,0 2-2,0-2 1,-1 0 1,-1 0-1,0 0-1,0-2 0,-1 2 1,0-1-3,0-3 0,-1 1-2,-1 0 2,0-1-3,0 0-2,-1 0-5,0-1-6,0-2-7,-2 2-8,-1 0-11,0-1-12,-1 0-15,-1-1-18,0 1-32,-2-1-37,0 0-33,0-2-25,0 0-22,0-1-14,0-1-5,-1-2-1,2-2-1,0 2 1,0-4-2,1-1-2,0 0 20,1-2 25,0 0 31,1-1 29,-1-1 22,3 0 21,0-1 15,0 0 13,1 0 11,1-1 7</inkml:trace>
  <inkml:trace contextRef="#ctx0" brushRef="#br0" timeOffset="1405.0803">10051 3718 4,'1'-15'29,"-1"0"10,1 1 8,0 1 12,0 1 12,-1 1 14,0 1 17,0 0 19,0 4 24,0-2 26,1 0 3,-1 1-16,0 2-11,0-1-11,0 2-1,0 0-1,0 0 4,0 1 4,0 0 3,0 3 4,0-1 0,0 1-3,0 0 0,0 0-4,0 0-7,0 0-6,0 0-14,0 0-9,0 0-11,0 0-14,0 0-14,0 0-14,0 0-23,0 0-28,0 0-34,0 0-37,0 0-42,0 0-36,0 0-52,0 0-47,2 1-35,-2 2-19,0-3-24,3 3-19,2 1 24,-1 1 34,2 1 42,0 1 39,0 0 38,1 2 32,0-1 28,2 1 23,0 2 22,2-2 17,-1 0 17</inkml:trace>
  <inkml:trace contextRef="#ctx0" brushRef="#br0" timeOffset="1909.1092">10577 3807 31,'0'0'46,"-1"-1"14,1 1 14,-1-1 15,0-1 18,1 2 21,0 0 25,0 0 29,0 0 34,0 0 39,0 0-7,0 0-51,0 0-35,0 0-29,0 0-15,1-1-8,0-1 1,3 2 5,-2-1 3,2 0 5,0-1 0,1 1-3,2 0-1,1-1 0,1 1-2,-1-2 1,1 3 4,2-3 3,-1 1 3,0 0 3,1 0-3,-2-1-7,1 1-10,1 1-10,-3-1-12,1-1-13,0 3-9,0-2-12,-2 1-9,0-1-9,1 1-5,-1 1-9,-1 0-5,1-2-3,0 1-5,-1 1-7,-1 0-1,0 0-1,0 0-2,-1 0 0,2 0-9,-3 0-11,0 0-20,0 0-27,0 0-29,-3 0-33,2 0-32,-2 0-33,0 0-23,0 0-16,0 0-40,0 0-38,0 0-21,0 0-11,0 0-22,0 0-17,-4-3 32,0 1 45,-1-1 50,-1-1 42,-1 0 41,1 0 32,-3-1 28,0-1 23,0 1 22,0-1 19,-3-1 14</inkml:trace>
  <inkml:trace contextRef="#ctx0" brushRef="#br0" timeOffset="2072.1185">10647 3621 13,'-5'-6'40,"1"1"13,1 1 14,0 0 15,1 1 15,0 0 20,1 0 24,1 3 25,0 0 33,1-1 27,0-2 25,0 2-16,1-1-53,0 1-32,0 0-20,3-1-10,-1 0-6,2 2-3,0-3-1,0 1-7,3 2-10,0-2-10,1 0-14,1 2-10,-1-1-13,1 1-13,1 0-9,0 0-20,0 1-22,1-1-27,-1 0-25,1 0-40,0 2-43,0-2-43,0 0-38,0 1-42,1 0-34,-1-1 8,2 0 29,-1 2 33,2-2 34,-1 0 33,1 0 30,0-2 27,1-2 25,0 0 21,1-3 19,0-2 16</inkml:trace>
  <inkml:trace contextRef="#ctx0" brushRef="#br0" timeOffset="2801.1602">11349 3257 1,'10'-11'39,"-2"0"13,-1 3 14,-1 1 15,-3 1 15,-1 1 18,-1 1 20,0-1 22,-2 3 29,0-1 34,-1 1 41,-1 0-14,0 0-63,0 1-42,-2-2-24,-1 3-13,0-1-1,0 1 0,0 1 4,0 1 2,-2-1 2,1 2-5,1-1-9,-2 2-13,0-1-16,0 3-13,1 1-12,0-1-13,-1 2-10,0 2-11,2-1-9,-1 1-8,-1 1-4,2 0-2,1 0-2,1 1 0,-1-1 1,2 0 4,1-1 0,-1-1 2,2 1 5,2-2 1,1-1 3,1 0 2,0-1 0,0-1 2,3 1 2,-1-1-1,3-1 0,1 1 1,0-1 0,1 1 0,2 0 3,0 0 2,1 1-1,0-2 0,0 1 2,1 1-2,0-1-1,0 1 2,-1 0-1,2-1 1,-3-1 0,2 3-1,-2-2 1,-1 0-3,0 1 1,-1 0 1,-1 0 0,-1 0 5,-1 0 7,-1 1 6,-1-1 9,-1 0 10,-2 0 7,0 2 10,-2 0 9,0-1 6,-2 2 7,-1 0 10,-1-1 7,-2 3 4,-1 0 7,-2 0-1,-1 1-1,0-1-7,-3 1-4,1 0-11,0 0-11,-3-3-12,2 1-9,-2 0-13,1-2-8,-1-2-14,1 0-14,0-2-25,1 0-23,0-3-38,2 0-33,0-1-39,1-1-39,1-2-33,2 1-29,1-1-34,1-1-33,2-1-10,1-1-1,3 0 12,1 0 15,3-1 21,0 0 21,2 1 15,1-1 16,3 0 18,-1 0 21,2 0 31,1-2 29,1 2 35,2 1 33,-1-2 22,2 0 16,0 0 11,2 0 11,1-1 8,-2 1 8,2 0 13,-2-2 15,1 2 16,0-1 19,-3-1 14,2 4 11,-4-4 1,1 3-7,-2-1-8,0 1-6,-3 2-4,-1-2-5,0 3 0,-3 0-1,-1 2 1,-2 0 0,0-1 2,-2 2 3,-1 1 1,0 0 1,0 0-1,0 0 0,0 0-1,-2 1-4,0 1-2,-1 0-4,0 0-4,-1 1-8,0 1-6,-3 1-7,1-1-8,1 3-7,-2 0-5,0 2-7,0 0-3,1 0-5,1 1 0,1 1-1,0-2 0,1 2 0,0-1 0,1-1-2,2 0 0,1-1-1,2 2-1,0-3 0,1 0-1,1-1-1,1 1-1,1-2-1,2-1 0,0 0 0,1-1 0,2-1 2,0-1 0,0 0 0,2-1 0,-1-1-1,1-1 0,0 0 0,1-4-1,-2 2 0,1-1 0,0-2 3,0 1-1,-1-1 0,-1 0 0,1-3 2,-2 4 0,0-3-1,-2 1 4,-1-1 2,-1 1 2,1 1 2,-3-1 6,-1 1 7,-2 1 5,0-1 8,-2 2 5,0-1 7,-3 1 5,0 0 3,0 1 4,-2 0 0,-3 0 3,1 1-4,-2 1 3,-3-3-1,1 5-3,-1-2-5,-1 1-6,1 1-8,-2 1-7,2 1-9,-1-2-6,0 3-5,1 0-5,1 1-13,1-1-18,1 1-18,1 0-25,1-1-26,1 0-25,2 1-23,0-1-36,2 0-34,0 0-25,2 0-16,1 0-12,1-1-8,0 1-11,1 1-8,1 0 24,2 0 33,-1-1 36,3 1 33,0-1 29,0-1 25,1 0 24,1 1 20,1-2 16,1-1 12</inkml:trace>
  <inkml:trace contextRef="#ctx0" brushRef="#br0" timeOffset="3383.1935">12306 3169 7,'8'-10'35,"-1"2"10,-1-1 11,0-1 13,-1 3 12,1-2 14,-2 1 19,-1-1 19,0 1 23,-1 1 19,-1-1 17,0-1-14,-1 3-39,-1 0-22,0-1-11,-1 2-4,-1 0 1,0 1 3,-1 1 4,-1 0 3,0 0-1,0 1 1,0 0-1,-1 2-3,0 0-7,-1 2-6,1 0-5,0 0-10,0 2-9,0 0-9,-1 1-9,1 2-10,0 1-5,0 0-11,0 2-6,-1 1-8,2 3-9,0 1-4,0-1-3,1 3-8,0 1-2,0 1-2,1 0-2,1 1 1,0 1 4,2-2 5,1 1 3,1 1 4,0-2 6,0-1 4,3 3 1,-1-4 4,0 1 6,1 0 3,1-3 1,0 3 3,1-4 5,-1 2-3,1-2-1,-1 0-3,0 0-4,1-1-1,-1 0-4,0-1 0,0-1-3,-1 0-2,1 0-5,-1-1-1,-1-1-2,0 0-1,-1-1-1,0-2-3,-1 1-3,0-3-9,0 0-13,-2 0-13,0-3-7,0-1-28,0 0-29,-2 2-32,0-2-27,-1-2-16,-1 0-12,-2-1-4,-1-1-4,-2-2 4,0 1 5,-1-1 13,-3-1 13,-1-1 11,-1 0 12,0-1 15,-1-1 20,0 2 19,0 0 20,0-2 17,0 0 16,2 2 14,1 1 14,1 1 12,1-1 12,2 3 9,3 0 10,0 0 9,1 1 9,2 0 11,1 3 9,1-1 8,1 1 6,0 0 3,0 0 1,0 0 0,0 0 0,2 1-1,1-1-2,2 0-1,0 2 0,2 1-2,2-1-1,0 0-2,1 1-4,3-1-4,0 1-6,2 0-4,0-1-3,1 0-7,0 0-7,2 1-8,-1-2-6,1 1-11,-1 0-7,2-2-19,-1 0-19,0 0-20,2 0-27,-2 0-35,0-3-42,1 2-39,-2 0-31,1-1-48,-3 2-37,1-1 5,-3 1 26,0 1 32,-2 1 33,-1-1 31,-1 1 29,-2 0 28,0 1 23,0-2 22,0 2 18,-2-1 14</inkml:trace>
  <inkml:trace contextRef="#ctx0" brushRef="#br0" timeOffset="3536.2022">12607 3521 35,'2'-4'51,"1"-1"15,-1 0 17,0 0 16,-2 1 20,1-1 23,0 0 25,0-2 30,-1-1 33,1-1 39,0 0-10,0-3-60,1 0-48,-1-1-45,1 0-26,-1-1-15,1-1-6,-1 0-1,1-1-4,1 1-7,-2-2-7,1 0-4,1 1-12,-1-1-15,-1 0-15,1 1-21,-1-1-30,1 2-40,-1 0-28,-1 1-25,-1 1-20,-1-1-18,0 4-29,-2 0-31,1 1 6,-3 1 20,0 1 27,0 4 28,-3 0 28,1 2 24,0 1 25,0 3 22,-2-1 15,1 3 14,0 2 10</inkml:trace>
  <inkml:trace contextRef="#ctx0" brushRef="#br0" timeOffset="3689.211">12503 3176 12,'-3'7'44,"0"-2"16,2 0 18,0 0 17,1-3 19,2 3 21,0-4 22,0 2 27,0-2 33,1 2 39,0-2 11,1 2-12,1-1-36,1 0-58,0 2-38,1 0-24,0-2-14,3 4-4,-2-2 0,2 0 2,0-1-2,1 2-3,0-1-10,1-1-12,0 3-17,0-3-16,1 2-23,-1-2-26,1 2-26,-2-1-25,1-1-26,0 2-26,0 1-34,0-1-36,-1 2-32,-2-1-23,2 0-17,-1 3-8,-1 0 19,1 2 28,-2 0 35,-1 4 30,0-2 30,0 2 26,-1 0 22,1 0 20,-1 0 17,0 0 15</inkml:trace>
  <inkml:trace contextRef="#ctx0" brushRef="#br0" timeOffset="4410.2522">12929 3606 19,'1'6'42,"1"-1"13,-2-1 12,0 0 12,0 1 12,1-1 13,-1 0 15,0-1 17,0-3 20,0 0 24,0 0-7,0 0-34,0 0-33,0 0-31,0 0-17,0 0-6,-1 0-2,0-3 3,0 0 3,0 1 4,1-1 2,0-2 1,0 1-3,0-3-4,1 0-7,1 1-6,-1-2-9,1 1-6,0-1-4,0 0-3,0 1 1,1-2-1,1 1 2,0-1 2,0 1 0,0-1 2,1 0 3,-1 0 0,1 1 3,1-1 3,0 2-1,0 0 1,1-1 1,0 1 0,0 1-1,0 1 0,0-1-3,-1 3-1,2-1 0,-1 2-2,-1-1 0,1 1-3,1 2 0,-2 0-1,1 0-2,0 2 0,-1 1 1,1 2-1,-2 1 0,1 0 1,0 2-1,0 0 1,0 2 1,-2 2 2,0-1-1,0 2 0,-1-1 0,-1 1 3,1-1 0,-1 0 3,0 0-4,0-2-3,-1-1-2,2 0-2,-3-2-5,1-2 0,0 0-4,0-2-4,1 0-5,-2-3-2,0 0-4,2-3-2,0 2-4,1-4-2,0-1-3,1 0 1,0-2-1,3-2 0,-2-1 0,1-1-4,0-1 0,0 1-2,2-1-1,-1 1-1,-1 1 0,1 1-1,0 0 0,0 3 3,-2 0-3,1 2 2,0 2 3,-1 2 1,0 1 4,0 1 7,-1 2 2,1 1 4,-2 3 5,1-1 3,0 3 2,0 1 1,-2 1 0,0 1 1,0 1 2,-2 2 1,0-1-1,0 0-1,-1 0-2,0-1-3,0 0-5,1-1-3,0 0-5,1-2-13,0-3-5,1 1-7,0-3-6,2-1-3,0-1-1,2-1-3,1-2 1,1 0 0,0-3-2,1 1 4,1-3-1,1 1 1,-1-2 5,2-1 8,-1 1 4,2-1 3,-2-1 4,-1 0 4,1 1 1,-1-1-1,-1 1 1,0 0 1,-1 0 2,-1 2 1,-1-2-1,-1 1 3,0 2 0,-1-2 0,-1 3 2,-1-1 2,-1 2 2,-1 2 7,-1-2 2,1 2 5,-2 0-1,-1 0 3,-1 0 2,-2 2 3,1-1 2,-2 2 1,1 1 5,-3 0 1,2 2 3,0 1-1,-1 0 0,0 2-4,1 1-5,0 0-4,1 2 0,1-1-5,1 0 0,-1 1-4,3 0-5,0-1-1,2-1-5,1 1-2,1-2-5,1-1 2,3 0-2,-1-2 1,2-1-2,0-1 3,2 0 1,1-1 1,-1-1 2,4 0 0,-2-2 3,1-1 2,0-1 3,0 1 0,1-3-3,0 1 1,-1-1 0,0-1-3,0 0 3,0-2-2,-1 2 1,-2 0-1,1-1 1,-2 0 3,-2 2 3,0-1 2,0 2 7,-1-1 4,-2 1 7,-1 0 8,0 1 8,0 1 7,-2 1 6,0 0 5,0 0 2,0 0 4,0 0 1,0 0-2,0 0-1,-1 3-6,0 0-7,1 0-13,-1 1-11,1 1-17,0 2-23,0-1-27,0 1-36,0 1-34,0 0-35,1-1-34,0 0-35,1 1-35,1 0-34,1-1-28,1-1-37,2 0-27,0-2 19,0 1 36,1-3 45,2 1 41,-2 0 41,2-2 36,1-1 31,-2 1 25,2-1 22,0-1 19,0 1 16</inkml:trace>
  <inkml:trace contextRef="#ctx0" brushRef="#br0" timeOffset="4690.2682">14225 3984 23,'0'0'48,"3"0"16,-1 0 18,1 0 19,0 0 25,0 0 28,0 0 34,1 0 41,1 0 49,2-3 58,0 2 17,1 0-27,3-1-32,-1 1-42,1 0-26,2-1-17,0 1-10,1 0-3,-1 1-11,1-1-15,1 1-18,-1-2-28,1 1-22,-2 1-20,2 0-17,-2-1-22,1-1-11,0 2-13,-1 0-9,-1-1-14,0 0-17,0 0-19,-2 0-25,-1 1-28,-1-2-30,-1 1-31,-1 1-31,-2-2-31,0 2-40,-2 0-41,-2 0-30,-2-2-18,2 2-22,-4-3-16,-2 2 33,-1-2 44,-1 0 48,-2-1 44,-2 0 38,-1 0 35,0-2 29,-3 1 25,1-2 22,-2-1 18,-1-1 14</inkml:trace>
  <inkml:trace contextRef="#ctx0" brushRef="#br0" timeOffset="4854.2776">14240 3721 33,'-2'-4'53,"0"3"16,2-2 18,0 3 18,0 0 21,1 1 24,1 2 27,1-2 36,2 2 41,1-1 52,0 0 2,1 3-47,1-2-45,2 2-53,-1 0-29,1 2-16,1-1-9,0 1-4,0 1-3,1-1-6,-1 0-17,0 1-30,1-1-38,-1 2-46,1-1-41,0-2-42,-1 0-52,2 0-55,-2-1-46,0-2-30,1 2-15,-1-3 0,0-1 24,0-1 35,-1 0 38,1-2 36,-2-1 33,0-2 29,1-2 26,-1 1 20,-1-2 21,0-3 17</inkml:trace>
  <inkml:trace contextRef="#ctx0" brushRef="#br0" timeOffset="5136.2937">14652 3639 17,'3'-11'45,"-1"1"15,1 2 17,-2 2 17,1-1 21,0 2 22,0 2 28,-1 2 31,-1 1 38,0 0 46,0 0 14,0 0-17,0 0-31,0 0-45,0 0-27,0 0-16,0 0-11,0 0-4,1 1-2,0 3-8,0 1-6,0 0-11,1 1-12,0 1-17,2 1-18,-1 1-18,1 1-17,0 2-14,1 0-7,0 1-5,2 0-3,0 1-2,0 0 4,1 0-2,1-2-2,0 3 2,0-3-2,0 1 1,1-1-1,-2-1 4,1 1-2,0 0 3,0 0-1,-1-1 1,-1 0-3,1 1 0,-1-3 2,-2 1-2,1 0 0,-1 2 4,0-3 1,-3 0 2,1 2 8,-1-3 4,-1 1 6,-1-1 4,0 1 6,0-1 5,-2-1 1,0 2 8,0-1 1,0-1 2,-2 0 4,0-1-4,0 0-4,0 2-8,-1-1-10,1 0-10,-1 0-12,-1-2-19,1 1-32,0 0-36,0-2-48,-1 0-50,1 0-72,-1-1-71,0-1-53,-1 1-35,1-1-33,0 0-16,-1-1 36,1 0 51,0 1 54,-1-1 50,0 0 47,0 1 41,0 0 36,1 0 32,-1 1 27,-1 0 24,-1 1 16</inkml:trace>
  <inkml:trace contextRef="#ctx0" brushRef="#br0" timeOffset="6647.3802">19574 3430 13,'0'0'31,"0"0"8,-1 2 9,0 0 8,1 1 12,-1-2 12,1-1 16,-1 1 18,1-1 21,0 0 22,0 0-3,0 0-27,0 0-14,0 0-7,0 0 1,0 0 2,0 0 5,0 0 3,0 0 4,0 0 2,0 0-3,0 0-2,0 0-6,0 0-4,0 0-7,0 0-6,0 0-5,0 0-7,0 0-5,0 0-8,0 0-6,0 0-8,0 0-8,0 0-5,0 0-9,0 0-8,0 0-4,0 0-8,0 0-2,0 0-1,1-1-3,-1 1 3,0 0 3,0 0 5,0 0 4,0 0 5,-2-1 7,1 0 2,-1 0 3,-2 0 3,0 1-1,0 0 3,-2 0-2,-1 0-2,-2 1 0,0 1-5,-1-1-4,-3 0-5,0 2-6,0 2-11,-2 0-4,0-1-6,-2 3 2,0 1 4,1-1 4,-2 0 3,3 3 2,-2 0 0,2-2 2,0 1 1,2-1 4,0 0 3,2 0 6,1-2 7,0 1 2,2-3 3,2 2-5,1-2-8,0 0-2,1-1-4,2-1-2,0 0-3,0-1-2,2-1-2,0 0-6,0 0-1,0 0-6,0 0-6,3 0-6,2 0 3,0 0-1,1-1 6,1-1 2,2 0 0,3 0 2,0 1 2,1-1 4,0-2 1,2 2 4,-2-1 3,0 0-1,2 3 4,-3-3 1,1 2-3,-1 1 1,-1 0-2,-1 1-1,-1 2 1,-1-3 2,1 4-2,-3 0 3,0 0-3,-1 2-2,-1 1 3,-1 0-1,0 0-2,-2 1 1,-1 3-2,-1-2 1,-3 2-1,1 3-5,-3-2 1,0 2-5,-2 1-2,-1 1-2,0-1-4,0 3 0,-3-3-1,2 1 3,0 0 2,-1-1 2,1-1 5,1-1-3,-1-1 0,3-1 1,0-2 3,0 0-2,-1-2-1,2 0 3,1-1-3,0 0-3,1-1-2,0-2 0,0 2-5,0-2-1,2 1-7,0-1 0,2-2 3,0-1-3,1 3 5,1-1-1,1 0 3,3 0 4,0-1 2,0-1 2,3 3 0,1-3 4,1 3 7,0-3 2,3 1 2,-1-1-2,1 0 2,0 0 2,1 0 1,-1 0 2,1-1 2,-1 1-4,0 0 0,-1-2 0,-1 2-4,1 0 0,-2 0-2,-1 2-3,-1-2 3,-2 1-3,0-1-4,0 1 0,-3-1 2,0 2-4,-1-2-3,-1 1 1,-2-1-1,0 0-2,0 0 0,0 0-9,0 0-12,0 0-23,0 0-32,0 0-27,0 0-29,0 0-43,0 0-44,0 0-70,0 0-71,0 0-85,0 0-66,0 0 21,0 0 48,0 0 61,0 0 59,4-3 55,0 2 49,0-2 41,0 1 36,2-1 31,0 0 27,1-3 25</inkml:trace>
  <inkml:trace contextRef="#ctx0" brushRef="#br0" timeOffset="7388.4226">20246 3569 7,'4'-3'33,"0"-1"9,-1 1 11,-1 0 10,1 2 11,0 0 13,-3 1 14,0 0 18,2 0 19,-2 0 23,0 0-1,0 0-24,0 0-23,0 0-20,0 0-13,0 0-10,0 0-2,2 0 0,-2 0-1,0 0-3,0 0-1,3-1-5,-3 1-4,1-1-5,-1 1-6,2-1-4,-2 1-2,2-2-3,-1 1-2,1 1 0,-2 0-1,1-2 0,-1 2 2,2 0 2,-2 0 1,0 0 1,1-3 3,-1 3-1,0 0 2,0 0 1,0 0-1,2 0 3,-2 0-1,0 0 0,0 0 3,0 0-1,0 0 2,0 0-1,0 0 0,0 0-1,0 0 0,0 0-1,0 0 0,0 0 0,0 0-2,0 0 0,0 0-1,0 0-3,0 0-1,0 0 0,0 0-3,0 0-6,0 0 0,0 0-4,0 0 1,0 0-1,0 0-5,0 0 1,0 0-2,0 0-2,0 0 0,0 0-3,0 0 1,0 0-2,0 0 1,0 0 1,0 0 0,0 0-2,0 0 2,0 0-1,0 0 1,0 0 1,0 0 2,0 0 2,0 0 4,0 0-2,0 0 5,0 0 3,0 0 1,0 0 0,0 0 2,-3 0 3,3 0 1,-2 2-3,1-1-1,-2 1-1,1 0-6,0 2-1,0 0-4,-1 1-2,-1 1-3,-1 0-2,1 3-6,-1-1 1,0 2-6,0 0-2,0 2-2,-1-2-4,0 2 3,0 1-3,0-1 0,0 1 1,-1-1-1,0 2-3,1 0 2,-1-1-1,-1 0 5,2 0 1,-1 0 0,0-1 2,1 2 2,-2-3 0,2 0-1,0-1 3,0-1 5,1-1 2,-1-1 1,1-1 4,0 0 1,1-2 2,-1 0 2,2-2-2,-3 0 0,2 0 0,-1-2 1,1 1 1,-1-2 3,1 1-5,-1-3 1,-1 2-2,0-4 0,0 2-1,1-3-5,-1 0-2,-1-1 2,0-3-4,0 1 3,1-3-5,0 0 0,-2-2 0,2 1-4,0-2-2,0-1 0,0 1-6,2 0 2,0 0-2,0 0-2,1 0 1,1 1-1,0 1-2,0 1-2,1 2 2,0-1-3,0 3 5,1-1-2,0 1 4,0 2 2,0 0-2,0 1 4,0 1 2,0 1 0,0 1 0,0 2 0,0-3 0,0 3 0,0 0-2,0 0 2,0 0 0,0 0 0,3 3 0,1-3 0,0 1 0,1 2 0,0 0-2,3 1 0,-2 1 2,2 1 2,0-1 2,1 3 6,0 0 2,0-1 4,2 1 3,-3 1-1,1 0 1,0-1-1,1 2-1,-1 0-1,0-3 1,1 1 0,-1 0-2,-1-1-7,0 1-1,0-2-3,-1 1-11,0-1-5,-1-1-16,2 1-16,-2-2-23,0 1-33,0 0-34,1-1-32,-1 0-24,0-1-43,0 1-38,1 0-42,2 0-30,-2 0-46,1 0-33,1-2 25,1 4 47,-1-4 51,0 1 50,2 1 44,-1-1 39,-1 0 34,3 0 27,-2-2 25,1 0 21,2-1 17</inkml:trace>
  <inkml:trace contextRef="#ctx0" brushRef="#br0" timeOffset="7645.4373">20479 3768 27,'9'-5'47,"-2"1"12,0 1 14,-1 1 15,-2 0 16,-2 2 19,-2 0 21,0 0 26,0 0 32,0 0 40,0 0 0,0 0-40,0 0-28,0 0-24,0 0-13,-1 3-7,0-1-3,-1 3 4,1-1 0,-1 1 0,1 2-4,-2 2-9,2-1-13,1 2-17,-1 2-23,1 1-18,1 0-23,-1 1-14,2-1-10,1 1-6,0 0 0,0 0-4,1-2-1,0-1 1,1 2-1,0-2 0,2 0 2,-1 0-2,0-1 0,0 0 1,-1-1-1,2 1 0,-1 0 2,0-2 1,-1 0-1,1 1 1,-2-1 2,1 0-1,-2-1 3,0 0-2,-1 0 5,-1 0 1,-1-1 4,0 1-1,-2-2-1,0 0 1,-1 1-4,-1 0-6,-3-2-5,0 1-5,0 0-7,-2-3-16,-2 1-30,1 0-35,-2-2-33,0-1-30,0-1-18,-2-2-12,2-1-12,-1-2-7,1 0-18,1-2-19,1-1 8,1-2 20,2 0 29,0-2 29,1-1 32,1 2 28,2-4 23,2 3 18,1-4 15,1 3 12,1-1 10</inkml:trace>
  <inkml:trace contextRef="#ctx0" brushRef="#br0" timeOffset="7782.4451">20443 3866 13,'9'-16'39,"-2"0"13,1 3 14,-2 1 16,2 1 17,-1 1 20,0 2 21,0-1 26,0 1 29,-2 1 32,0 1 1,-1 1-27,0 1-35,0 0-39,-1 1-26,0 1-19,-1 0-10,0 2-6,-2 0-8,3 1-6,0 1-8,0 1-9,0 0-11,0 1-16,0 1-30,2 1-33,1 0-39,0 1-37,0 0-50,0 2-47,1-1-20,1-1-1,-2 0 17,2 1 24,-1 0 26,1 1 25,-1-2 25,0 2 23,0-2 24,1 0 21,-1 0 16,2-1 14</inkml:trace>
  <inkml:trace contextRef="#ctx0" brushRef="#br0" timeOffset="7938.454">20911 3860 17,'7'0'41,"0"2"13,0-1 14,0-1 15,0 3 16,0-1 19,2 0 21,-2 1 24,0-1 26,2 3 30,0-4-5,0 2-37,-1 0-39,0-1-43,1 2-27,-1 0-15,-1-1-11,0 1-5,0-2-13,0 1-11,0 1-27,-1-1-33,2-1-35,-1 1-33,-1-1-43,0-1-40,-1-1-12,0 1 5,-5-1 16,0 0 20,3-1 19,-3 1 21,0 0 20,-1-7 17,-1 2 21,-2-2 17,1 0 15</inkml:trace>
  <inkml:trace contextRef="#ctx0" brushRef="#br0" timeOffset="8090.4627">21018 3725 17,'-3'-7'49,"0"2"17,0 0 19,1 1 20,1 1 21,0 1 22,1 2 26,0 0 27,0 0 35,1 0 41,-1 0 6,2-3-25,-2 3-50,3 3-72,0-3-50,1 1-31,1 2-18,0-1-11,0 0-11,2 1-9,0 0-15,2 0-16,0-1-25,1 1-29,2 0-31,0-2-32,1 2-31,0-1-27,0 0-29,2-1-20,0 1 9,1-1 23,0 0 29,1 0 28,1 0 25,-2-1 25,1 0 21,1 0 19,1-1 16,-1 0 14</inkml:trace>
  <inkml:trace contextRef="#ctx0" brushRef="#br0" timeOffset="8598.4918">21506 3708 23,'17'-2'46,"-2"-1"13,-2 1 15,0 0 17,0 2 17,-1-3 22,0 3 22,-2-1 27,0-3 29,1 0 34,-3-3-6,1 0-42,-1 0-39,1-2-38,-2 0-22,-1-1-10,-2 0-4,0-1 1,0-1-3,-1-1-2,-1 1-2,-1-1-1,1 1-2,-1-2 2,-1 2 0,0-3 1,0 3 1,-1 1 3,0-1 1,0 1 2,1 2 4,-2 2 4,1 0 5,1 1 4,-1 2 1,0 0 6,0 3-1,1 1 0,0 0-4,0 0-7,0 0-7,0 0-4,0 0-13,-1 3-13,1 1-10,0 1-13,1 0-7,0 2-7,1 1-4,0 1-3,0 3-5,1-1 0,1 2-1,0 0-1,1 1 2,0 0-2,1 1 3,0-1-3,0 1-2,1-1 0,0 1 3,0 2-7,0-3 0,0 4-7,0-4 1,2 2 0,-2 0-5,1-2 5,-1 2-4,1 0 1,-2-3-3,1 0-2,0 1-1,0-2-1,-2 2 0,0-3 1,0 0 1,0-1 2,-1 0-2,1 0 2,-2-2 4,0-1-3,-1 1 3,0-2-2,0 1 4,-2-2 0,0 0 4,0 0 2,-1-1-2,-1 0 0,0 0 2,-1 1 0,-2-3 2,-1 3 0,-1-2 4,0 1 0,-2-2 0,-2 1 4,1 1-2,-3-2 1,1 0 1,0 0 2,-3 0 2,3-1 4,-2 0 1,2 0 3,0 1 3,1-2 6,2 0 2,2 1 3,-1 1 0,3-2 3,1 0 2,2 1 1,2-1 1,0 0 0,0 0-2,0 0-1,0 0 3,1 2 4,2 0 2,-1-1 3,3 2-2,2 0 1,0-1-2,1 1 1,2-1 3,2 2-1,1-1 0,1 0 2,0-1-3,2 0-1,0 1-9,0-2-8,0 0-15,2-1-6,-2 2-12,1-2-3,1 0-6,-2-2-3,1 2-6,-2 0 3,0-2-3,-1 0 1,0 1-7,-2 0-5,-1-1-14,0 1-16,-3 1-16,-2-3-22,0 3-20,0-1-22,-3-1-33,0 2-34,-3 0-59,0 0-63,-3-2-45,0 0-27,-3 1-5,-1 0 7,-1-2 14,-4 1 23,-1 1 17,-2-1 21,-3-1 39,-3 2 42,-1-1 42,-4 0 39,-3 1 36,-2-2 30,-4-1 24,-4 1 19,-3-1 14,-4 1 11</inkml:trace>
  <inkml:trace contextRef="#ctx0" brushRef="#br0" timeOffset="9103.5207">19042 4517 8,'-16'7'34,"-1"-2"10,3 2 13,-2-2 13,4 0 17,0 1 18,2-1 22,1 0 27,2 0 31,0-2 36,2-1 9,1 0-18,1 0-16,1-1-15,2-1-11,0 0-9,0 0-4,0 0-8,2-1 1,1-1-3,2 0-2,3 0-3,2-1-6,2 1-7,4-4-6,2 2-8,4-3-3,4-2-8,1 0 3,4 0 7,2-2 8,3 0 10,1 0 5,3 0-1,1 0-1,1-1-2,3 1 2,1 2 3,2-2 4,1 2 14,1 0 6,2 0 3,1 1 3,1-3-12,2 1-15,1 0-25,1 0-20,0 0-11,1-2-2,-1 3-5,1-2-9,1 2-3,0-2-16,-1 3-11,1-2-9,-1 3-8,0 0 9,-3 0 1,0 2 9,0-2 5,-3 2-4,-3 1-18,-1 0-33,-3 1-20,-3 2-13,-2-1 0,-1 1 6,-3-1 5,-2 1 4,-2 1 14,-3 0 4,-1 1 5,-2 0 8,-1 0 9,-3 0 14,-2 0 13,-1 1 10,-1-2 25,-3 3 2,0-3-7,-2 3-4,0-2-14,-2-1-25,-1 1-27,-1-1-32,-1 1-41,-1 0-37,-2 0-42,1-1-38,-2 1-35,-2-1-26,0 0-18,0 1-36,-3-1-37,0 0-38,0 0-31,0 0-56,-2-2-44,2 2-40,-3-4-16,0 0 55,0 0 72,-2-1 73,-1 0 63,1-1 54,-1 1 46,0-2 42,-1 3 35,-1-1 30,1 0 26,-1 0 22</inkml:trace>
  <inkml:trace contextRef="#ctx0" brushRef="#br0" timeOffset="12107.6925">27218 4288 1,'2'-2'37,"-2"2"14,0 0 11,0 0 15,0 0 13,0 0 16,-2 0 17,0-1 17,-2 1 22,1 0 24,-1 0 28,0 0-22,-1 0-67,-1 0-41,-2-1-25,1 1-13,0 0-5,-2 0-3,-1-2 0,0 2 2,0 0 2,-1-1 3,0-1 3,-1 1 0,0 0 3,0-1-2,-2 1 0,1-2-1,-2 2-1,1-2-1,-1 2-2,0-1 1,-2 0-1,2 0 1,-3 0-2,2 0 0,-1 1-6,0-1-4,-1 2-3,0-3-5,1 3-4,-1-1-2,1 0-3,-1 1-4,2-1 1,-2 0-3,2 1-3,-1 0-3,-1 0-3,2 0-1,0 0-2,0 0-2,-1 0-1,3 0 2,-2 1 0,1 0-1,-1-1 4,2 1 1,-1 0 3,2-1-1,-2 3 3,2-3 0,-1 2 3,1 0 2,1 0 0,-1 0 5,1 0 0,0 2 2,2-1 1,0-1-3,-1 1 1,1 1-2,1-1-1,-1 1 2,1 1-1,0 0 0,1-1 1,-1 0-2,1 3 0,-1-2-3,0 0 1,1 1-2,0 0-1,0 0 0,-1 0-3,2 1 2,-1 0 0,1-2-3,-1 2 2,1-2-4,0 2 0,1-2 0,-2 3 1,1-1-2,1 0 0,0 0-1,1 2-1,-2 0 1,1-1-1,0 3 1,1-2-1,-1 2 0,0-1 0,1 1 0,1 1-1,-1-1 0,1 0 0,-1 1-1,1 0 1,0 1 1,0-1-1,1 1-1,-1-1 0,1 1-1,0 1 0,0-2 1,0 1-2,0 0 1,-1 0 1,1-1-1,0 0-1,0 0 2,1 2-1,0-2 1,-1-1-2,2 1 1,0 0 1,0 0-1,1 0-1,1-1 2,0 1-2,0 1-1,2-2-1,-1 0 0,1 1 0,0 0-3,0 0-3,2 0 2,0 0 2,-1 1 0,1-1 2,0 0 2,1 1 2,0-2-1,0 1 3,0-1 4,1 2 0,0-2 3,0 0 3,0 0 1,0 0 5,1 0 0,0-1 2,0 0 1,-1 2-1,1-2 2,0 0 1,-1 0-1,1 1 0,-1-1 0,2 0-2,-1-1 3,-1 1-2,1-1 0,1 0-3,0 0 2,-1-1-2,1 1-1,0-2-1,0 0-1,0 1 0,2 1-1,-1-3 1,2 0 0,-1 1 0,1 0-1,1-1-1,-1 0 2,3 0-1,-2-1 0,2 0-2,0-1-2,1 1-3,-1-1 1,2-1 5,0 2 2,1-3 2,-1 1 2,2-1 4,0 1 2,0-1 3,0-2 3,2 3 4,-2-3 2,1 0 5,-1 0 2,2 0 6,0 0 0,-2 0-1,2-3 0,0 3-2,0-2 2,-1-1 4,2 1 1,-1-1 2,0-1 0,2 1 2,-1-2 2,1-2-3,0 2 0,1-3-2,0 0-1,0-2-2,-1 0-7,1-2-4,0 0-6,0-2-9,0-1-6,-1 0-5,0-2-11,-1-1-4,0-1-11,-2 0-5,0-1-4,-2 0-4,-1-2 0,-1 0 2,-2 0 4,-2-2 10,0 2 1,-4-2 7,0 2 2,-2-2 7,-2 0 3,-3 1 3,-1-1 6,-3 1 3,-2 0 4,-1 2 5,-1-1-9,-1 1-8,-2 2-14,1 1-12,0 2-23,-2 2-20,2 2-28,0 1-35,1 3-43,0 2-48,1-1-61,0 4-60,1 1-44,-2-1-27,2 3-27,0 0-10,1 3 38,0-1 51,0 2 53,0 2 48,0-2 45,0 3 38,1 0 36,0 1 28,0 0 28,-1 3 21,0-1 16</inkml:trace>
  <inkml:trace contextRef="#ctx0" brushRef="#br0" timeOffset="15660.8957">12002 6070 7,'-2'-3'35,"0"2"9,0-2 10,-1 2 11,1-1 13,2 2 11,-1-2 15,1 2 14,0 0 18,0 0 21,0 0-7,0 0-26,0 0-26,0 0-28,0 0-18,0 0-8,0 0-7,0 0-5,0 0-1,0 0-2,0 0 3,0 0 1,0 0 2,2 2 0,1-1-1,1 0 1,1 0 0,2 1 3,0 0 1,1-2 4,0 3 2,2-3 4,-1 2 0,1 0 4,1 1-2,0-1 1,0 0-3,1-1-1,0 1 1,1 1-3,-2-1-2,1 1 0,2 0-1,-2-2-3,2 2 1,-1 1-3,2-1 0,-2-1-1,2 1-1,-1 0-1,1 0-3,0 0-2,1 0 0,-1-1 1,1 1-3,0-2 1,1 2-4,0-2 2,0 1-2,-1-1-2,2 0 0,-2-1 1,1 0-1,0 0-2,-2 0 1,2 0-2,-2 0-3,2-1-2,-1 0 1,0 1-1,-1-2-2,1 2-1,-1-1 0,0 1-1,0 0-3,0-1-4,-1 1-1,1 0-2,0 0-1,-1 0 0,-1 1-1,2-1-4,-2 1 3,0 1-2,2-1 4,-2 0 6,1 1 4,0-1-1,0 1 6,-1 1 2,2-2 5,-1 0 3,1 2 3,-1-2 3,1 0 5,-1 1 3,1-2 2,-1 3 0,0-3 0,1 2-2,0-2 1,0 1-1,-1 0-1,2-1-3,-1 0 2,1 0-3,-1 0 1,1 0-3,-2-1 1,2 0-2,0 1 0,0 0-4,-2 0 1,2 0-2,-2 0-3,1 0 2,0 0-1,-1 0-1,-1 0-1,1 1-2,-2 0 2,1 0-3,-1 1-2,-1 0 0,1-1-2,-2 1-2,0-1 0,1 0 1,-1 2-3,-1-3-3,2 2 1,-1-1-1,-1 1 4,3-1-2,-2 0 1,0 1 3,2-2-2,-2 1 2,2-1-1,-1 0 1,0-1-2,2 1 0,-2-2 2,0 2 1,1-1-3,-1 0 2,0-1-2,0 1-4,-1 1 1,2-2-5,-2 2-2,0 0-2,0-2 0,0 1 0,-1 1 2,1 0 2,-1 0 4,0-1 1,1 1 3,-1 0 3,1 0-1,-2 0 5,2 1 5,0-1-1,-1 0 3,2 0 7,-2 1 2,1 1 1,0-2 2,0 0 0,0 1-1,0 0 0,0 0-1,-1 1 2,2-1 0,-2 0 1,0 1-2,2-1 3,-2 1 1,0-2 2,2 2-1,-1 1-3,-1-3 4,2 1 3,-1 2 3,0-2 1,1 2-1,0-2 0,-1 2 0,1-1-1,-1 0 3,0 0 2,0-1-3,-1 2-3,0-2-5,0 0-2,-1 1 0,-2-2-10,1 3-10,-1-3 1,0 2-1,-2-1-2,0 0 3,-1-1-7,-1 0 0,-2 0 0,3 1 4,-3-1 7,0 0 0,0 0 5,0 0 3,0 0 5,0 0 7,0 0 6,0 0 4,0 0-2,0 0 5,0 0 5,0 0 6,0 0-2,0 0-3,0 0 2,0 0-4,0 0-3,0 0-3,0 0-4,0 0 0,0 0-3,0 0-5,0 0-5,0 0-11,0 0-5,0 0-6,0 0 12,0 0-6,0 0 6,0 0-11,0 0-12,0 0 0,0 0-6,0 0 0,0 0 0,0 0-6,0 0 0,0 0-18,0 0-28,0 0-34,0 0-29,0 0-52,0 0-35,0 0-36,0 0-30,1 1-35,-1-1-35,0 0-25,2 2-23,0-1-16,0 2-14,1-3-31,1 4-22,0-1-38,0 2-20,1 0 48,0 0 68,1 2 68,1-1 58,-2 2 54,-1 0 45,1 1 38,-2 0 32,1-1 27,-1 3 22,1-2 20</inkml:trace>
  <inkml:trace contextRef="#ctx0" brushRef="#br0" timeOffset="19148.0952">17996 6128 14,'-1'2'33,"1"-2"7,-2 1 9,2-1 8,-3 1 10,0 0 12,0 1 13,1-1 14,0 0 17,2-1 18,0 0-8,-2 1-37,2-1-19,0 0-8,0 0-6,-1 2-1,1-2 0,0 0 1,0 0-1,0 0 0,0 0-3,0 0-3,0 0-3,0 0-3,0 0-4,0 0-5,0 0-5,0 0-4,0 0-5,0 0-5,0 0-2,0 0-4,1 0-2,-1 0-4,0 0 0,3 1 0,-1-1-1,0 1 1,1-1 0,-1 1 2,1 1 1,0-2 1,1 1 2,0 0 2,0 1 2,1-1 2,0 0 2,0 0 1,-1 1 1,1-2 0,0 2-2,1-1 1,0-1-2,0 2 1,0 0-2,0-1-1,1 0-1,1 1 0,-2 0-3,2 0-1,-1 0-1,2 1-1,-2-2-2,0 1-1,1 0-2,1 0 1,-2 1-2,2-1-1,-1 0 0,1-2-1,-1 3 0,0-2 0,1 1-2,-1-1-1,1 0 3,0 1-3,0 0 1,0-2-1,0 3-1,1-3 0,-1 0-2,0 2 0,1-2 0,-1 1 0,1 0 3,1-1 0,-1 1 2,0 0 2,2 0 2,-2-1 0,1 1 1,0 0 1,-1 0 2,1-1 2,0 1 1,-1 0 1,1-1 0,-1 1 0,0 0-2,0-1-1,0 0-1,0 1 0,-1 1-2,1-2 0,-1 0-2,0 1 0,1 0 1,-2 0-2,1 0-1,-1-1 1,1 1 1,-1-1-3,0 1 1,1 0 0,-1 0-1,1 0 1,-2-1-2,2 2 2,-1-1 0,0-1-1,0 0 2,1 2-4,-1-2 3,0 1-4,2 0 2,-2 0 0,0 0 0,1 0-1,1-1-1,-1 1 2,-1 0-1,2 0 0,-2-1-1,1 1-2,1 0 1,-2-1-1,1 2 0,-1-2 0,1 0 1,-1 0-2,-1 0 0,1 1 0,0-1 0,0 2-2,-1-2 1,0 0 1,0 0 0,0 0 0,0 0 0,-1 0-1,2 1 0,-1-1-1,-1 0 1,1 0 0,0 0-1,0 0 0,0 0 1,-1 0 0,1 0-2,0-1-2,0 1 3,0 0-2,-1-2-1,1 1 2,1 1 0,-2-2 1,1 1-2,0-1 2,0 0-1,0-1 1,0 1-1,-1 0 2,2-1 1,-1-1-1,0 1 0,0-1 1,0 1-1,1-2-1,-1 0 1,1 0 0,-2 0-3,3 1 1,-2-3-1,-1 2 0,1 0 1,1-1-3,-2-1 1,1 2-1,0-1 0,-1 1-1,1-2 1,-1 1 0,0-1-1,0 1 1,1 0-1,-2 0 2,0-1-1,1 1 2,-1-1-1,0-1 1,1 2 2,-1 0 1,0-2 1,-1 2 2,1-2 2,-1-1 0,0 2 2,2-1 3,-2 1 0,1 0 0,-1 0 1,1-1-3,-2 2 3,2-2 0,-1 3 1,0-2 1,-1 0-1,0 0 1,0 1-1,0 0 0,0 0 1,0-1-3,1 1 1,-2 0-1,1-1 1,-1 2 0,1-2-2,-1 2-1,0-2-1,0 1-1,1-1-1,-1 2 0,0-2-3,0 0-1,0 0 0,2 0 0,-2-1 0,0 1 3,0 0-1,0 0 2,-1-1-1,2 2 1,-2-1 2,1 1 0,-1-2 5,1 1 0,-2 1 3,1 0 3,0 0 1,-1-1 3,0 3-1,0-3-1,0 2 1,0 0 1,-1-2 3,0 2-1,1-2-1,-2 1 0,1 0 0,-1-1-1,0 2-2,0-2-2,-1 2 1,1-3 0,-1 1 1,-1 1-1,1-2-1,0 2-3,-1-1 0,0 0-1,0 0 0,-1 0-1,1 1-1,-2 0-1,1-1 1,0 1-2,-1-1 0,0 2 0,-2-1-3,2 0-3,-1 1 3,0-1 1,-2 2 3,0-1 1,0-1-2,1 3 2,-2-2 2,0-1-1,0 2 2,-1 0 1,1-1-1,-2 2 2,2-1 1,-1-1 4,-1 0 0,1 2 1,-1-1-4,0-1-2,0 1 2,0 1 1,0-2-1,1 1-1,-2 0-2,1 0 0,-1-1-1,1 3-2,0-3 2,-1 2-2,2-1-2,-2 2-1,1-1 0,0 0-2,-1 1 0,1 0-2,-1-1-1,2 1 1,-1 0-3,-1 1-2,1-1 1,-1 2 1,1-1-2,0 1 0,0 0-2,0 0-1,-1 1-2,1-1-1,0 0 1,-1 2-2,2-1 0,-1 1-2,1 0 2,0 0-1,-1 0-1,1 1-5,-2 0 1,2-2 1,0 2-2,-1 0 0,1 0 1,0 1-2,-1-1 0,1 0 0,-2 1 0,2-2 0,-1 2 0,0 0 0,1 0-1,0-1 0,-1 2 0,1-2 0,-1 1-2,1 1 2,1-1-1,-1 0 1,1 1 0,0-1-1,0 1 0,2 0-1,-1-1 2,0 3 0,0-2 0,0 0 3,1 1 1,-1 0 1,1 1 2,1-2 0,-1 2 2,0 0 2,0-1 1,2 2 0,-1-2 2,-1 2 2,2-1 0,-1 2 2,0-1 0,1-1 0,-2 0-1,2 1-1,0-1 0,0 1 0,-1-1 0,1 1 0,0-1-1,1 1-1,0 0 0,0-1-3,-1 0-4,0 0-4,1 1-5,1-2-6,-1 2-7,1-2-7,-1 0-10,1 0-10,1 1-10,0-3-12,0 3-16,1-2-16,-1 0-12,1 0-11,1 0-22,1 0-21,0-1-17,2 1-13,0 0-34,1 0-34,1 0 10,0 0 25,1 1 33,2 0 29,0-1 29,0 0 27,2-1 22,1 2 18,-1 0 20,2-1 15,1-1 12</inkml:trace>
  <inkml:trace contextRef="#ctx0" brushRef="#br0" timeOffset="22557.2902">5539 7048 14,'-2'-6'32,"-1"1"7,0 0 6,0 1 9,0-1 7,0 2 9,0-1 11,2 1 10,0 1 13,2 0 14,0-1-14,2 0-38,1-1-18,1 2-7,0 0-5,2-1 0,0 2 2,1-2 1,1 1 4,3 0 2,-1 0 3,2 2 3,-1-3 2,2 3 3,2-2 3,1 1 2,0-1 4,3 0 2,0 0 1,2 0 2,1-1 1,2 3 3,0-3 0,0 0-2,2 1-2,1-1-3,0 2-2,-1-2-5,0 1-5,-1 0-7,-1 1-4,-1-1-7,0 1-5,-2-1-5,0 1-5,-2 0-7,0-1-2,-1 2-6,-2-1 0,0 0-5,-2 0-2,1 0-3,-2 0-3,1-1 2,-3 2-4,0-1-1,1 0-5,-2-2-9,1 1-11,-2 1-13,0-1-23,1-1-26,-1 0-24,-1-1-21,1 2-19,-2-2-16,0 0-31,0 0-28,-1 1 4,-1 1 20,-1 0 26,-2-1 25,-3 3 27,0 0 22,0 0 23,-4 2 19,-1 0 16,-2 1 13,-1 2 10</inkml:trace>
  <inkml:trace contextRef="#ctx0" brushRef="#br0" timeOffset="23669.3538">1433 11762 25,'-3'3'42,"0"0"10,-2 1 13,1 0 12,-1 0 13,0-1 13,1 1 18,1-1 17,0 0 22,0-2 23,0 2-15,1-2-49,0 1-28,0-1-18,2-1-9,-1 1-5,1-1-2,0 0 0,0 0 1,0 0 1,0 0-1,0 0-1,0 0-2,0 0-2,0 0-3,0 0-3,0 0-4,0 0-4,0 0-4,0 0-3,0 0-2,0 0 0,0 0-1,0 0-2,0 0 3,0 0 2,0 0 0,0 0 2,0 0 2,0 0-1,0 0 4,0 0 1,0 0 1,0 0 3,0 0 0,0 0 0,0 0 3,0 0 1,0 0 2,0 0-2,0 0 1,0 0 1,0 0 0,0 0-1,0 0-3,0 0 2,1-1-2,-1 1 0,2-1 1,-2 1-1,1-2 4,1 1 1,-1 0 3,2-1 3,-1 0 1,0-1 3,0 0 2,1-1 0,1 0 3,1-1 0,1-1 3,-1 0-3,1-1 0,0-3 2,3 2-4,-2-2-3,1 0-6,1-1-4,1-1-6,0-1-2,0 0-3,2 0-2,-2-1-1,1-1 2,1 0 0,-1 0 1,1-1 1,0 0 0,-1 0 0,2 0-1,-2 0-2,1 1 5,-1 0 1,0 1-2,1-2 0,-1 1-4,-1 1-7,1 0-5,-1 1-3,0 0-7,-1 0-9,0 1 4,-1 1-6,2-1 1,-3 2-4,0 0-2,-1 1 0,0 1-2,0 0-1,-1 1 0,-1 1 1,0 1-4,0-2-2,0 3 3,-2 0-10,2-1-11,-1 3-18,0 0-19,-1 0-26,0 0-28,0 1-26,1-1-23,-1 1-23,0 1-19,-2 0-17,2 0-9,0-1-10,-2 1-8,0 0 0,3 0 3,-3 0-6,2 0-6,1 1 0,-1-1 3,-2 0-10,0 0-13,0 0 21,0 0 33,0 0 32,-4 3 32,1-1 27,0 0 26,-2-1 19,-1 0 18,0-1 18,-3 0 13,1 0 11</inkml:trace>
  <inkml:trace contextRef="#ctx0" brushRef="#br0" timeOffset="24006.373">1490 11165 18,'-7'-5'38,"-1"1"10,1-1 11,0 2 13,1 0 15,1 1 14,1 1 18,-2-2 20,2 3 24,1-2 27,1 1-6,0 1-37,2 0-25,0 0-18,0 0-11,0 0-8,-2 0-7,2 0-4,0 0-4,0 0-5,1 3-2,1 1-4,1 0-5,1 2-5,2-1-6,1 2-3,0 3-4,2 0-2,1 2 3,1 0 0,0 1 3,2 1 5,-1 0 3,3 1 4,-2 0 2,1 0 0,0 1 0,0 0-1,1 0 1,0 1 0,0-1-1,-1 1 0,1 0-4,-2-1-1,1 0-2,-1 1-1,1-1-3,-2 1-4,2 0-2,-2-1-2,0-1 0,0 0-3,-2 1 3,0-2-2,1-1 1,-2 2 0,-1-3 2,1 0-3,-1-2 0,-2 2 2,0-2 1,0-1 3,-1-1 2,-1-1-3,-1 1 2,0-1-4,-1-1-1,-1-1 0,0 1-7,0-2 2,-1 0-2,0 0-6,-1-2-5,0 2-2,1 0-16,-2-1-21,0-2-24,0 3-27,-1-1-23,1-2-23,-1 2-21,-1-1-21,2-1-32,0-1-35,0 2-30,2-2-24,0 0-15,0 0-6,0 0-4,0 0 6,0 0 28,3-2 38,2 0 37,-1 1 34,2-2 29,-1 2 25,1-2 25,0 2 20,2 1 17,-1-3 14</inkml:trace>
  <inkml:trace contextRef="#ctx0" brushRef="#br0" timeOffset="25223.4427">1627 10917 19,'-2'4'32,"-1"1"7,1-1 8,-1 1 7,2-1 9,-1 0 9,0 0 12,1-1 13,-1 1 9,1-1 8,1 0-10,-1-1-23,0 1-14,0 0-8,1-2-2,-1 2-2,1-3 0,-1 2 0,1-2 2,0 0-1,0 0-3,0 0-3,0 0-2,0 0-4,0 0-2,0 0-5,0 0-3,0 0-1,0 0-3,0 0-3,0 0 0,0 0 0,0 0-1,0 0-2,0 0 2,0 0 0,0 0 2,0 0 1,0 0 1,0 0 2,0 0-1,0-2 1,0-1 0,0 2 2,0-2 4,0 0 0,0-1 2,0 1 2,1-1 0,-1 0 1,0 0-2,0-3 1,0 1-3,0 0-1,0-1-3,0 0 2,0-2-5,0 0-1,0 0-3,-1-1-5,1 0-2,0-2-3,0 3-2,0-4-3,0 1 1,0-2 2,0-1 2,1 0 1,0 0 2,-1-1 4,0-1 1,0-1 6,0 0 1,0 0 4,1-1 5,0-1 4,-1-1 6,1 2 3,-1-2 3,1 1 1,0-2 2,0 0 1,-1 1 2,1-1-1,0 0 1,-1 0 2,1 1 1,-1 0 5,0 0 2,0 3-1,0-2-1,0 2 1,0 2 2,0 0-4,0 3 2,0 0 1,-1 2 1,0 1-2,0 1 3,1 2 1,-1 1-2,0 0-1,0 2-2,1 2-1,-1-1-3,0 1-2,1 2-2,0 0-5,0 0-6,0 0-7,0 0-4,0 0-13,0 0-5,0 0-5,0 0-11,0 0-8,0 0-11,0 0-13,0 0-24,0 0-29,0 0-31,0 0-34,0 0-33,0 0-35,0 0-29,0 0-23,0 0-16,2 0-6,1 0-22,0 0-25,0 0-46,1 0-42,-4 0 15,6-2 37,-1 2 50,-2-2 52,0-1 45,-3 3 42,3-2 34,-3 2 28,0-6 25,-2-1 19,1 2 19,-2-2 14</inkml:trace>
  <inkml:trace contextRef="#ctx0" brushRef="#br0" timeOffset="26108.4933">1629 8111 28,'0'-4'40,"0"1"9,-1 0 12,0 0 12,0 2 12,-2-1 15,1 0 18,-1 2 18,-1-3 22,1 3 3,-2 0-11,0 0-22,0 0-30,-1 0-17,0 0-8,0 0-4,0 0-3,-1 0 0,0 0 0,0 3 0,0-3-4,1 2-1,-2 0-2,1-1-4,0 2-1,0 0-4,-1 0-4,0 0-2,1 1-4,-1 1-4,0 0-3,0 0-7,0 2-3,0-1-4,-2 2-4,2-1-3,0 1-6,-1 2-2,1 0-4,0 0-1,-1 1-4,0-1-1,2 2 1,0 0-1,-1 1 2,0 0 1,1 0 2,0 0 1,1 1 4,-2 0 0,2-1 3,1 1 2,0 0 3,-1 1 4,2-1 1,-1 2-2,1-2 2,1-1 0,0 3-1,1-1-1,0 1 1,0-2-2,1 0 1,1 2-2,0 0-1,0-1 1,2 0-3,0 1 0,1 1-3,1 0 1,0-1-2,2-1 0,0 2 0,1-2-3,0 0 0,2 0-1,0-2-2,1 0 0,0-2-2,1-1 0,0 0 0,2-3 1,-1 1-1,0-2 0,2 0-1,-1-1 1,2 1 0,-2-3-2,2 1-1,-1-1 1,2 0 0,-1-1 1,1 0 0,-1-1-1,2 1 1,-2-1-1,2 1 0,-1-2 0,1 0 0,-2 0 1,3-2-1,-1 1 1,-1 1 2,2-3 0,-2 1 1,2-1 0,-1 0 4,1 0 3,0-1 6,-1-1 5,1 0 5,-1-1 4,1 0 6,-1 0 4,1-1 6,-1 0 6,-1-3 4,1 3 5,-2-2 3,1 0 4,-1 0 3,0 0 2,-1 0-1,1-2 4,-3 2 0,0-1-1,1 0 1,-1 0-1,0 0 3,-2-1 3,0-1 1,1 2 2,-2-2 1,-1 0 0,1-1-1,-2-1 1,0 2-2,0-2 0,-1-1-7,1 1-1,-2-1-6,0 0-2,-1 0-5,-2-1-9,1 0-7,0 0-5,-2 0-1,0-1-5,-1 1-4,0 0 3,-1-1 7,0 0 3,-2 1 3,1 0 8,-1 0 8,0 1 5,-2-1 3,0 2 4,-1-1 8,0 2 5,-1 0 8,0 0 0,0 1 7,-2 0-8,0 1-6,-1 0-4,-1 0-9,0 1-8,-1-1-6,-2 3-15,1 0-6,-1-1-7,0 1-19,-2 0-5,1 1-7,-2 0-15,2 1-4,-2 0-16,2 3-17,-2-3-22,2 2-22,-2 0-17,1 1-9,1 2-16,0-1-18,2 1-23,0 1-18,0 0-28,2 0-27,-2 1-24,3 1-23,0-1-32,1 3-25,1 0-17,1 0-7,1 2-29,0 1-22,0 1 30,1 1 47,0 0 54,1 2 50,0-1 45,0 2 39,-1-1 34,2 2 28,-1-2 25,1 0 21,0 2 16</inkml:trace>
  <inkml:trace contextRef="#ctx0" brushRef="#br0" timeOffset="26703.5273">1699 8271 7,'0'-4'29,"0"1"8,0 0 7,-1 0 9,0 2 10,1 1 10,0-3 13,-1 1 15,1 2 16,-1-1 20,1 1-6,0 0-27,-1-2-18,1 2-9,0 0-5,0 0-3,0 0-1,0 0 0,0 0-2,-2 1-3,0 1-5,1-1-5,0 0-7,0 2-8,0 1-6,1 1-3,-2 1-4,1-1-5,0 3-2,1 0-1,-1 0-5,0 2 0,0 0-2,1 1 2,0-1 1,0 0 1,0-1 3,0 1 1,0 0 3,0-1 1,0 0 1,0-1 2,0 0 0,1-1 3,-1 0-1,1 0 3,-1 0 0,1-1-1,-1-1-1,0 1 1,1-1-3,-1 0-2,0-2-1,0 1-2,1-1-1,-1-1-3,0-1-3,0-1 0,0 0-4,0 0-1,0 0-3,2 2-1,-2-2-3,0 0 0,0 0 0,0 0-2,0 0 0,0 0 0,0 0-2,2 0 1,0-2 0,0 1 1,0-1-1,1-1 1,0-2-1,1 1 1,1-2-1,-1 0-1,1-1-2,1-1 1,0 0-2,0-1-1,-1 0-2,3 1-2,-1-1 0,-1 0-3,1 1 0,1-2-2,-1 3-1,1-1-1,-1 1 1,1-1 1,1 2 1,-1 1 1,0-2 2,1 4 2,-1-2 5,1 3 1,-1 0 3,1-1 3,0 2 0,-1 1 5,1 1 2,-1 1 6,-1-1 2,1 2 5,0-2 4,-3 4 3,1-2 4,0 3 5,-1-2 4,0 2 4,0 0 4,-2 1 6,0-1 4,0 2 4,-1 1 4,0-1 4,-1 1 4,0-1 0,0 2 1,-1-1 0,-1-1-2,0 1-4,1-1 0,-2 1-6,1-1-3,-1 1-6,1-3-6,-1 0-6,-1 1-4,2-1-8,-1-2-6,-1 1-6,2-1-6,-2-1-9,1 0-6,0 0-13,0-1-14,0 0-18,0 0-19,0-1-20,0 0-31,2-1-29,-3-1-46,1 0-49,0-1-42,0-2-30,0 0-27,0-2-15,1-1 26,-1 1 39,2-2 42,2 0 38,-2-2 37,2 0 31,0 0 28,1-2 25,1 2 22,1-1 19</inkml:trace>
  <inkml:trace contextRef="#ctx0" brushRef="#br0" timeOffset="27539.5751">2148 7953 2,'0'0'24,"0"0"4,-3 1 5,3-1 3,0 0 4,0 0 3,0 0 2,0 0 2,0 0 0,2-2-12,-1 0-21,-1 2-25,3-4-24,0 1-11,0-1-4,0 0 2,0 0 3,1 1 6,1-2 4,-1 1 4,0-1 5,1 2 5</inkml:trace>
  <inkml:trace contextRef="#ctx0" brushRef="#br0" timeOffset="34066.9485">1640 10157 7,'-1'4'25,"0"3"5,0-2 6,-1-2 6,2 2 8,-1 1 8,0-1 11,0-2 12,1 1 12,0 0 2,0-1-8,0 1-9,0-2-9,0 1-3,0 0-1,0 0-1,0 0 0,0-1 0,0 1 2,0 0-2,0-1-1,0-2-4,0 2-3,0-2-2,0 3-6,0-3-1,0 0-2,0 1-1,0-1-3,0 0 0,0 0-1,0 0-2,0 0 0,0 0-1,0 0-1,0 0 0,0 0 0,0 0 0,0 0 0,0 0 1,0 0-2,0 0 2,0 0-1,0 0 1,0 0-1,0 0-1,-2-1 0,2 1-1,-1-3-1,1 1 2,-1-3 0,0 0 0,1 0-3,-1-2 1,0 0-3,-1-3 0,1 0-5,0-1-1,0-1-3,0 0-1,-1-2-5,2 0-1,-1-2-6,0 1-4,0 0-4,1-1-1,-1-2-4,0-1 2,0 0 3,1 0 3,0-3 5,0-1 2,0 2 7,0-3 4,1 0 5,0 0 4,0-1 6,-1 0 5,1 0 3,0-2 4,0 1 5,1 0 1,-1 0-3,0-1-2,1 1-3,0 0-5,0-1-4,-1 1-2,0 2-6,-1-1-5,1 1-1,0 2-6,0-1-4,-1 2-1,1 0-2,-1 2-4,0-1 0,0 3-3,0 0 0,0 0 1,0 1-1,1 2 2,-1 1 0,0 1 1,0 0 5,0 2 1,0 1 3,-1 1 4,1 3 6,-1-1 4,1 0 8,-1 4 3,0-1 6,0 1 4,1 2 5,0-2 4,0 2 3,0 0 4,0 0 3,0 0-1,0 0 2,0 0-5,-3 0-2,0 1-6,0 0-6,0 1-7,0 0-5,-1 1-4,0-1-4,0 1-6,-1 0-4,-2 3-1,2-2-6,-1 3-1,0-2-2,-1 2 2,-1 0 0,1 3 0,-1-2 2,0 3 3,-2-2 2,1 1 0,-1 2 0,-1-2 0,2 1 1,-2 0-1,1 1 1,0 1-1,1-2-1,-1 1-3,1-2-2,0 2 1,0-1-4,1 0-3,1 0-4,0-1-1,0 0-3,1 0-3,1-1 1,1-1 0,0 1-3,1-2-5,0-1 6,1 0-1,-1-2-5,1 1 1,1-1-3,1-2 1,0-2-8,0 0-2,0 0 1,1 0-1,1 0-1,2 0-3,0 0 0,1-2 1,0 0 0,2-1 0,2-1-2,-1 1 5,2-3 1,2-1 3,-1 0 5,1 0-3,2-1 5,-1-1 1,1-1-1,1 0 1,0-1-1,-1 1 0,2 0-5,-2 1 1,2-2-2,-1 2 2,0 1-5,0 1 1,0 0 0,-1 3 0,1-2-3,-1 2 1,-2 2 3,1 1-1,-1 0 1,0 2-1,-2 1 3,0 0 4,0 2-1,-1 1 1,-1-1 3,-1 1 3,1 1-1,-1 1 4,-1 0 0,0 0 2,0 0 0,0 2 0,-2-1 2,1 0 2,-2 1 5,1-1-1,0 0 1,-1 0-1,2 1 3,-1-1 3,-1 0-5,0-1 5,0 1-3,0-2-1,0 2 2,0-1-1,0-2-3,0 1 0,-1-1-4,0-1-6,0 0-10,0 0-19,-1-1-21,1 0-32,-1-3-33,-1 0-30,2 2-29,-1 0-19,-1-2-18,3 0-30,-1 1-32,-2-1-35,0 0-27,0 0-16,0 0-5,0 0 32,4 1 46,-4-1 45,0 0 41,0 0 35,0 0 31,0 0 25,0 0 22,3 2 19,-3-2 17</inkml:trace>
  <inkml:trace contextRef="#ctx0" brushRef="#br0" timeOffset="37476.1435">12100 6113 1,'-7'0'28,"2"0"9,-2 0 7,0 0 9,1 0 11,-1-2 10,2 2 13,-1 0 14,0 0 16,0 0 19,0 2-1,1-2-19,0 0-15,0 1-15,-1 1-7,-1-2-3,2 0-1,0 1 2,0 0 2,0 0 0,1 0 3,0 0-1,0-1 0,1 1-2,0 0-4,3-1-4,-3 0-6,3 0-5,0 0-6,0 0-5,0 0-5,0 0-7,0 0-7,0 0-6,0 0-6,0 0-4,0 0-5,0 0-5,3-1 2,0 0-2,0 1 2,4-1 2,-2-1 3,2 1 1,1 0 6,3-1 6,-1 1 5,2-1 6,2 1 4,0-1 5,2 0 6,0-1 4,1 1 2,2 0 3,0-1 0,0 2 0,0-2 2,2 0-1,1 0 0,0 1-3,-1 0-1,3-1 1,-1 1-5,0-1-2,0 1 0,1 0-4,0-1-1,0 1 0,0 0 2,0 0-2,1-1 0,-1 1-2,1 0-2,-1 1-3,2-2-5,-1 1-3,2 0-1,-1 0-5,0-1-1,1 3-3,0-3 0,-1 1 1,1 0 0,0 1 0,0 0 4,0-1 4,0 1 2,0 0-1,0 1 7,1-2 2,-2 2 9,1-1 2,-1 1 3,0 0 1,0 0-3,-1 0 3,-1 1-4,-1-1-5,0 2 0,-2-2-4,0 1-1,-1 1-2,0 0-4,-3-1-4,0 1-5,-2-2-2,0 2-2,-2-1-2,0 1-2,-2-2-3,-2 0 3,1 2-3,-2-2-4,-1 1 2,-1 0-5,0-1 3,-1 1-3,-2-1 3,0 0 2,-3 0-2,3 0 10,-3 0 2,0 0 8,0 0 3,0 0 6,0 0 5,0 0 3,0 0 4,0 0 3,0 0 7,0 0 7,0 0 5,0 0 4,0 0-4,0 0 2,0 0-8,0 0-2,0 0-4,0 0-7,0 0 2,0 0-3,0 0-10,0 0-3,0 0-6,0 0 0,0 0-4,0 0-3,0 0-4,0 0-3,0 0 3,0 0-11,0 0 0,0 0-4,0 0 0,0 0 0,0 0-4,0 0 5,0 0-9,0 0 0,0 0 0,0 0 0,0 0-13,0 0 5,0 0 0,0 0-8,0 0 0,0 0-7,0 0-8,0 0 4,0 0-8,0 0 1,0 0-7,0 0 1,0 0 1,0 0-1,0 0-5,0 0 7,0 0-3,0 0 7,0 0 4,0 0 7,0 0 7,0 0 3,-2 2 0,0-1 7,0 0-1,-1 1 4,-1-1 3,-2 0 0,1 0 0,-1 1 3,0 0 4,-2 1-1,-2-2 1,1 1-4,0 0-3,-3-1-3,1 1 3,-2 0-7,2-1 4,-3 1 0,-1 0-1,1 0 1,-2 1 0,0-1 0,-1-1-7,-1 1 4,1 0-4,-2 1-6,1 0 4,-2-2-7,2 2 3,0 0-3,-1 0 1,1-1-7,-1 1 4,1-2-6,2 1-9,-1 1 4,1-1-1,0-1 5,1 1-1,-1-1-2,2 1 3,-1-1-3,1-1 1,-1 3 0,2-3 0,-1 0 6,0 1 5,2 1 6,-2-1 8,2-1 5,-1 1 0,1-1 2,-1 2 4,2-2 4,0 1 1,-1 0 8,3-1 2,-1 0 3,0 0 1,2 0 0,0 0 0,1 0 0,-1 0-8,2 0 3,1 0-6,2 0-6,0 0 1,1 0 0,2 0-9,0 0-3,0 0-6,0 0-2,0 0-6,0 0-6,0 0-5,0 0-3,0 0-7,0 0 0,0 0-3,3 0 4,2 0-4,1 0-1,4 0 1,-1 0 4,3 0-6,2-1 2,3 0 2,1 1 8,4 0 5,-2-2 4,4 2 13,2-1 4,0 1 5,1-1 5,1 0 9,0 0 7,2 0 3,0 1 7,0 0 11,1 0-1,-1 0 2,1 0-3,0 0-4,-1 0 0,0 0-7,-1 0-3,-1 0-5,-1 0-2,-1 1-8,0 0-6,-1 0-5,-2 0-5,-2-1-3,0 1-3,-1-1 0,-2 2-5,-1-1 0,-1 0-2,0 0 0,-2 1 0,0-1-3,-2 0 3,-1 0-2,0 1-1,-2-1 1,-1 0 3,0 0-1,-2 1 6,-1-1 0,-1 0 2,-1-1 0,0 2 5,0-2-2,-3 0 2,0 0 0,0 0 5,0 0 10,0 0 2,0 0 8,0 0 4,0 0 6,0 0 3,0 0 8,0 0 3,0 0 0,0 0 7,0 0 3,0 0 1,0 0-2,0 0-2,0 0-2,0 0 1,0 0-8,0 0-6,0 0-5,0 0-3,0 0-7,0 0-21,-3 0-21,1 0-19,-1 2-24,0-1-19,0-1-20,-1 2-27,0 0-28,0 0-32,-2 1-27,2-1-34,-1 0-25,1 0-22,-1 1-18,2 0-31,0 0-23,-1 1-29,2-1-18,1 3 14,-1-1 28,1-1 47,-1 3 51,1 0 46,-1 0 43,0 0 35,0-1 32,0 1 26,-1 0 22,0 0 19,0-2 17</inkml:trace>
  <inkml:trace contextRef="#ctx0" brushRef="#br0" timeOffset="39113.2371">26884 4816 31,'7'-1'49,"-2"0"13,-1 0 13,-1 0 15,0 1 15,0 1 17,0 0 17,-1-3 20,1 0 23,-1 1 24,1-4-17,0 0-57,-1 1-40,0-1-31,1-1-14,-1 2-4,-1-1 5,0-1 7,0 3 7,-1-2 11,0 2 7,-1-1 9,0 1 6,0 1 6,-1-1 6,0 0 4,0-1 3,-1 1 2,0-1 4,-1 1-3,0-1-2,-2 1-4,-1-2-3,0 2-4,0-1-3,-3-1 0,0 0-4,0 0 0,-2 1-2,0-1 1,-1 0-6,0 0-2,-1 0-10,-1 0-8,1 1-9,-1 1-7,0-1-5,-1 1-5,2 0-7,-3 0-9,1 0-1,0 1-8,0-1-4,-1 0-3,0 1-6,1-1 5,-1 1-5,1-1 5,-1 3 4,1-2 4,0 1 7,0 0 2,0 1 5,0 1 5,0 0 0,2 1 5,-2-2-2,1 3 1,-1 0-2,2 1-2,-1-1-1,1 1 2,-1 1-10,2 2-1,-1-1-6,0 1-7,0 1 1,1 0-9,-2 0-4,3 3 2,-1-1-5,0 1 0,1 0-5,-1 1 0,1 2-3,0-1-5,0 1 1,2-1-6,-2 1-2,3 0-2,0 0-5,1 1-5,-2-1 1,3 0-3,0 1 3,1-2 5,0 2 3,2-1 2,-1 0 3,2 0 2,0-1 9,0 1 0,2 0 7,0 0 9,1-1 3,1 1 6,0 0 3,2 0 4,0-1 4,0 1-3,1 0 2,1 1 1,1-1-2,0-1 0,1 1-3,0 0-1,3-1-1,-2 1-4,1 0 0,0 0-6,3-1 1,-1 2-3,1-1 3,0-2-5,0 2-3,2-1 0,-1 0-5,1 0 0,0 0 0,1-1-5,-1 2 0,2-3-3,-1 0-7,1 1 2,0 0-5,1-2 0,0 0-4,0 2-3,1-3-3,-1 0-6,2 2 0,-1-3-2,1 1 0,1-1 3,-1 0 3,1 0 7,1-1 2,-1 0 10,1 0 0,0 1 6,-1-2 5,1 2 2,1-2 5,-2 1 7,1 0 4,0-2 3,-2 2 0,2-2 0,-1 2 0,-1-2 0,1 0-2,-1 1-4,0 0-1,0-2-2,2 0-5,-3 0 1,2-1 1,-2 0-4,2 0 2,1-1 6,-3 0-3,2-1-1,-1-1-4,0-1-2,0-1-1,1 0-2,-2 0 3,0-2-3,-1 1 0,1-2 2,-2-2-2,1 1 0,-3-1-2,2-1-6,-2 0-4,1-2 5,-3 0-1,2 1-2,-2-3 3,1 2 0,-2-2-3,-1 1 0,1 1 1,-2-1 2,-1 0-1,-1 1-1,1 0 4,-2 0 0,-1-1-2,0 2 5,-2-2-1,1 1 3,-1 0 3,-1 1 4,0-3 0,-1 2 0,-1-2 3,-1 0-3,-1 0 5,0-3-5,-2 2 3,0-3 0,0 1-1,-1-1 1,-1-1-2,-1 2-1,-1-4 3,0 0-8,-1 1-2,-3-1 0,1 1-2,0-1-3,-2 0-2,1 0 2,-3 1 0,2 0-5,-2 1 3,2 0 7,-3 2 0,3-1 2,0 3 8,-2 0 7,3 2 10,-2-1 6,2 2 7,0 2 6,0 0 4,1 0 5,0 3 7,1-1 7,-1 1-4,0 0 1,0 1-11,1 0-1,-1 2-12,1-1-2,0 1-12,0 0-12,0 1-7,0-1-18,0 2-10,0 0-18,1 0-18,-1 0-20,2 0-23,-1 0-23,0 0-29,1 1-31,0 0-34,0-1-32,0 1-34,1 1-25,-1 0-33,1-1-25,-1 1-16,1 0-3,2 0-17,-1 0-12,0 1 31,-1 1 47,1-1 51,0 0 48,-1 0 43,-1 1 38,0 0 32,0 0 27,-1-2 23,-1 3 19,0-1 16</inkml:trace>
  <inkml:trace contextRef="#ctx0" brushRef="#br0" timeOffset="45808.6201">5305 9059 30,'-5'-2'44,"-1"1"12,1 1 12,-1 0 14,0 0 16,0 0 19,-1 3 19,1-2 25,2 1 28,0-1 32,1-1-12,0 0-54,3 0-32,-3 0-11,3 0-10,0 0-6,0 0-4,0 0-5,0 0-4,0 0-5,0 0-7,0 0-7,0 0-9,0 0-10,0 0-9,0 0-10,0 0-8,0 0-6,0 0-4,3-1-4,-1 0-3,1 0-1,1 1-1,0 0 1,1-1 0,2 1 0,-1-1 1,1 0 1,0 1 1,2 0 3,-1 0-2,1 0 3,0 0-1,2 1 0,-2 0 0,2 0 0,1-1 0,-1 1-2,2 0 0,0 0-1,-1-1-2,3 2-1,-1-2 0,3 0 1,-2 3 2,3-3 2,1 1 1,-1 0 3,2 0 1,1 1 3,-1-1 2,1 0 2,2 1 1,-2-1 2,3 1 0,-1 0 5,1-2-1,0 3-2,-1-3-2,1 3 1,1-1-3,-1 0-3,0-1-2,0 0 0,0 1-2,-1-1-1,0 1-3,-2-2-2,0 2 0,-1-1-2,-1 0-1,-1 0-1,-2-1 2,0 0-3,-2 0-3,-1 0 2,-2 0 0,-1 0 0,0 0-1,-3 0 2,-1 0 2,-1 0 0,0 0 4,-2-1 4,-1 1 3,-2 0 3,0 0 7,0 0 11,2-2 9,-2 2 10,0 0 11,-1-2 8,-1 0 7,0-1 3,-1-2 3,-1 1 5,-1-3 1,-1 0 2,-1-1-2,0-2 0,-3-1-7,1 0-7,0-1-9,0-2-16,0 2-8,0-2-13,2 2-4,-1 1-6,2-1-1,2 3-2,0-1-3,1 3-1,0 0-2,1 2 0,0 0 0,0 1-6,1 1 3,1 1-3,0 2 0,0 0 0,0 0-2,0 0-2,0 0 0,0 0-2,0 0-2,0 0 0,0 2-2,1 0-6,0 1 2,0 1-3,2 1 3,-2 2-4,1 0 0,0 3 2,0 0-4,-1 0 1,0 2-3,-1 2 2,0 1-4,-1-1-3,0 1 0,-2-1 0,1 3 2,0-2 2,-2-1 3,1 1 3,-1-1 5,1 0 3,-1-1 3,0-1 2,0 0 3,1 0 6,-1-2 5,2-1 1,-1-1 5,0-1 5,1 0 1,0-4-1,0 2-3,1-1 1,-1-2-5,2 0-2,0-2-1,0 0-5,0 0 0,0 0-6,0 0 0,0 0-4,0 0-2,0 0-6,0 0-6,0 0-13,0 0-13,0 0-19,0 0-15,0 0-12,0 0-13,3 0-16,0 0-16,0 0-17,0 0-13,2 0-15,1 0-9,-1 0-9,1 0-5,1 0-1,1 1-14,0-1-13,1 0-12,-1 1-12,1 1-13,0 0-10,0 1 20,1 0 30,-2 1 32,0-1 31,1 2 26,-1 1 23,-1-1 20,0 2 18,1 1 17,-1-2 15</inkml:trace>
  <inkml:trace contextRef="#ctx0" brushRef="#br0" timeOffset="47150.6968">26663 8968 19,'-8'1'37,"-1"1"12,-1-1 11,2 0 12,0 0 14,0-1 14,0 1 17,1 0 19,1-1 23,0 0 27,1 2-8,0-2-37,1 0-23,1 0-12,1 0-9,2 0-7,-2 0-3,2 0 0,0 0-2,0 0 0,0 0-4,0 0-2,0 0-7,0 0-6,0 0-10,0 0-9,0 0-8,0 0-11,0 0-5,0 0-3,3 0 1,0 0 7,2 0 3,1 0 6,1 0 3,0 3 5,3-3 2,2 2 5,0 0 4,1 0 3,1 1 3,2 0 9,1-1 1,0 1 5,0 0 0,2 0-5,1 0 2,0 0-2,2 1 0,1 0-1,1 0 1,0 0-3,3 0 3,1 1-1,1-1-5,1 1-2,1 1-4,-1 0-10,1-1-5,0 1-10,-1-1-5,0 1-10,-1 1-3,0-2-5,-1 2-9,-1-2-1,-1 1-4,-1 0-3,-2-1-7,0 2 1,0-2 4,-3 0 1,0-1 2,-1 0 2,-2 0 2,0 0 6,-2 0 0,0-2 1,-2 1 4,-1 0 3,-2-1 1,0 0 2,0-1 2,-3 2 0,0-1 1,0-2-1,-1 0-1,-2 2 0,1-2-3,-2 1-1,0-1-4,0 0 2,-3 0 0,0 0-2,0 0 3,0 0-5,0 0 2,0 0-6,0 0-2,0 0-4,0 0-12,0 0-11,0 0-17,0 0-21,0 0-22,0 0-24,0 0-31,0 0-32,0 0-24,0 0-19,-3 0-27,0-1-23,0 1-14,-1-2-4,0 2 6,-3-2 9,2-1 14,-1 3 16,0 0 4,-1-1 3,-1 0 22,-1 1 29,0-1 27,-3 0 27,0 1 24,-1-1 22,0 0 17,-2 0 14,-1-1 11,-1-1 9</inkml:trace>
  <inkml:trace contextRef="#ctx0" brushRef="#br0" timeOffset="47466.7149">26929 9056 19,'-17'-2'34,"0"1"8,0-2 8,1 1 9,0 0 9,3 0 12,0-1 13,1 1 15,2 2 18,0-3 17,2 3-7,1-2-27,1 1-12,1-1-6,0 1 1,2 0 0,0-1 5,1 1 3,2 1 2,0 0 4,0 0-4,0 0-4,0 0-8,1-2-8,0 0-6,2-1-8,0 3-5,3-3-3,0 1-4,2-2-2,1 0-2,4 0-2,0-1 2,3 1 1,0-2 2,2 1 3,2 1 2,-1-1 4,2 0 2,0 1 0,-1 1-3,1 1-3,-1-1-3,-1 1 0,-1 0-6,-2 2 0,0 0-3,-3 0-2,0 2-4,-3 0-3,-2-1-3,0 1-7,-3 0-2,-1-2-3,-1 3-2,-1-1-4,-1 0-4,-1 0 0,-1 2-1,-2 0-2,0 0-4,-1 2-2,-3 0-5,0 2-8,0 0-13,-2 1-21,-2 1-25,0 0-24,0 0-29,-2 0-23,2 0-29,-2 1-30,2-1-32,-1 0-28,1 1-35,1-1-28,1 0 3,-1-1 18,1 1 35,0 0 40,-1-2 38,1 0 34,-2 0 29,-1-1 26,0 1 22,0-1 19,-3-2 16</inkml:trace>
  <inkml:trace contextRef="#ctx0" brushRef="#br1" timeOffset="53973.087">27786 2467 24,'8'-1'38,"-2"-1"10,0 2 8,-2-1 11,0-1 9,-1 1 13,0 1 11,1-1 16,-1 0 16,0 1 17,0 0-19,1 0-48,0 0-28,-1 0-15,0 0-8,0 0-3,-3 0-1,4 0 0,-2 1 1,-2-1 0,1 1 1,0 1-1,0 0 0,-1 1 0,0 0-1,0 1 0,0 1-2,0 0 1,1 2-2,0 0 0,0 0-2,-1 1-1,2 1-2,0-1-1,1 1-3,1-2-1,1 1-3,3-2-2,0 2-1,2-3 0,3 1-1,0-1 0,3-1-2,0 0 0,2-1-1,0-1-1,1-1-1,1 1 0,0-2-2,0 0-1,0 0-2,-3 0 0,1-2-1,-1 2 0,-1 0-1,-3 2 0,0-2-1,-1 1 1,-3 1 2,0 0 1,-2 1 2,-1 1 2,-1 0 3,-1 0 2,0 2 4,-2 0 4,0 1 4,-1 0 3,0 0 5,-1 3 2,-1-2 2,0 1 0,1 0 2,-1-2-2,0 2 0,1-2 0,1 1-3,0-2-1,2 2-6,-1-2-3,3 0-5,1 0-4,1 1-5,3-2-4,1 1-4,0 0-3,4-1 0,2 0 0,-1 0-3,3 0-7,0-3-7,3 2-8,1 0-7,0-1-9,-1 1-19,2-2-22,1 3-17,-1 0-14,-2 0-17,1-1-16,-2 1-20,0 1-14,-3 3 8,0-1 17,-2 0 21,-2 0 21,-2 2 17,-2 1 18,-1-1 17,-3 1 16,0 0 11,-3 1 11</inkml:trace>
  <inkml:trace contextRef="#ctx0" brushRef="#br1" timeOffset="56570.2356">5302 9061 24,'-3'-1'43,"-1"-2"11,0 2 13,1-1 13,0 1 15,0-1 15,1 1 17,0 0 20,0 0 22,2 1 25,0 0-15,0 0-49,0 0-37,0 0-28,0 0-19,0 0-11,0 0-6,0 0-4,2 0 0,0 1 2,2 0-1,0 0 1,2 1 0,1-1-4,1 1 1,1-2-1,1 2 3,1 0 2,0-1 2,2 0 4,0 0 2,1 0 0,0 0 0,2-1-3,0 0-2,0 2 3,1-1-1,0-1 2,1 1 1,0 0 3,3 1 0,-2-1-1,2 0 2,1 0-2,-1 1 0,3-1 0,-1 1 2,1 0-1,-1 1 1,3-3-3,-1 3-2,2-1-2,-1 0-3,0 0-3,1 1-4,-1-1-3,1-2-1,0 2-5,-1-1-2,0 1-2,0-2-3,-2 1-2,-2 0-3,0 0-1,0-1-1,-2 0-1,0 0-1,-2-1-2,-1 0-1,-1 0 1,-2-1-3,0 1 3,-2-1-1,-2 2 2,0-2 1,-2 1 1,-1-1 1,-2 1 1,1 0 6,-3 1 4,-1-2 5,-2 2 9,0 0 9,0 0 8,0 0 11,0 0 8,-1-1 6,0-2 1,-2 2 5,-1-3 3,0 0 4,-1 0 3,-2-1-1,-1-2 2,-2 2-6,0-3-6,-2 0-7,-2 0-5,0 0-7,-2-2-10,1 2-3,-3-1-4,2 2-1,-1-2-2,-1 1-1,3-1-1,-1 2-6,2 0-2,0 1-4,3 0 0,0 0-1,1 2-3,3 0-5,1 0-2,1 3-4,1-1 2,1 0 0,1 2-4,2 0-2,0 0-2,0 0-4,0 0 2,0 0-2,-3 0-2,2 2 0,0 0-2,1 1 1,0 0-3,0 2 2,0 1-3,0 1-2,0 1-1,0 2 1,0-1 0,0 2 0,-1 0 2,1-1-2,0 0-2,-1 0 1,0-1-1,1-1 1,0 0-3,0-2-4,0 1-2,0-2-14,0 0-14,0 0-21,1-1-18,0-1-20,0 0-20,1 1-13,-1-1-11,2-1-8,0 1-14,1-1-12,0 0-13,2 1-27,0-1-30,3-1-32,-1 1-22,1-1 21,0 0 34,2-1 37,-1 0 36,3 0 30,-2 0 26,0 0 23,1 2 21,0-1 18,1 2 15,-2-1 16</inkml:trace>
  <inkml:trace contextRef="#ctx0" brushRef="#br1" timeOffset="58066.3212">27003 9001 18,'-9'-1'28,"0"-1"5,1 1 6,-2 0 5,1 0 6,1 0 8,-2 1 7,1-1 9,0 1 11,0-3-3,0 3-13,1-2-8,0 0-9,-1 1-2,2-1 2,-1 1 2,2 0 5,-1-1 5,-1 1 5,2-1 6,1 0 4,0-1 3,1 2 2,-1-1-1,1 0-1,1 0 0,1 2 0,0-3-3,2 3 0,-1 0-2,1 0-5,0 0-3,1-2-6,0 0-3,1 1-4,1-1-4,2 0-2,2-1-4,-1 3-2,3-3-4,3 0-3,0 0-3,2 0-3,2-1-3,2 1 1,1 0-2,1-1-2,2 0-1,-1 0-3,1 2-4,1 0-2,-2 0-5,2 0-4,-1 1-2,0 1-3,-1 0-1,0 0-2,0 0-2,-3 1 0,1 0-2,-1 1 1,-2-1-3,1 1 0,-2 0 0,-1 1 1,-1-2-2,-2 2 1,-1-2 0,-1 2 2,-1-1 0,-2 0-1,0 0 4,-2-2 2,-2 3 1,0-3 4,-2 0 5,0 0 2,0 0 5,0 0 3,-2 0 1,-2 1 0,0-1 1,-3 0 2,-1 0 2,-1-1 2,-3 1-2,0 0 0,-4-2-1,-1 1-2,-1 1-2,0-1-3,-2 0-3,-2-1-2,1 1 0,-1-1 0,-2 0 0,0 1-2,1-2-3,-1 2-1,-2-2-1,1 3-1,-1-2-3,0 0-1,2 1-3,-2-1-1,1 2-3,0-1-1,1 1 0,2 0-3,-1 1 0,2-1-2,1 2-1,3 0 2,0 1-2,3-3 0,0 3 1,3-1-2,2 1 1,2 0-1,0-1-1,3 2 2,2-1 1,0-1 0,2 2 1,1-1 1,1 2 0,1 0 1,2 1 1,1 0 2,1 0 0,1 0 2,1 2 0,3-1 3,-1 1 1,3-1 1,0 1 0,3 0 2,-1-1 5,1 1 2,0 1 3,1-1 3,0-1 5,0 0 4,0 1 6,-1-1 3,-1 0 4,-1 0 5,0 0 2,-2-2 2,0 2 2,-3-2-1,-1 0-1,-2-1-2,1 0-2,-2-2-5,-2 0-1,-1 1-5,-1-2-5,1 0-5,-3-1-5,0 0-2,0 0-14,0 0-15,0 0-23,0 0-25,0 0-26,0 0-28,0 0-40,0 0-43,0 0-38,0 0-26,0 0-42,0 0-31,-4 2 14,0-1 31,0 2 40,-1-1 40,-1 1 36,0-1 33,-1 2 28,-1-1 23,0 1 24,-3 1 17,1-2 16</inkml:trace>
  <inkml:trace contextRef="#ctx0" brushRef="#br1" timeOffset="59325.3932">26692 13921 35,'1'-2'51,"0"0"18,0-1 15,0 1 18,-1 2 18,3 2 22,0-2 21,1 0 26,1-2 29,2 2 35,1-3-16,3 1-58,0 0-45,4-1-38,1 1-20,3-1-12,0 0-4,4 1 1,1-1 2,3 1 3,1 0 3,2 0 3,1 2 0,2-1 1,1-1-3,2 2-6,-1 0-9,2-1-9,-2 0-5,-1 1-11,0 0-7,-2 0-8,0 0-5,-2 0-7,-2 0-3,-2 1-1,-1 0-1,-3-1-5,-1 0 1,-1 0-1,-4 0-5,0 0-5,-3 2-10,-1-2-8,-2 0-12,-2 1-13,-2-1-14,0 0-14,-2 0-27,-2 0-28,-2 0-23,0 0-16,0 0-11,-3-1-6,-1-1-10,-4 2-8,1-1 2,-2 0 11,-2-1 22,0 1 25,-1-1 24,-3 0 24,0 2 21,0-3 20,-1 1 15,-1 2 12,2-3 10</inkml:trace>
  <inkml:trace contextRef="#ctx0" brushRef="#br1" timeOffset="59678.4134">26754 13859 9,'-12'-2'35,"1"0"10,0 1 11,1-2 9,2 1 12,0-1 11,3 1 12,-1-1 13,2-1 16,1 1 16,1-1-6,0-1-30,2 0-25,1-1-22,0 0-13,2-1-7,0 2-3,0-2 1,2 0 0,1 1 3,1-2 2,1 2 1,0-1 1,0-1-1,2 3-3,0-2-3,-1 2-5,2 0-2,-1 1-5,-2 1-2,2 1 1,-3 2 2,0 0 4,-1 2 4,-1 2 6,0 2 5,-1-1 3,-1 4 6,-1 1 3,0 0 5,-1 3 4,0-1 3,-1 2 2,-1 0 0,0 1 0,0 0-5,-1 0-6,1 0-5,-1 0-9,2-1-7,-1 0-8,0-1-5,1 0-7,1 0-9,0-1-4,2-1-8,-1-2-8,1 2-11,1-3-14,-1 2-13,2-3-16,1 1-13,0-1-14,0-1-12,0 0-24,0 0-24,2-2-22,-1 0-17,1 0-10,-1-1-5,1 0-12,-1 0-9,-1-1 9,0 0 19,-1 0 24,1 0 25,-2-1 24,-4-1 20,0 0 21,0 0 18,0 0 15,0 0 11,0 0 10</inkml:trace>
  <inkml:trace contextRef="#ctx0" brushRef="#br1" timeOffset="69771.9907">6618 8211 7,'-3'7'28,"-1"3"5,0-1 6,-3 1 6,3 3 7,0-1 6,0 2 8,0-1 8,1 1 10,1 0 9,0-1-11,0 1-30,1-2-17,1 3-10,1-3-4,1-1 0,0 0 0,0 0 1,1 1 0,1-1 0,0-1 0,1 1 0,2-3 0,0 2-3,0-1 0,0 0-1,2-1 0,-2 1-2,1-1-1,0-1-2,1 0-2,0-1 1,0 0-1,-1 0-1,1 0 0,-1-1-1,0-2-2,1 2 1,-1-1-1,0-1-1,-1-1 1,2 0-1,-3 0-1,1-1 1,0 1-1,-1-2-1,1-2-2,-2 1-4,1 0-8,-1-2-13,0 0-13,1-2-15,-1-1-30,1-1-34,-2-1-10,0-1 1,0-1 10,-1-2 9,0-1 12,-2 0 11,-1-2 11,-1 0 10,-2-1 12,0 0 11,-1-1 8</inkml:trace>
  <inkml:trace contextRef="#ctx0" brushRef="#br1" timeOffset="69967.0018">6692 8078 12,'-3'-4'37,"-1"-1"11,0 1 10,1 0 12,-1 1 13,1-1 14,0 2 17,1-1 19,-2 1 22,2 0 25,0 0-3,1 1-30,-1-1-30,2 2-32,0 0-18,0 0-9,-1-1-7,1 1-1,0 0-5,0 0-6,0 0-6,0 0-7,0 0-11,0 3-13,2-1-11,-1 1-15,2 0-23,1 3-28,0-1-29,0 1-29,1 2-32,1 0-23,0 2-1,1 0 13,-1 1 17,-1 0 21,1 0 18,0 1 18,0-2 18,0 2 14,0 0 17,0-1 13</inkml:trace>
  <inkml:trace contextRef="#ctx0" brushRef="#br1" timeOffset="70402.0267">6964 8558 10,'1'4'30,"-1"-1"7,0-3 8,0 0 7,-1 2 8,1-2 9,0 0 10,0 0 10,0 0 13,0 0 12,-2-2-12,1 1-33,0-1-19,0 0-14,0-2-6,0 0-3,0-1-3,1-2 0,-1 2 0,0-2-2,1 1-1,0-2-1,1 0-1,0 1-2,0-3 0,1 3 0,0-2 0,0 1 0,0-1 0,2 2 0,-1-1 0,0 0 0,1 2 0,0 1 0,-1-2 0,2 2-1,-1-1 1,2 1-1,-1 1 0,0-1-1,0 1-1,0 0-1,2 0-1,-2 2-2,0 0 1,0-1-1,1 1-2,0 1 2,1 0-2,-1 0 0,1 1-2,-1 1 0,2 0 0,-1 0-1,-1 1-1,1 1 1,0-1-1,1 3 1,-1-3 0,0 3-1,0 0 1,0-1-1,0 1 0,0 0 1,-1-1 0,-1 2 0,1-1 1,-1-1-1,-1 2 1,0 0 0,-1-1 0,0 0 0,0 0 0,0 0-1,0 0 2,-2 0 0,1 0 1,-2 0 0,1-1 1,0 0 2,-1 0 0,0 0-1,0-1 1,0-1 1,0 1-1,0 0 1,0-1 1,-1-1 1,1-1-1,0 0 0,-1 3-2,1-3 1,0 0-2,0 0 0,0 0-2,0 0 0,0 0 0,0 0 0,0 0 0,0 3-3,0-3 0,0 0-3,0 0-3,-2 0-6,1 2-12,-2-2-14,0 1-22,1 0-25,0 0-19,0 0-16,2-1-33,0 0-33,0 0-6,0 0 10,0 0 14,0 0 19,0 0 20,-4-2 17,4 2 19,-2-2 18,2 2 15,-2-5 13,1 1 11</inkml:trace>
  <inkml:trace contextRef="#ctx0" brushRef="#br1" timeOffset="71050.0638">7473 8340 11,'4'-2'29,"0"0"7,0 1 6,-2-2 7,1 3 7,-1-1 8,0 0 11,-2 1 10,0 0 12,2 0 0,-2 0-8,0 0-14,0 0-15,0 0-10,0 0-5,0 0 0,0 0 2,0 0 1,0 0 3,0 0 2,0 0-1,0 0 0,0 0-1,0 0-2,0 0-4,0 0-4,-1 2-5,-1-1-3,1 2-5,-1-2-4,-1 2-5,1 1-3,-2 1-4,1-2-3,0 3-2,0 0-4,0-1-1,0 2-2,1-1 0,0 2 0,0 0 0,1 0 0,0 0 0,1 0 1,1 0-1,0 1 2,2-1-2,-1 1 2,1-2-1,1 2 2,0-1 0,1-1 1,2 1-1,0-1 1,-1 1-1,2-2 2,1 1-1,-1-2 0,1 2 1,2-2 1,-2 0 0,2-2 0,0 1-1,-1-1 0,2-1 1,-1-2-2,0 1 2,-1 1-1,2-4 0,-2 1-1,0 1 1,0-2 1,0-1-2,-1 0 0,0-1 0,-1-1 0,0 1 1,-1-1-1,1-1 0,-1-1 2,-1 0-1,0 0 0,0-1 1,-1-1-1,0-1-1,-1 0 1,-1-1 0,-1-1-2,0 1 2,0 0-1,-2 0 1,0-1-1,-2 1 0,0 1-1,-1-2-1,-1 1 1,0 1-1,-1 0 0,-2 0 1,1 0 2,0 2 2,-1 0 0,0-1 2,0 2 0,0 1 1,0 1 0,1 0 3,-2 1-1,2 1 3,0 1 0,0 1 1,0-2 1,0 3-3,0 0 0,1 2-2,-1-1-3,0 2-3,-1 1-3,1 1 0,0 0 0,0 3-2,-1 1 0,-1 1 1,2 3 1,-1-1-2,0 2 0,-1 0 1,0 1 2,1 1-1,0-1 4,-2 2 1,2-1 1,-1 2 1,0-1-1,-2 0 1,2 1-2,0 0-2,-1 1-2,1-2-2,0 1 0,1 0-2,-1 0-1,1-1-2,0 1-9,1-3-10,0 2-9,0 0-12,2-2-17,0-1-26,2 1-24,0-1-23,2-2-38,0 1-37,0-2-4,2-1 13,1-1 18,0-2 22,2-1 22,1-2 22,0-1 20,1-3 17,0 0 16,2-3 15,0-1 13</inkml:trace>
  <inkml:trace contextRef="#ctx0" brushRef="#br1" timeOffset="71396.0836">7857 8547 14,'11'-12'34,"-1"1"9,-1 1 8,-1-1 9,-2 3 10,2 0 11,-3 1 11,0 0 13,-2 1 16,0 0 16,0-1-12,-1 2-34,-1 0-22,0 1-17,0 0-7,-1 1-1,0 3-2,-1-1 2,1 1-2,0 0 0,0 0-2,0 0-2,-2 1-3,0 2-1,-1 0-5,0 1-3,0 2-5,0 1-5,0-1-2,0 2-5,0 2-2,0-1-4,2 1 1,0-1-2,1 1 0,1 0 1,1 0 0,2-1 2,0 1 1,1-2 1,1 1 3,1-2 3,-1 0 6,3-1 3,0 0 5,-1 0 5,2-2 3,0-1 5,0-1 2,0 1 6,0-1 3,-1-2 2,1-2 4,-1 2 2,-1-3 4,1 1 0,1-3 4,-1 0 1,-1 0 1,2-3 2,-1 1 1,0-2 0,1-2-2,-1 0-2,-1-1-4,1 0-3,1-3-7,-2 1-7,0-3-6,1 2-11,-1-1-8,-2-2-10,1 4-9,0-2-4,-2 1-9,0 0-10,-1 0-12,0 2-11,-1 0-11,-1 1-8,0 2-11,0-1-14,0 2-12,0 1-13,0 2-14,-1 1-11,0 1-23,0 1-25,0 1-21,-1 2-14,0 0-11,0 0-2,0 0 18,1 5 25,0 2 26,-1 0 26,0 1 23,0 0 21,0 2 18,1 1 16,1 2 14,-2 0 13</inkml:trace>
  <inkml:trace contextRef="#ctx0" brushRef="#br1" timeOffset="71605.0955">8452 8546 23,'0'-1'40,"1"-1"10,-1-1 10,0-2 10,0 1 13,0-2 13,0-1 14,2 2 17,-1-3 19,1 0 20,0-2-17,1 1-50,0-1-32,1-2-20,0 1-13,1-1-6,1 1-3,-1-1-2,1-2-4,0 2-3,1-1-4,0 0-3,0 2-3,0 0-3,-1-2-2,2 1 0,-1 1 0,0 0-1,0-1-12,-1 1-15,2 1-18,-2-1-16,-2 3-18,-1-1-17,0 2-24,-2 0-24,-1 1-2,-1 1 8,-2 1 12,-2 1 13,-1 0 14,-2 0 13,0 1 15,-1 0 16,-3 1 12,0-1 10</inkml:trace>
  <inkml:trace contextRef="#ctx0" brushRef="#br1" timeOffset="71847.1094">8206 8178 19,'-1'4'38,"0"-3"8,1 2 10,1-1 9,0 0 11,2 0 12,1 0 14,0 1 16,1-3 20,1 2 21,2-1-10,1 0-37,0-1-23,3 2-13,0-2-3,2 1 3,1-1 3,0 1 8,2 0 5,0 0 6,2-1 1,0 1 0,0-1-1,1 0-5,-1 0-4,2 3-7,-2-3-6,0 0-9,0 0-8,-1 0-10,-2 0-7,0 2-8,-1-1-8,0-1-7,-2 1-7,-1-1-7,1 1-5,-2 1-10,1-1-10,-1 0-11,-1 1-15,2-1-19,-2 1-18,1-1-21,0 1-32,-1 1-35,-2-1-36,2 1-35,-3 1-7,0 1 1,-3 1 22,0 0 28,-1 0 26,-2 1 28,-2 0 24,-1 2 23,-1-3 19,0 1 18,-2 0 15,1-1 13</inkml:trace>
  <inkml:trace contextRef="#ctx0" brushRef="#br1" timeOffset="72769.1621">9370 7945 22,'3'-2'42,"-1"-1"12,0 1 12,-2 2 14,0 0 13,0 0 15,0 0 17,0 0 20,-3 2 21,0-2 27,0 3-12,-1-1-45,-1 0-32,-1 2-30,0 2-14,-1-2-8,-2 3-4,1 0 0,-1 1 0,0 2-2,-1 1-1,1 0-4,0 3-4,0 1-7,1 1-5,1 0-4,-1 4-7,0 1-6,2 1-6,0 2-7,0 0 2,1 3 1,0-1 5,1 4 1,1-1 5,1-1 5,1 2 3,0 0 6,1-2 2,1 1 4,0 0 4,1-1 4,0-1 3,0 0 3,1-2-1,2 1-4,-2-3-4,2-1-5,-1 1-4,1-2-5,-1-2-2,1-1-4,1 0-4,-1-3-1,0 1-4,-1-3-1,0-1-4,1-1-3,-1 0-6,2-3-10,-3-1-11,1 0-9,0-1-12,0-2-8,0 0-16,0-1-11,1-1-29,0-2-32,0 2-32,-1-4-28,1 2-17,1-2-6,1-1 15,-1-1 26,1-1 24,0-1 26,0 0 22,-1 0 19,1 0 19,0-2 15,-1 0 17,1 0 13</inkml:trace>
  <inkml:trace contextRef="#ctx0" brushRef="#br1" timeOffset="73728.217">9706 8358 12,'0'0'33,"2"0"7,-2 0 8,2 0 8,0 0 9,1 0 8,0 0 12,1 0 12,0-1 13,3 0 15,-2-1-13,1 0-36,0 1-22,1-1-15,1-1-4,1 0-4,0-2 1,0 2 0,1-2 0,0-2 1,1 2 0,-1-3-2,1-1 0,0 1-1,-1-2-1,-1 1-1,2-3 0,-1 2-2,-1-2 0,0 1-2,-2 0 0,0 0 0,-1 1 2,-2-2 2,0 1 2,0 0 2,-2 1 1,0 0 2,-2 0 3,-1 1 1,-1 1 1,0 0 3,-1 1 1,0 1 1,-1-1 4,1 1-1,-2-1 1,0 4 2,0-1-2,-1 1-1,0 2-3,0-2-1,0 2 0,0 1-4,-1 1-2,1-1-3,0 3-6,0-2-5,0 3-3,-1 1-6,1-1-6,0 3-2,1 1-6,0-1-5,0 3-3,-1-1-3,1 1-1,1 1-4,0 2-1,1-1 0,1 0-2,0 1-1,0 0 1,1 0-1,2 2-2,1-1 5,-1-2 0,1 2 3,1-2 2,1 2 2,0-1 1,1 0 3,0 0 1,1 0 3,0-2 1,0 0 2,1 0 3,0 0 0,0-2 1,0 0-1,0-1-2,1 0-1,0 1-1,0-4-1,0 2 0,2-1 0,-2 0-1,1-1-2,-1 0-1,2-2 0,-1 1-1,-1 0 0,1-2-1,-1 0-1,0 0 2,0 0-3,0 0 1,-1-1 0,-1-1 3,1 1-2,0-1 2,-2-1 0,0 1 1,0-2 1,-1 0 0,1 0 1,-1 1 4,2-3 2,-2 0 4,0-1 1,1 1 4,-1-3-2,2 2 3,0-3 0,-1 0-1,1-1 0,0 0 1,0-2-2,2 1-1,0-1 0,-1-1-3,1 2-5,1-1-2,-1 0-2,1 0-1,1-1 1,-1 3 0,0-2 1,0 1 2,1 2 0,-1-1 4,0 2 3,0 0 4,0 1 2,0 0 2,1 1 2,0 0 2,-1 3 4,1-2-2,-2 2-1,2 1 0,-1-2 1,1 3-1,-1 0-1,0 1-2,1 1-2,-2 0-1,0 2 0,1-1-1,-1 2-2,0 2-2,0-2 4,-1 2-2,0 1 3,0-1 1,-1 2 1,-1-1 1,1 2 0,-1-1 4,-2 1 1,0 0 4,-1 0 2,1 1 1,-2-2 3,0 2 2,-1-1-1,-1-1 0,0 2-3,0-2 0,-1 0-2,-1 0-3,0-1-2,1 1-10,-2-2-18,-1-1-27,1 1-32,1-2-38,0 0-39,-1 0-56,0-3-56,1 1-64,1-1-48,2-2 10,0 0 32,0 0 40,0 0 38,-2-3 38,1-1 35,2-1 33,2-2 29,1-1 24,2-1 20,0-2 20</inkml:trace>
  <inkml:trace contextRef="#ctx0" brushRef="#br1" timeOffset="74278.2484">10833 8173 18,'12'-8'38,"0"1"11,-3 2 11,-2-2 11,0 3 12,0 2 13,-3 1 17,-1-2 17,0 0 20,-1 3 25,-1-2-9,-1 2-35,0 0-27,0 0-24,0 0-10,-2 0-8,0 0-1,-2 0-2,0 2-1,-2 0-4,1 1-2,-2 0-5,1 2-5,-2 0-6,-2 2-9,2 0-7,-2 2-9,-1 0-6,2 2-4,-1-1-2,0 1-2,1 0-1,1 1-2,1-2 3,-1 2 0,2-1 1,1-1-1,0 0 1,1 0 0,1 0 1,0-1 1,1-1 0,1 0 0,1 0 0,1-2 0,0 1 1,2 0 0,0-2-1,1 1 0,1 0-1,1-2-1,1 1 1,0 0-3,2-2 1,-1-1-2,3 1 2,-1 0-1,1-2 0,1-1-2,0-1-1,0-1 0,2 0 0,-1-1-2,1-1 0,-1-1-2,0 0 1,-1 1-3,0-3 2,-1 1-1,-1 1 1,-1-1 1,-1 0 0,-1 2 1,-2 0 2,-1 0 1,0 1 1,-2 2 2,1-2 3,-3 3 0,0 0 1,0 0 2,0 0 0,-2 3 0,1-2 2,-2 2-1,1 1 1,-1 0 2,0 0-1,-1 2 1,0 1 1,0-1-1,0 2 2,0-2 0,1 2 1,1-1 0,0 1 2,2-2-1,0 1 0,2-1-1,1 0 1,1 0 0,2-1 1,0 0 3,2 0 3,1 0 1,1-1 3,1-1 1,1 2 2,2-3 5,-1 0 1,2 1 5,-1-3 1,1 1 4,1-2 3,1 1 1,-3-3 0,2 1 2,-1 0 0,1-3 1,-2 2-2,1-2 1,-2-1 0,1 0-1,-1 0 1,0-1-1,-2-1 0,-1 1 0,0 0 4,-2-3-1,-1 0 0,0 1 0,0-1-1,-2 0-2,-3 1-2,1-1 0,-3 0-4,0 0-1,-1 1 1,-2-1 0,-1 2 0,-2-1-2,0 2-5,-1 0-4,0 1-3,-2 0-4,0 3-3,-1-1-6,1 2-5,-3 1-3,2 1-4,-2 1-4,1 1-9,0 1-3,-1 1-8,1 0-7,2 3-12,-2-1-14,2 0-15,1 2-18,-1 1-19,3-1-18,0-1-17,1 3-32,0-2-32,1 2-34,0-2-28,1-1-25,1 1-15,1-1 21,1-2 34,1-1 36,2-1 34,1-1 32,1-3 28,1-1 24,2-1 21,1-4 20,2-1 15</inkml:trace>
  <inkml:trace contextRef="#ctx0" brushRef="#br1" timeOffset="75069.2937">11757 7824 5,'10'-10'33,"-3"0"9,0 3 9,-2 0 10,0 3 10,1 1 12,-2 1 13,-2 2 15,0-3 18,-2 3 18,0 0-5,2 0-23,0 1-22,1 1-24,-2 0-11,1 0-5,-1 1-2,1 2 1,-1 1-1,0-1-1,0 3 1,0 1-5,2 1 0,-2-1-3,1 3-1,-1 0-4,0 0-4,1 1-5,0 1-6,0-1-4,1 2-2,0-1-5,0 1-2,0 0-1,2 0-3,1 1-3,-1-2-3,1 1-4,0-1-1,1 1-3,0-1-1,0 1-1,0-4 0,1 2 1,0-1-2,0-1 2,1 0 2,0-2-1,-1 1 3,0-2 0,-1-1 1,2 0 2,-2 0 2,1-2 0,-2-1 2,2-1 2,-2 1 0,-1-1 1,0-1-1,-2 0 4,1-1-2,-1 0 3,-3-1-1,2 0 3,-2 0 2,3-1 3,-3-2 0,0 1 2,0-2-2,-3 1 2,1-3-3,-1 0-1,-1 1-1,-1-3-2,-1 1-2,-1 0-2,-2 0-2,0-1-3,-2 1-2,-1 1-5,1 0-2,-2 0-1,1 1-1,0 2 1,-1 0-1,1 1 3,-1 2-1,1 0-1,1 1 2,-1 1-1,2 1 0,0 1 1,-1 0 1,3 2 1,-1-1 0,0 2-1,2-1 0,0 1-3,0-1 0,1 2-1,0-1 0,2 1-3,1-1 0,0 1-1,1 0 0,0 0-2,1-1 0,1 2-1,1-2-2,1 0 0,-1 1 2,1 0-1,1-1 2,2 2 1,-1-3 1,3 1 1,-1 0 0,1-2 2,0 2-1,3-3 2,0 0 1,0 0-2,2-2 2,0 1-3,1-2 0,1 0 3,0-2 1,2 0 0,0-2 0,1 1 2,0-3 1,0 0-1,1 0 2,-1-2 3,1 0 1,-1-2 3,1 0 4,0 0 1,-2 0 2,1-2 1,-1 2-1,0-3 0,-1 2 2,0-2 0,-2 1 0,1 0 3,-3 0 0,1 1-2,0-2-1,-3 1-1,0 1-1,-1 0-2,-1 1 0,-1 1 1,-2 2 1,0-1-2,-1 2 4,0 2 1,-2 1 4,0-1 1,-1 3 2,0 0 0,0 0 0,0 0-2,0 0 2,0 0-4,-1 3 0,-2 1-3,2 0-3,0 0-4,0 2-5,0 1-4,1 0-5,-1 1-3,1 0-4,1 1-4,0 2 1,1-3 0,2 3-1,-1-1 2,2 0 3,1 1 0,0-3 3,0 4 1,3-3 3,-1 2 2,1-2 2,1 1 3,0-1 2,0-1 2,1 2 0,-1-2 2,1-1 1,0 0 2,0 0-2,0-2 0,0 1-1,-1-3 1,1 1-2,-1 0-3,0-2 0,-1 0-4,1-1 1,-2 0-1,0-1-2,1-1-1,-3 0 0,1 0-3,0-2 1,-1 1-2,0 0-1,-1-2-1,0 1-2,0-1 1,0-1-2,1 0-1,0 1 1,-1-1 0,0 0 0,1 0 0,0 0 1,1 2 0,-1-2 2,0 3-2,1-1 1,-1 1 1,2 1 0,-1 1 0,-1 1 0,2 1 2,0 1 1,0-1-3,-1 1 1,0 0 0,0 1-4,0-1-6,-1 1-11,-1-1-12,-1 0-19,1-1-18,-1 0-30,-1-1-33,-1 0-29,-2-1-26,0 0-27,0 0-21,0 0 10,0 0 20,1-4 25,0-1 27,-1 0 25,1-3 24,0 0 21,0-2 18,1-1 18,-1-2 15</inkml:trace>
  <inkml:trace contextRef="#ctx0" brushRef="#br1" timeOffset="75332.3087">12733 7954 23,'-5'-21'44,"1"2"13,-1 0 13,2 1 16,1 2 16,1 3 19,1 1 20,-1 1 26,1 3 26,0 1 16,1 0 4,-1 1-23,2 2-49,-1 1-32,2 1-21,-1 0-10,0 1-3,2 2-3,0 1-2,3 0-2,0 1-6,2 2-5,0 0-7,3 2-6,1 2-4,1 0-2,1 2-3,0-1-3,1 2-3,1 2 0,0 1-4,0 0 1,-2 0 1,2 1 3,0 1 4,-1 0 3,0 1 3,-1 0 4,1-1-1,-2 2 1,0-1-2,-1 0-1,-1 1-5,0-1-2,-2 0-6,-1 2-3,0-3-2,-3 2-2,-2 0-1,-1 1 1,-1-1 0,-2 0-2,-2 1 3,-1 0 2,-1 0 1,-1-1 2,-2 1 1,-1-1-4,-1 0-8,0 0-16,-1-1-24,-1 0-32,1-1-36,-1 0-47,0-1-48,0 1-54,-1-2-44,1 2-46,-1 0-28,1-2 16,0-1 36,-2 1 42,2-1 39,-2 1 38,0-1 35,0 0 31,-2-1 27,1 0 23,-2 0 19,-1 0 16</inkml:trace>
  <inkml:trace contextRef="#ctx0" brushRef="#br1" timeOffset="76802.3928">27447 12901 2,'-3'-1'38,"0"-1"13,0 0 13,1-1 14,-1 3 16,1-3 14,1 1 17,0 0 18,1 2 21,-1-3 24,1 3 30,1-2-23,0 0-67,0 2-41,1-1-25,1-1-13,1 2-6,1-1-1,2 0 2,1 0 3,2 1 5,1 0 4,3 0 4,0 1 0,4 0 1,-1 0 1,2 1 1,1-1 2,0 1 2,1 0 1,1 1 0,-2-1 1,2 0 1,1 1-1,-2-3-3,1 1-1,0 1-3,-1-1-3,-1 0-5,1 1-6,-1-1-10,-2 1-6,0 0-7,-2-2-8,0 0-4,-3 3-4,0-3-5,-2 1-4,0-1-7,-3 1-13,-1-1-15,-1 0-16,-2 0-22,1-1-20,-2 1-19,-1-1-35,0 1-40,0-3-38,0 3-36,-2 0-27,2-4-18,1-1 18,0 2 32,1-2 36,0-1 34,2 0 31,0-2 29,0-1 24,1 2 21,2-2 20,0-1 16</inkml:trace>
  <inkml:trace contextRef="#ctx0" brushRef="#br1" timeOffset="77202.4157">28497 12600 3,'17'-7'31,"-2"2"10,-3 0 9,1 1 10,-3 1 9,-1 0 12,1 0 11,-5 1 13,0 0 16,-2 2 21,-3 0 1,0 0-17,0 0-20,0 0-23,-2 1-13,-1 1-9,-2 0-4,-2 0-1,0 1 1,-1-3 0,-2 4 1,-2-1 1,0 0-4,-1 2-8,-1-2-7,-1 2-11,1 0-3,0 0-5,-1 0-2,1 1 0,-1-1-1,1 1 0,1 0 0,0-1 1,0 1 0,2 0-1,1 1-2,1 0-1,0-2 0,2 2-4,0-3 0,1 2-3,2 0-2,1-1 0,1 1-4,1-1 1,1 0-2,1 2-1,2-1 0,0 0-1,2 1 0,3-2-1,0 2 0,2-2-1,2 2 2,0-2 1,1 2 2,2-2 2,1 0 2,0 0 2,3-2 2,0 1 2,1-4 0,1 3 2,0-3 1,1-1 2,0-1 1,1 0 1,-3 0 0,2-2 0,-1 0 0,-2-1-3,0 0 0,-1-2-1,-2 0-2,-1 0 2,-3 1 0,0-3 3,-1 2-2,-3 0 5,-1-1 1,-3 1 2,-1-2-1,-1 1 1,-2 0-1,-3-1-2,0 0 0,-2 1-2,-1-1-1,-2 1-5,-2-1-5,0 1-8,-1 1-14,-2 0-13,0 1-13,-1 1-16,1 1-22,-2 0-25,2 1-26,0 1-22,0 2-19,1 0-14,0 2-30,3 1-29,0-1 9,1 1 21,1 0 26,2 1 28,2 0 25,1 1 23,2-5 21,2 5 20,1-2 16,3 1 14,4-1 10</inkml:trace>
  <inkml:trace contextRef="#ctx0" brushRef="#br1" timeOffset="77465.4307">28991 12630 8,'15'-1'38,"-3"-1"12,-3 0 12,0 2 13,-3-2 13,-1 1 12,-2 0 13,-3 1 15,0 0 17,-1-1 18,-2-1-7,-1 1-28,-1 0-32,-3 0-38,1 1-23,-2 1-14,-2 0-7,0 2-2,-1-1 2,-3 3 5,2 1 5,-2 0 3,0 4 3,0 0 3,1 2 3,0 0 2,2 0 2,1 2 4,1 1 1,2 0 5,2 0 3,3-1 4,1 2 5,3-2 6,1 1 3,3-2 8,1 1 2,2-1 4,4-1 4,0-1 1,2 1 3,1-3 1,1-1 1,1 1 0,2-2-3,-2-2-2,3 0-2,-1-2-8,0 0-6,0-1-6,1-2-11,-1-2-7,-1-1-7,-1 2-9,1-4-10,-3-1-7,0 1-17,-1-3-20,-1 0-20,-1-2-27,0-2-24,-4 1-22,1-1-34,-2-1-34,1 0-26,-3-1-22,0-1-11,-1 1-5,-1 2-2,-1-1 6,0 2-6,0 1-5,-2 3 21,0 1 31,-2 2 31,2 4 28,0 0 29,0 0 23,-5 2 21,1 1 15,-1 0 12,1 3 10</inkml:trace>
  <inkml:trace contextRef="#ctx0" brushRef="#br1" timeOffset="77735.4462">29342 12961 22,'-2'3'39,"-1"-1"13,0 0 11,2-2 13,1 0 14,1 3 15,-1-3 17,0 0 18,0 0 22,2-2 8,0 1-6,1-3-17,0 0-30,1-2-20,0 1-17,1-3-9,1-2-4,2-1-3,-1-1 1,2 0-1,1-3-1,2-2-2,0 0-4,3 0-3,-1-2-9,1-1-6,0 1-10,0 0-5,1-2-7,1 1-7,-3 0-3,2 0-4,-2 1-4,1-1-10,-3 0-14,0 3-24,0-3-29,-1 3-25,-3-1-21,2 2-16,-4 0-14,-1 1-11,-1 0-9,-2 2-12,-1 2-12,-2-1 11,-2 2 19,-1 2 22,-3 0 24,0 2 23,-4 0 22,1 2 16,-2 1 14,-2 2 11,1 1 8</inkml:trace>
  <inkml:trace contextRef="#ctx0" brushRef="#br1" timeOffset="77891.4551">29403 12498 39,'0'6'54,"0"-1"17,2 0 17,0-1 18,1 3 21,1 1 24,1 0 27,1-1 33,2 0 39,1 2 45,1-2-6,2 1-60,1 0-45,0 1-41,2-2-22,-1 0-13,2 1-3,-1-1-1,1 0-5,-1 0-3,2 0-17,0 1-27,-1-3-47,2 2-53,0-2-94,1 0-100,1-1-76,-2 0-48,2 1 10,-1-2 32,0-1 38,1 0 40,-2-1 34,2-1 35,-1-1 33,-1 0 28,0 1 28,-1-2 22,0 1 22</inkml:trace>
  <inkml:trace contextRef="#ctx0" brushRef="#br1" timeOffset="78390.4836">30360 12400 5,'15'-12'38,"-1"1"12,-1 0 15,-2 0 14,-1 3 15,0-2 17,-2 3 19,0-1 20,-2 3 25,0-1 30,0 3 10,-1-1-12,-2 1-23,0 0-35,-1 1-18,-2 2-6,0 0-2,0 0 1,0 0 4,-4 0 4,-1 1 0,-1 2 2,-2 0-3,-2 2-7,-1 1-11,-3 2-7,0 3-17,-3 0-17,0 3-14,-2 2-16,0 2-6,-1 2-4,-1 1 2,0 1 6,2 3 3,-1 0 5,0 3 8,2-1 1,0 1 0,2 0 4,-1 0 0,3 0 0,-1 0-3,3 0-5,0-1-3,3-2-5,0 1-8,0-2-8,1 1-6,2-1-6,0 0-13,0-2-13,1-1-17,1-1-28,0-1-25,1 0-28,1-2-25,0-1-25,1-1-16,1-1-17,2-2-27,0-1-29,0 0-29,1-3-21,1 0-27,2-2-19,0-1 26,0-2 41,1-3 42,0 0 40,2-3 34,0-2 30,1-1 25,2-2 23,0-1 19,1-3 17,2 0 14</inkml:trace>
  <inkml:trace contextRef="#ctx0" brushRef="#br1" timeOffset="78824.5085">30721 12715 23,'24'-13'48,"-4"2"15,0 0 14,-3 0 15,-2 3 16,-1 1 15,-3-1 19,-2 1 19,-1 2 22,-1 3 24,-2-1-12,-1 1-42,-1 0-44,-3 2-43,0 0-24,0 3-9,-3 1-3,0 1 4,-2 2 5,-2 3 5,-3 0 4,0 3 3,-2 2 2,0 2 5,-1 3-1,-1 0-1,0 3-7,0-1-5,1 2-7,-2 0-8,3 0-3,0 1-7,0 0-4,1-1-2,2 0-4,0-2-1,1 1-4,2-3-3,1 2-3,1-3-4,0 0-2,2-4-3,0 0-1,1-1 0,1 0-1,0-3 2,1-2-1,0 0 0,-1-1 2,2-2 1,-1 0 1,0-4 0,2 1 1,-3-1-1,0-2 2,0 0 2,2-1 0,-1-1 1,0-2 1,0-1 0,0-2 1,-1-1 1,-1-2 0,-1-1 1,0-1 2,-2-2-1,0-1 2,-1 0 2,-1 0 0,0-1-1,-4 1 1,2 0-2,-2-1 1,-1 2-1,-1 0 0,1 2 0,-2 1 0,1 0-2,-1 2 0,2 2 1,0 0-1,-1 3-1,0 0 1,1 2 0,0 1 2,0 2 1,-1 1 3,2 1 0,0-1 1,0 4 1,1 0 1,0-1 2,2 3-1,-2-1-1,3 1-1,1 1 3,1 0-3,1-1 0,0 1-2,2 1-2,0 0 0,2-1-2,0 1 0,2 0 0,0-1-3,1 1-1,1 0 1,0-1 1,2 1 0,0 0-1,1-1 0,0 0 0,2 1 0,-1-2 0,1 2-2,1-2-4,0 0-9,1-2-8,1 1-13,0-2-13,1 0-28,0-1-32,2 1-29,-1-2-27,2 1-29,-1-3-26,0-1-12,-1 0-3,2 0 16,-3-1 24,1-2 28,-1 0 24,-1 0 25,-1-1 21,0 0 21,0 0 19,-1-1 14,0 0 11</inkml:trace>
  <inkml:trace contextRef="#ctx0" brushRef="#br1" timeOffset="79474.5456">30867 13125 33,'6'-2'46,"-1"1"13,0 1 13,1 0 14,-1 0 15,0 1 16,1-1 16,-1 2 19,1-1 20,1 0 2,1 2-15,0-1-32,2-1-49,0 1-29,-1 0-20,3 1-11,-2-1-6,1 0-2,1 0-2,0-1 0,0 0 0,1 1-1,1-1 0,0 0-1,-1-1 2,2 0-1,-2-1 0,2 0 1,-3 1-2,1-3 1,0 1 0,-3 0 0,1-2 2,-3 0 2,1 1 2,-3-2 1,1 0 4,-2 1 2,-1-2 4,-2 0 2,0 0 2,-2-1 4,-1 1 0,-1-2 3,-2 1 3,0-1 2,-3 1 3,0 0 3,0 0 3,-2 0 2,-1 0 2,0 2 2,0-1 0,-2 2 0,1-1-1,0 3-1,-2 0-1,2 1-2,-1 1 0,1 1-2,-1 1-2,0 2-2,0-1-3,0 3-4,1 0-4,0 2-2,-1 1-7,1 1-3,0 0-2,1 2-3,1-3-1,1 4-4,-1-2-4,2 2-5,2-1-2,0-1-4,1 0-3,1 0-4,1 1-3,0-1-2,2-1-4,3 0-1,-1 0-5,1 0-5,2-2-10,0 2-5,1-3-6,3 2-8,0-1-8,0-1-5,4-2-8,-2 1-3,2 0-4,2-4-1,0 1-4,1-1-5,-1 0-10,3-1 1,-3-2 5,2-1 6,-1 1 9,0 0 9,0-3 8,-2 0 12,-1 0 11,1-1 10,-2 0 11,0-2 9,-3 2 9,0-2 13,0 1 17,-2 0 12,-1 0 11,-2 2 10,-1-3 7,0 2 8,-2 2 7,0-1 3,-1 0 2,-1 0 0,-1 2 0,0-1-3,-1 2-2,-1 0-4,0-1-7,-1 1-6,0 1-10,-2 1-10,0 1-10,1 0-8,-1 1-7,-1 0-10,0 3-7,1-1-5,1 1-5,-2 2-1,1 0-2,2 2 1,1 1 0,0-1 0,1 0 4,1 2 2,0 0 6,2 0 2,0 0 2,3 1 4,0-1 5,0-1 4,2 0 2,1 0 1,0-1 2,3 2 2,0-4 2,0 1 2,3 1 1,-1-3 0,2 2-1,-1-3 2,2 1 0,1-1-1,-1-2 0,1 0-1,0-1 0,0-1-2,-1 0 1,1-1-1,-2-2-1,1-1 2,-2 0-2,0-1 2,0-1 3,-1 1 1,-1-4 2,-2 2 2,-1-1 2,0-2 3,-1 1 3,0-1 1,-2 0 2,-1-1-2,-1-1 4,-1 1-1,-2-1-2,0 0-2,-2-1-3,0 1-3,-1 0-8,-2 1-2,0-1-1,-1 1-6,0 1-5,-2 1-2,0 0-7,0 2-4,-1 0-3,-1 1-6,2 3 0,-3 0-3,2 2-1,0 0 0,-2 2-1,2 2 1,0 0-4,-2 0-7,2 2-11,-1 1-14,1 1-12,0-1-17,1 1-16,0 2-14,2-2-16,1 0-25,1 0-27,1 0-23,2 0-18,0-2-18,2 1-14,2-1-11,1-3-3,2 0 21,1 0 32,3-3 30,1 0 30,1-1 25,1 0 23,3-2 22,2-1 18,-1 1 16,2-3 11</inkml:trace>
  <inkml:trace contextRef="#ctx0" brushRef="#br1" timeOffset="79834.5662">32073 13075 5,'7'-5'23,"-1"0"5,-1 0 5,0 2 3,-1-1 6,1 2 5,-2-1 6,-1 1 7,0 0 10,0 1-2,-2 1-9,0 0-7,0 0-8,0 0-2,0 0 0,0 0 3,0 0 3,0 0 5,0 0 5,0 0 3,0 0 5,0 0 4,0 0 2,0 0 2,0 0 1,0 0 1,0 0-2,0 0 2,0 0-3,0 0-1,0 0-2,0 0-2,0 0 0,0 0-4,0 0-2,0 0-4,0 0-3,0 0-4,0 0-5,0 0-4,0 0-7,0 0-4,0 0-4,0 0-1,0 0-3,0 0-2,0 0-1,0 0-1,0 0-2,0 0-1,0 0 0,0 0 0,0 0 1,0 0 0,0 0 2,0 0 1,0 0 1,0 0 2,0 0 1,0 0-1,0 0-1,0 0-1,0 0-1,0 0-2,0 0-2,0 0-3,0 0-2,0 0-5,0 0-11,0 0-13,0 0-15,0 0-19,0 0-23,0 0-23,0 0-30,-2 1-26,1 1-23,0 0-31,-1-1-26,2-1-12,-5 3 0,0 0 19,0 0 27,-2 1 29,0 0 29,-4 0 24,1-1 23,-2 1 20,-1 1 17,0 2 15,-1-3 11</inkml:trace>
  <inkml:trace contextRef="#ctx0" brushRef="#br1" timeOffset="80496.6041">31577 13167 2,'5'-1'34,"0"-1"10,-1 2 13,-1 0 12,0-2 14,0 4 13,-1-2 15,-2 0 17,0 0 20,2 0 22,-2 0 3,0 0-18,0 0-19,0 0-27,0 0-19,-1 1-14,-1 0-9,-1-1-4,-2 1-2,1-1 0,-3 2-2,0-2 0,0 0-4,-1 1-4,-2 0-8,0-1-7,0 1-10,-2 0-10,1 0-7,-1 1-5,0 0-3,-1-1-1,-1 2 0,0 1 0,0-1 0,1 2 3,-2 1 0,2-1 5,0 1 3,-1 2 6,1-1 2,0 1 4,2 2 5,1 0 4,-1 0 4,2 0 2,2 0 2,-1 2 4,2-1 2,1-1 0,2 2 1,0 0 0,0 0-5,3 0-3,0 0-3,0 0-4,2 0-3,0 0-2,1 0-2,1-2-2,0 2-2,2-2-2,2 0-2,-2-1-2,3 1-2,-1-2-2,2-1-6,0 0-7,0-1-10,3 0-9,-2-3-11,2 1-9,0-2-8,-1-1-5,3 0-7,-2-2-6,1 0 0,1-1-5,0 0 2,-1-2 1,1-1 5,-2-1 5,1 1 8,0-1 7,-1 0 7,0 0 5,-1-2 7,0 2 6,-2-1 4,-1 0 3,0 0 9,-1 2 5,-2-2 8,-1 1 9,-1 1 8,0 0 8,-1 0 9,0 1 10,-3 1 7,0-1 7,0 1 6,0 0 9,-2 2 6,1-1 7,-2-1 2,1 2-1,-2 0-6,1-1-6,-1 2-12,0 0-10,0 0-11,-2 0-11,1 2-12,-1 0-6,1 1-9,-1 0-4,1 1-7,0 2-5,-2 0-5,3-1 0,0 2 0,1 1 1,1 1 1,1-2 2,1 3 2,2-2 1,0 2 0,2-1 2,1 1 1,2-1 3,0 2-2,1-2 0,2 0 2,1-1 0,1 1-1,0-1 0,1-1-1,0 0 2,2-2-1,-1 2 2,1-3-2,-1-1-2,0 0 1,0-1-1,0 0 0,-1-2-2,0-2 1,-1 1 2,-1 0 0,1-2 1,-3-2 2,0 0-1,0 0 2,-2-2 1,-1 0 0,-1 0 4,-1-3-1,-1 1 0,1 0 0,-3-2-2,-1 1-2,-1-1-2,-1 0-2,-2 0-2,0 0-2,0 1-5,-1-1-7,-1 3-7,-1-1-14,-1 3-12,0 0-17,1 1-18,0 0-24,-2 1-18,2 1-31,-1 3-30,2-1-24,-2 1-19,1 1-14,1-1-9,0 3-19,1-1-14,-1 1 18,2 0 31,1-1 34,1 0 32,2-2 29,0 0 27,0 0 23,5 2 20,1-1 17,3-2 12</inkml:trace>
  <inkml:trace contextRef="#ctx0" brushRef="#br1" timeOffset="81039.6352">32155 13251 4,'13'-9'38,"-3"1"13,-1 2 15,-1 0 15,0-1 15,-1 2 18,0 0 18,-2 3 20,0-1 23,-3 0 30,0 2 4,0 1-14,-2 0-30,0 0-46,0 0-30,-2 0-22,0 2-11,-1 0-9,-3 2-5,1 0-2,-1 3-1,-2 0 0,0 3-3,-2 0-4,0 2-6,-2 2-8,1 0-8,-1 1-5,-1 0-4,2 2-2,-1 0 1,0 0 2,1 1 4,-2 0 3,3 1-1,0-2 1,-1 1 1,2-1 1,1 1 1,1-1 0,-2-2 0,2-1 1,2 2-2,0-2 1,1-2-2,0 1-1,1-2-3,0 1-3,2-2-1,0-1 1,1-1-3,1-1-1,0 0-1,2-1 0,0-1-1,1-1-2,1 0 0,0-1-2,0-3-1,1 0-2,1 0 0,1 0 0,0-3 1,0 0 0,1 1 1,-2-2 1,1-1 1,-2 2 1,1-2 0,0 1 1,-2-1 2,-1 3-1,-1-1 2,-1 1 1,0-1 2,0 2 2,-2 1-1,0 0-1,0 0 1,0 0-3,-2 1 0,1 2-1,-1-1 1,-1 1 0,0 1 1,0 1 1,-1 0 2,0 1 3,0 2 1,0 0 0,0-1 1,1 2 2,1 1 2,1 0 2,1 0 2,0-1 1,2 0 1,0 0-1,2 0 1,0 0 1,2 0-1,0-1-1,1 0 0,0-1 2,2 0-1,0-2 1,0 1-1,0-1 1,2-1 0,-1 0 0,1-2 0,0 1 1,0-3-1,1 0 0,-1 0 0,0 0 1,1 0-1,-2-3-1,1 1 1,-1-2 0,0 0 0,-1 0-2,0-1-2,-2 0 1,1-2-2,-2 0-1,1 1-1,-1-1 2,-2-1-2,0 0-2,-1 1-1,-1 0 1,0-2-4,0 1 1,-1 0 2,0-1 2,0 4 5,-1-2 5,0 4 3,0-2 4,0 1 0,0 2 4,0 2-3,0 0 1,0 0 0,0 0 0,0 0-1,0 0-2,0 0-2,3 2-3,0 0-2,-1 0-8,0 1-4,1-1-3,1 2-5,0 0-1,1 0-10,0-1-15,1 2-16,0-3-20,0 2-22,1-1-20,1 0-32,-1 0-41,2-1-32,0 0-23,2 0-31,-1-2-22,-1 0-15,3 0-4,-3 0 26,1-2 36,0 0 36,-1 1 35,-1-1 31,-2 0 25,1-1 25,-1 3 21,-2-3 18,0 1 13</inkml:trace>
  <inkml:trace contextRef="#ctx0" brushRef="#br1" timeOffset="85778.9062">6559 12601 13,'-2'2'27,"0"-1"6,0 0 6,2 1 7,0-2 7,-1 2 8,0-1 9,1-1 11,0 0 9,0 0 6,0 2-9,0-2-17,0 0-11,0 0-4,0 0-2,0 0 0,0 0-1,0 0 1,0 0 1,0 0-2,0 0-1,0 0-3,0 0-3,0 0-5,0 0-2,0 0-5,0 0-4,0 0-2,0 0-3,0 0-2,0 0-2,0 0 0,0 0-2,0 0 0,0 0-2,0 0-1,0 0-3,0 0-1,0 0 0,0 0-3,0 0 0,0 0-1,0 0-1,0 0-2,1-2-1,0 1-1,1 0-1,-1 0 0,2-1 0,-1 0 0,0 0 2,0-1-1,1 1 0,0-1 2,0-1-1,1 0 1,0 0 1,0 2-1,0-1 1,1-1 0,0 0 1,2 0-1,-1 2 0,0-3 2,1 1-2,1 1 1,0-1 0,0-1-1,0 1 1,2 0-1,-1 0-1,0 0 1,1 0-2,-1-2 1,1 2-1,1-1 1,-2 0-2,1 2 2,0-1-2,0-1 0,0 1-2,-1 1 2,2-1-1,-1 1 0,-1 0 2,2 1 1,-1-1 1,-1-1-1,2 3 1,-2-1 2,0 0-1,1-1 0,-1 3 1,0-2 0,1 0 1,-2 1-1,0-1 0,0 1-2,2 0 0,-3-1-1,0 1-1,3 1-1,-3-2-1,1 1 0,0 0 0,1-1 0,0 1 0,-1-1 0,2 1 0,-2-1 0,2 0 0,0 1 0,0-1 0,0-1 2,0 1-2,0 0 2,0 0 0,0-1 1,0 3-1,0-3-1,-1 1 1,2 0 0,-2 1-2,0 0 1,1 0-1,-2 1 0,0-1-1,0 0 0,1 1 0,0 0 0,-1-1 0,1 1-2,-1-1-1,0 1-1,0 0 1,2 0-1,-2-2 1,0 1 0,1 1 1,-2 0 1,2-1 1,-1 0 3,1 1 2,-1-2 1,0 2 0,0-1 3,1 1 0,0-1 3,-1 1 1,1-1 1,-1 1-1,0 0 2,0 0 0,0 0-2,0 0 0,0 0-1,0 0 0,1 0-3,-2 0 0,2 0 1,0 0 0,-1 0-1,0 0 0,0 0 1,1 0 0,-1 0 0,1 0 1,-1 0-1,1 0 1,-1 0-2,1 0 2,0 0 0,0 0-2,-1 0 0,1 0-1,0 0 2,0 0 0,0 0 5,2 0 1,-2 0 2,2 0 1,0 0-2,-1-1 2,2 1 1,0 0-2,0-1 0,1 1 0,-1 0 1,0 0 0,1 0-2,-1 0-2,0 0-4,0 0-5,-1 0-2,1 0-2,-1 0 1,1 1-2,-2-1 1,1 1-2,0 0 0,0 0 0,-1-1 0,1 0-2,-2 1 1,1-1 0,0 2-2,0-2 1,0 1 1,0 0-3,0-1 1,0 0-2,1 1 0,-1 1 0,1-2 0,0 0-2,0 1 1,-1 0 1,1-1-2,0 1-1,-1 0 0,1 0 2,0 0-2,0 0 0,0-1 1,0 1 1,1-1-2,-1 1 1,0-1-1,2 0 2,-1 0 2,1 0 2,-2 1 2,1-1 2,2 0 2,-1 0 3,0 0 2,0 0 1,0 0 3,0-1 1,0 1 3,0 0 2,0 0 1,0 0 0,-1 0 0,1 0 0,-1 0-2,1 0 0,-1 0 0,0 0-2,2 1-1,-2-1-2,0 1 1,1 0-1,0-1-3,0 0 0,0 2 0,1-2 0,-1 0 0,0 0-1,2 0 0,-2 0-2,2 1 1,-1-1-1,2 0-1,-1 0 1,1 0 0,-2 0-2,2 0 2,0 0-2,0 0 1,-2 0-3,2-1 2,-1 1-1,1 0-2,-2 0-1,1 0 2,-1 0-2,1 0 2,-1 0 1,1 0 1,-1 0-3,0 0 2,-1 0-1,2 0 1,-2 0-1,1 0 3,0-2-1,-1 2 1,1-2-1,-1 1 0,1-1-3,-1 1-2,1-1 0,0 1 0,1 0 0,-1-1 2,1 2 5,-1-3 2,1 3 3,-1-2 3,1 0 3,1 1 3,0 1 3,-2-1 2,0 0 5,2 0 2,-1 1 3,0 0 2,0 0 2,1 0 0,-2 1-3,2 0-1,-1 0-4,0-1-2,-1 0-3,1 1-1,-1-1-2,1 2-2,-1-2 0,1 1-3,-1 0 0,2-1-2,-2 0-1,1 0-1,-1 0 2,1 0-2,-1 0 0,1 0 0,-1 0-1,0 0 0,1-1 0,-1 0 0,-1-1 0,1 1 0,0 1-1,-1-2 0,2 1-1,-3 0-2,2 1 3,-2 0 0,2 0-1,-1 0 1,-2 0 0,2 0 1,-1 0 0,1 1-2,-2 0 1,0 0 0,1 0 1,-2 0 1,0 1-2,2-2-1,-2 2-2,0-2-1,0 1-4,0 1-4,0-2 3,0 0-4,0 1 0,-1 0 0,1-1-4,-1 1 3,0 0-3,0-1-1,0 0-2,0 0 1,0 0 2,2 0 4,-2 0 0,0 0 2,0 0 1,0 0 2,0 0 2,1 0 0,-1 0 3,0 0 4,1 0 0,-1 0 1,-1 0 1,1 0 3,0 0 2,-1-1-2,0 1 3,1 0-1,0 0 1,-1 0 1,0 0-1,1 0 2,-2 0-2,1 1-3,-1-1-1,2 1 1,-2 0 0,1 0-2,-1-1 0,1 1-1,-1 0-3,0 0-1,1-1-4,0 1 1,0-1-1,-1 1 0,0-1-2,2 0-2,-2 0 0,0 0 2,0 2-2,0-2 2,1 0-1,-2 0-1,1-2 0,1 2 0,-2-1 2,1 0-2,1 1 0,0-1 0,-1-1 4,1 2-2,-1-2 4,2 1-4,-2 0-2,1 0 0,0 0 3,1 0-3,0 1 2,-1-2 4,-1 1-4,2 1 2,-2 0-4,0-1-2,1 0-2,0 1 2,-1 0-2,0 0 0,-1 0 2,2 0-2,-1 0 0,-1 0 0,-1 0-2,2 1-2,0 0 0,0-1-4,-1 0 2,0 1 2,2 1-2,-1-2 0,-1 0 0,1 1-3,0-1 1,0 1-2,0-1 2,0 0-2,-1 0 4,2 0-2,-2 1 4,1-1-2,-1 0-2,0 1 3,1-1-3,0 0-2,0 0 4,-1 0-4,3 0 4,-2 0-3,0 0 3,1 0-4,1 0 2,-1 0-3,0 0 1,0 1 0,2-1 1,-2 1-3,0 0 1,2-1 2,-1 0-5,0 1 3,0-1 2,2 1-2,-1-1-2,2 0-2,-1 0-2,0 0-1,1 0 1,0 0 3,0 0 3,1-1 2,-2 1 5,2-1-1,-1 1 1,1 0 4,-2-1 4,0 1-2,1-1 3,0 1 6,-1-1 3,1 1 3,-1 0-1,0 0-3,0-1 2,-1 1-2,1 0-2,-2-1 0,1 1 0,0 0-1,-1 0-3,0 0 3,-1 0-3,2 0-1,-2 0 2,0 0-3,1 0 3,-1 0-4,-1 0 0,0 1-3,2-1 3,-3 1 2,1-1-2,0 0 0,-1 1 0,2-1-1,-2 1-1,0 0 0,0-1 0,0 0 0,0 0 0,-1 1 0,0-1 0,1 1 2,-2 0-2,0-1-2,3 0 0,-2 0 2,0 1-2,0-1 0,0 1 0,2-1 0,-1 2 0,-1-2-2,2 0 0,0 0-2,1 1 2,-1 0 0,0 0 0,1-1 2,2 1-2,-1 0 0,-1-1 0,3 2 2,-1-2-2,1 1-1,1-1 1,0 0 0,1 0 0,-1 0 0,0 0 0,2 0-2,-2-1-2,3 1 3,-2-2-3,2 2-2,-1-1 2,1 0-3,0 1 0,1-1-3,-1 0 3,1 0-2,0 1-1,0 0-3,1-2-1,0 2-1,-1-2 1,2 2 3,-2-1 2,1-1 0,1 2 4,-1-2 0,1 1 5,-1 0 2,1 0 5,-1-1 1,1 2 4,0-2 1,-1 1 4,1 1 3,-1 0 4,1-1-1,0 0-1,-1 1 1,0-2 2,-1 2-4,1 0 0,0 0-2,0 0-1,-1 0-5,0-1 1,0 1 0,0 0-2,-1 0 0,1 0-4,0 0-3,-1 0 3,-1 0-2,2 0-2,-2 0-2,1 0 0,0 0 0,0 1 0,-1-1 0,1 2 0,-1-2-2,0 1-2,0 0-2,1-1 3,-1 0-3,2 1-4,-2 1 0,1-2-2,-1 0 4,2 2-3,-2-2-1,2 2 0,-2-2-3,2 2 0,-1-1-2,1 0 0,-1 1 0,2-1-2,-1 0-4,0 1 3,0-2 0,0 2 0,-1-1 3,2 1 1,-2 0 2,2-1 3,-2 0 7,2 1 4,-1-1 0,1 1 6,0-1 4,-1 0 3,2 0 3,-2 1 1,1 0 5,0-1 0,0 1 2,0-1-4,0 1 3,1 0 0,-2-2-6,1 3 0,0-3 2,0 2-1,1 0-3,-2-1 1,1 1-4,0 0 2,0 1-3,-1-1-3,2-2 2,-2 2-4,1-1 0,-1 1 0,0 0-4,0-1 0,-1 1-2,1-2 0,-2 1 0,0 0-2,1-1 0,-1 0-4,0 1 2,-2 1 0,2-2 0,-2 1-4,1-1 2,-1 1 0,-1-1-1,0 1-1,-1 0-2,-1 0 2,1-1-2,-2 2 4,1-1-2,-1 0 3,0 0-3,0 1 0,-2 0 2,1-2-1,1 1 3,-2 0 0,1 0 2,-1 1 0,1 0 0,-1-1 2,-1 1 0,0-1 0,0 0-4,1 1 2,0 0 0,-1-1-1,0 0-1,0 1-2,0-1 2,-1 0-1,2-1-5,0 2 3,-2-2-3,1 1 4,0-1 1,1 1-1,0 0 4,-1-1 0,0 2 2,0-2 2,1 0 0,0 0 0,-1 3 4,0-3-1,0 0 7,0 2-3,-1 0 1,2-1-3,-3 1 1,1-1-2,0 0-1,-1 1 3,0-1-2,0 1 1,0-2-1,0 2 2,-1-1 0,1 1-2,-1-1 1,0 1-1,1 1 0,-1-2 2,-1 2 2,1-2 2,-1 2-1,1-2-3,-1 3 2,1-1-2,-1-1 2,1 2 0,-1 0 2,0 0-2,0 0 5,-1 0-3,1 3-2,0-2 4,-1 1-1,0 0-3,0 0 3,0 2 1,0-1 1,0 1-3,-1-1 3,0 0 0,1 1 0,-1 1-2,0-1 2,1 0 0,-1 0-4,0 0 2,0 1-3,1-1-3,-1 1 2,0-1 0,0 1-5,1-1-2,-1-1 0,0 1-4,0-2-4,1 2-14,-2-1-13,1-2-14,0 1-23,-1-1-22,1 0-28,-1-1-27,0 0-34,0-2-36,-2 1-40,1-1-27,0 1-12,0-1-9,0 0 1,0-2 6,0 0 9,3 0-8,0 0-4,-6 0 26,1-2 38,0 1 38,1-1 35,-1 0 33,0 0 28,-1-3 23,0 2 17,0-2 15,0 0 12</inkml:trace>
  <inkml:trace contextRef="#ctx0" brushRef="#br1" timeOffset="99627.6983">6530 12804 16,'-1'-3'25,"-1"-2"4,-1 0 4,1 1 4,1-1 4,-2 0 4,2 0 5,-1-2 4,0 1 7,1 0-9,-2-1-19,2-1-11,0 0-5,0 1-3,1-1 1,-1 0 0,0 1 2,0-1 2,1 0 1,0 2 1,0-1 2,0 0 2,0 0 0,0 1 1,0-1 0,1 2-1,0-2-2,0 0-1,-1 2-1,0-1-1,1 1-1,0-1 0,-1 1 0,0 0-1,1 2 0,0-2-1,1 1-2,-2 1 0,0-1 0,1 2-2,0-1 1,0 1-2,-1 0 1,0 2-1,1-1-1,-1 1 1,1-2-1,-1 2 0,1-1 0,-1 1-1,2-2-1,0 1 1,0 0 0,1-1-1,-1 1 1,1-1 0,0 0-1,0 2 1,0-3 0,2 3 0,0 0 0,-1-2 1,0 1 0,2 0 1,-1 1 0,1-1 1,-1 1 1,0 0 0,1 0 0,0 0 0,1 0 1,-2 0 1,1 1-1,0-1-1,0 0 1,1 0 0,-1 0 0,0 0 1,0 0 0,0 0 0,1 0 0,-1 0-1,0 0 1,0 0-1,-1 0 0,2 0 0,0 0 1,0 1-2,-1-1 1,0 0-1,1 0 0,0 0-2,-1 0 1,1 1 0,-1-1 0,1 1 0,-1-1-2,1 1 1,-1-1 1,2 0 1,-1 0-1,-1 0-1,1 1 1,1 1 1,-2-2-1,2 2 0,-1 0 0,2-1 1,-2 1-2,1-1 1,0 0 0,2 1-1,-2-1-1,-1 1-1,1-2 1,0 0-1,-1 2-1,1-2-1,-2 1-1,2 0 0,-1 0 0,-1-1-1,1 1-1,1 0 1,-2 0 0,0-1 2,0 1 0,0 0 0,2-1 1,-2 2 0,0-2 3,0 0-1,0 2 2,1-1 0,0-1 2,-1 1-1,0 0 1,1-1 0,-1 2-1,0-1 0,0 0-2,0 0 0,2 0-1,-2 0 0,0-1 0,0 1 0,0 0-2,1 0 0,-2-1-2,1 2 0,0-2-1,0 0 0,-1 1-1,2-1-1,-1 2-2,0-2 3,0 0-1,1 0 1,-1 0-1,1 0 1,-1 0-1,0 0 1,2 0 1,-1 0-1,-1 0 0,1 0 0,1 0 0,-2 0 1,0 0-2,1 0 1,0 0-1,0 0-1,-1 0 0,1 0-2,0 0-1,-1 0 0,1 0 0,-1 0 0,0-2 0,1 2 1,0 0 2,0-1 4,0 1 5,-1 0 2,1 0 2,1 0 1,0-2 1,0 2 4,1 0 1,-1 0 1,0-1 1,1 0 1,1 0 0,-2 1-1,1-2 0,0 0-2,0 1-2,0-1-2,0 1-1,0 0-1,0 0 1,0-1-1,1 0-2,-2 0 2,1 0-1,0 1 1,0-2-3,-1 1 1,0 2-1,2-2-1,-2-1-2,0 2 0,-1 0-1,2-1-1,-2 1 0,1-1-2,-1 0 1,1 2 0,0-2-1,-2 1 0,1 1-2,1 0 1,-1 0-1,0-1 3,0 1-1,1-1 0,-1 1 0,1-1 2,-1 1-1,2 0 2,-2-1-1,0 1 0,2-1 0,0 0 0,-1 0 1,0 1 2,1 0-1,-1-1 1,1 0-1,0 1-1,1-1 1,-1 0-1,0 0 1,1 1 0,-1-2-2,0 2 0,0-3 2,0 3-2,0-2-2,0 1 0,1-1-2,-1 0 1,0 0-2,1-1-1,-1 3 1,-1-2-1,1 0-3,-1 1 1,0-1-1,0 1 1,1 0 1,-1 0-1,-1 0 3,1 0-2,1 1-1,-2-1 0,1 1 1,-1-1-1,2 1 0,-2-1 2,0-1-1,1 2-1,0 0-1,0 0 0,-1 0-1,0-1-4,2 1 1,-2-1-1,1 1-3,1 0-1,0-1 3,-1 0-3,0 0 1,1 1 0,0-1-1,0 0-1,1-1 1,-1 1 2,0 0 2,0 0 1,1-1 3,-1 1-1,0 0 2,1 0 3,-1 0 1,0-1 3,1 1 1,-2 0-2,1 0 5,0 0 0,1 1 1,-1-1 0,0 1-1,1-1 2,-1 1-1,0-2 0,0 1 1,0 1-1,0 0 1,-1-1 0,2 0-1,-2 1 2,0 0 1,1-1-3,-1 0 1,1 0 0,-1 1 0,1-1-1,0 0 1,0 1-1,0-2-2,0 2-3,0-1 4,1 1-3,-1-2-2,1 2 2,-1-2-4,2 2 1,-1-3 2,-1 3-2,3 0 1,-2 0-3,1-1 0,0 0 0,1 0 3,0 0-3,-1 1 0,0 0 0,1 0 1,-1 0-1,1 0 0,-1 0 0,0 0 0,1 0-1,-2 0-1,1 0 1,-1 1 0,0-1-1,-1 1-1,1-1 0,-1 1 2,-1-1-2,2 0 0,-2 0 0,0 1-2,0-1 1,1 0-1,-1 0 2,1 0-2,-1 0 1,2 0-1,-2 0-1,0 0 3,1 0 0,-1 0-1,0 0 1,1 0 0,0 0 0,-1 0 0,-1 0 0,1 0 1,0 0 2,-1 0-3,-1 0 2,1 3-1,1-3-1,-2 0 0,0 2 0,0-2 0,-1 0 0,2 1 0,-2 0-1,0-1-1,-1 1-1,1-1 2,-1 2-2,1-2 0,-1 1 0,0 0-2,-2-1 2,1 1 2,0 0-2,0 0 1,0-1-2,-1 1 1,0-1-3,1 1-6,-3-1-9,2 0-10,1 0-14,-3 0-14,2 0-14,-2 0-15,2 0-16,-2 0-14,0 0-11,3 0-9,-1 0-8,1 0-9,-1-1-13,0 0-13,0 1-6,0-1 0,1 0-2,0 0 1,-3 1-9,0 0-9,5 0 13,-5 0 23,5-1 22,-5 1 23,5 0 20,-5 0 18,0 0 18,5 1 15,-5-1 11,4 2 11</inkml:trace>
  <inkml:trace contextRef="#ctx0" brushRef="#br1" timeOffset="103239.9049">10756 9435 17,'2'1'39,"-2"-1"10,0 0 12,0 0 10,0 0 10,0 0 13,4 0 12,-1 1 13,1 1 14,0-1 17,1 2-16,2-1-42,2 2-33,-1 0-31,3 0-14,2 3-9,0-2-3,3 1 1,0 0 0,4 1 1,0-1 2,4 1 4,3-2 3,1 0 5,3-1 2,2 1 5,1-1 0,4-1 2,0-1 2,3 1 0,0-3-1,4 0 2,-1 0-2,1-2 1,-1 0-4,1-1-4,-1 1-6,-1-1-4,-2 1-5,-1-1-5,-1 0-5,-2 1-6,-1 0-4,-2 0-4,-1-1-9,-1 3-12,0-2-13,-2 0-10,1 1-11,-1-2-12,0 1-27,-1-1-33,-1-1-7,-1 2 5,0-2 12,-3 0 15,-1 0 14,-4 1 14,-1 0 16,-2 1 14,-3 2 11,-2 0 11,-2 0 9</inkml:trace>
  <inkml:trace contextRef="#ctx0" brushRef="#br1" timeOffset="110185.3022">14328 13348 22,'6'0'41,"1"-1"11,2 0 9,0 1 12,1 0 12,3 0 11,1 1 14,1 2 14,2-2 13,1 3 17,3-1-24,0-1-53,1 2-40,1 0-31,1 0-17,-1 0-9,1 0-8,0 0-5,0-1-7,-1 1-7,1-1-6,1 0-6,0 0-13,-1-1-14,2 1-9,-3-1-5,2 0 4,0 1 9,-1-1 9,-1 0 9,0 0 9,0 1 9,0-3 9,-2 3 7,1-1 7</inkml:trace>
  <inkml:trace contextRef="#ctx0" brushRef="#br1" timeOffset="112589.4397">18566 9574 32,'11'-3'44,"0"0"11,2 1 11,1 1 12,1 2 13,0 2 12,4 1 14,2 1 11,1-2 13,4 0 11,1 1-33,3-2-69,0 1-44,2-3-24,0 1-16,1-1-8,0-1-8,2-2-5,0 1-12,-1-3-11,1 0-14,1-2-16,-1 0 3,1-1 8,1-1 10,-1 1 12,-1-1 11,-1-1 9,-1 2 8,0-1 7,-1 2 7,-1 0 6</inkml:trace>
  <inkml:trace contextRef="#ctx0" brushRef="#br1" timeOffset="113459.4895">26527 10397 2,'-5'-10'7,"-7"0"-15,-4-1 8,-5-1 0,-1-2 0,-2-1 0,-3 0 0</inkml:trace>
  <inkml:trace contextRef="#ctx0" brushRef="#br1" timeOffset="114348.5403">24579 9333 20,'-2'-1'33,"1"-1"8,-1 0 7,2 2 8,0 0 9,0 0 8,0 0 10,0 0 13,0 0 9,0 0 9,3 0-12,0 0-25,0 1-16,2 0-10,1 1-4,0 0-1,3 0 1,1 1 1,1-2 2,4 3 2,-1 0 2,4-1-1,-1 2 1,4 0-2,1-1 1,2 3 2,2-2 0,-1 1 2,3 1 0,1-1 1,1-1-1,1 1 4,1 0 1,0-1 1,1 1-2,1-2 1,-1 1-3,-1-1-5,-1 1-3,0-2-6,-2 0-5,-2 1-6,-2-1-4,-1-1-3,-1 1-5,-3 1-6,-2-2-3,-1 1-4,-3 0-1,0-1-3,-3 1-4,-1 0-1,-1-1-1,-2 0-1,-2 0-4,0 1-5,-1-2-8,0 1-9,-2 0-8,0 1-10,0-1-11,-2 0-11,1 0-20,-1 1-28,-1 2-24,1-1-17,-2 2-32,0 1-32,0 0-5,-3 0 8,0 0 20,0 1 25,-2-1 25,-1 0 23,-3 0 20,0 0 20,-2 0 17,0-1 17,-2 2 13</inkml:trace>
  <inkml:trace contextRef="#ctx0" brushRef="#br1" timeOffset="115855.6265">24718 9740 18,'6'-3'35,"-1"-1"7,-1 2 8,-1-1 7,-1 1 7,0-1 7,0 1 7,1 0 9,-1 1 9,1-1 11,0 2-19,1-1-42,-1 0-24,1 1-14,0-2-7,0 1-2,0 1 0,0 0 3,1 0 2,0 0 3,0 0 1,-1 0 2,1 0 2,1 3 1,-1-2 0,2 1 1,-1 1 0,-1 0 2,1 0 1,-1 2 0,1 2 1,-1-2-1,0 4 1,-1-1-1,0 1-1,0 3-1,-1-1-1,0 3-3,-1 0-1,0 2-3,-2 1-1,1 3-1,-1 0 0,-1 2 0,0 2 1,-1 0-1,-2 0 0,1 3 1,0-1-1,-2 3 0,1-2 1,-1 2 1,-1 0 0,-2 0 2,1 2-2,0-1-1,-1 1-2,-1 0-4,0-1 0,-1 1-4,-1-1 0,1-1 1,-1-1 0,-1-1 0,0 0 0,-1-1-1,1-1-1,0-2 3,-3 1-2,2-2 1,-2 1 0,1-2 2,-2 0 2,0 0 1,-1-2 2,0 0 1,-2 2-1,0-4 2,-1 1 1,-1 0 0,-1-1 1,-1-1 1,-1 0 1,-1-1 2,-2 1 0,1-2-1,-1-1 0,0 1-1,-1-1-2,1-1-1,0 1-2,0-2-2,0-1-1,1-1 0,0 1-2,0-3-2,3 3-1,-2-2-1,0-2-1,1 0-1,0 1-1,2 0-1,-1 0 1,0 0 0,-1 0 2,2-1 0,-1 2 2,0 0 2,1-1 3,0 2 1,-1-1 2,1 0 1,-2 2 2,3-2 1,-2 3 3,-1-2 2,0 0 0,1 1 2,0-1 0,-2 0-2,0 0 1,0-1-2,-1 2 0,2-3-1,-1 2 0,0-1 0,1 1 0,0-1-1,1-1-2,-1 1-1,2 0-2,0-1 0,2 1-2,0-1-2,-1 1-1,3-2-1,-1 1-2,2 0-1,-1-1-2,1 2-1,0-1-2,1-1 0,0 1-2,0-1 1,2 1-1,-1-2-1,2 1 2,0-2-1,-1 1 3,1 0 1,0 0 0,0-1 1,0 2 1,1-2 2,0 1 1,-1-1 0,1 0 2,-1 0 0,2 0 1,0 0 1,-1-1 1,1 1 0,-1-1 0,2 1 0,0-1-1,-1-1-1,1 2 2,1-1-2,-2-1 2,2 2-2,0 0 1,0-1-1,0 1 1,0-1-1,0 1-1,-1 0 0,1-1-1,0 3 0,-1-3 0,1 2-1,0-1 0,1 0 1,-2 0-2,2 1 0,0 0 0,-1-1 0,1 1-1,-1-1 1,0 3 1,-1-2-1,1 1 2,0 1 0,-2 0 2,1 0 0,0 0-1,-1 1 2,0-1-1,1 1 2,-2-1 0,2 1 1,-1-1 0,1 0 0,0-1 0,0 1-1,2 1 1,-1-2-1,1 2-2,-2-2 2,1 2-1,1-1 1,-2 1-2,2 0 2,-1 1-2,0-1 1,0 1-1,0 0 0,1-1 0,-1 2-1,2 0 0,-1-1 0,1 1 1,-1 0 0,2 1-2,-1-1 1,0 2-1,1-2 0,-1 1 0,1 0 0,-1 1-1,0 1 0,0-1-1,1 0 1,1 2-1,-1-2 1,0-1-2,0 0 1,2 1-1,-1-1 1,2 0 0,-1-1-1,1 1 1,0-3-1,1 1 0,0 0 1,-1 1-1,0-2 0,1 2 0,0-2 0,-1 0 0,1 0 0,0 1 0,0-1 0,0 0 0,-1-1 1,0 0-1,1 0 0,0-1 0,0 0 1,-2-2 0,3 2 0,-1-2 2,1-1-2,-1-1 1,1 1 0,0 0-1,0-2 1,0 2 1,0-1 0,1-1 1,0-1 3,-2 1 0,2-1 2,0 0 1,0 0 1,0 0 3,0 0 2,0 0 3,0 0 0,0 0 2,-1-2-2,-1 0 1,0-1-1,0-1-1,-1 0-1,1-2 2,-2-2-2,1 0-1,0-3-1,0 1 0,0-1-2,0-2 0,0 1 0,0-2 0,0-1 3,-1 1 0,0-1 0,0 1 1,1-3 0,0 2-1,-1 1 0,0-1-1,1-1 2,-1 2 0,0 0-2,1 2 1,0 0 0,0 0 0,1 3-1,0-2 0,-1 2-1,2 2-1,-1 2 1,1-1 0,0 1 0,0 0-1,1 4-2,-1-2 0,1 3-2,0 0-2,0 0 1,0 0-4,0 0-1,0 0-1,0 0 0,0 0-2,0 0 1,0 3-1,1 1-1,-1 3 0,2 0 0,-1 4 1,2 0-2,-1 2 1,1 2 0,0 2 0,1 1 2,-1 0 1,3 2 1,-2-1 0,1 0 0,-1-2 0,0 0 1,1-1-1,-1-1 0,2-1 0,-1-1 1,0-1 1,0 0 0,1-3 0,0 0-2,0-2 1,0 1 2,0-3-1,-1 1 0,2-1 2,0-2 1,0 0 1,-1 0 1,0-2 0,2 1 1,-1-1 1,-1 0-1,0-1 0,-1-1 1,2 0 1,-1 0-1,0 0-2,-1 0-4,0-1-4,1 0-9,-1-1-10,0 1-10,1 1-11,-1-1-13,2 0-21,-1-1-23,1 1-20,0 0-16,0 1-25,2-1-26,0-1-5,1 2 8,1 0 17,-1-1 20,0 0 22,2 1 18,-1-1 18,0 2 16,2-2 15,-1 1 14,1 0 11</inkml:trace>
  <inkml:trace contextRef="#ctx0" brushRef="#br1" timeOffset="164927.4333">6651 9472 15,'-3'2'32,"1"-2"8,-1 1 9,0 0 9,0-1 11,0 1 10,-1 0 13,2 0 14,0-1 14,2 0 19,0 0-12,0 0-37,0 0-17,0 0-7,0 0-3,0 0 0,0 0-2,0 0-1,0 0-1,0 0-1,0 0 0,0 0-4,0 0-1,0 0-2,0 0-5,0 0-5,0 0-3,0 0-3,0 0-3,2 1-1,0 0-1,2-1-1,-2 1 0,1-1 0,0 0 0,2 0 2,-1 1 0,2-1 1,-1 1 0,2-1 0,-1 0-1,1 0-1,0 1-2,0 0-1,0-1 0,0 0 0,1 0 0,1 0 1,-1 0-1,1 0 1,0 2 0,2-2 1,0 0-1,2 0 1,-2 0 1,3 0-2,1 0-3,0 0-1,1 0-3,0 0 0,1 0-2,1 0-2,0 0-3,1 0-1,-1 0-4,2 0-2,0 1-4,-1-1 1,2 0-2,0 0-1,0 0-1,1 1 0,0-1-1,2 1-3,-1-1-2,1 0-1,1 0 2,1 0 2,0 0 3,2 0 5,1 0 4,-1 1 2,1-1 3,1 0 4,1 1 1,-1-1 2,1 1 2,0-1 2,-1 1 0,1 1 5,0-1-3,-1 0 1,0 1-4,0 0-2,-1-2-2,-1 3-2,1-3 2,-1 2-2,-1 0 1,1-1-2,0 1 0,-1-1-2,0 0 0,1-1-3,0 2-1,-1-1-2,-1-1-1,2 0-3,0-1 0,-1-1 5,1 2 1,0 0 1,-1-2 2,1 1 4,-1-1 3,0 1 3,-2 0 3,1-1 5,0 2 1,-1-3 6,-1 3-1,-1-2 4,-2 2 0,1 0-4,-2-2-5,-1 2-3,-1 0-3,-2 0 0,1 0-3,-3 2-1,0-2 0,-2 0-1,0 2 1,-1-2 2,-2 0 0,0 1 3,-1 1-1,-2-2 1,0 0-2,0 0 2,-1 2 0,-1-2 1,-1 1-4,0 0 2,-3-1-1,2 0 4,-2 0 0,0 0 2,0 0 0,0 0 0,0 0 5,0 0 3,0 0 1,0 0 6,0 0-2,0 0 4,0 0 2,0 0 0,0 0 3,0 0-1,0 0-4,0 0 2,0 0-5,0 0-2,0 0-3,0 0-1,0 0-3,0 0 0,0 0 0,0 0-7,0 0 1,0 0-3,0 0 1,0 0-1,0 0-1,0 0-1,0 0 1,0 0 3,0 0-3,0 0-2,0 0 0,0 0 0,0 0 0,0 0 1,0 0-3,0 0-6,0 0 0,0 0 1,0 0-6,0 0-4,0 0 4,0 0-3,0 0-3,0 0 3,0 0-3,0 0-3,0 0 3,0 0 3,0 0-3,0 0 0,0 0 3,0 0 6,0 0-3,0 0 7,0 0 2,0 0 1,0 0-3,0 0 6,0 0 0,0 0-2,0 0 3,0 0 0,0 0 3,0 0 1,0 0-6,0 0 3,0 0-3,0 0-4,0 0-2,0 0-1,0 0-3,0 0 7,0 0-6,0 0-1,0 0-7,0 0-3,0 0-4,0 0 0,0 0 0,0 0 0,0 0 0,0 0 3,0 0-3,0 0 0,0 0-3,0 0-4,0 0 3,0 0 4,0 0 0,0 0 0,0 0 0,0 0 0,0 0 0,0 0 0,0 0 0,0 0 0,0 0-4,0 0 4,0 0 0,0 0 0,0 0 0,0 0-10,0 0 6,0 0 1,0 0 3,0 0-4,0 0 0,0 0-3,0 0-3,0 0 3,0 0-4,0 0-6,0 0-1,0 0-6,0 0-3,0 0-3,0 0-4,0 0-12,0 0-6,0 0-11,0 0-5,0 0-11,0 0-9,0 0-10,0 0-4,0 0-10,0 0-2,0 0-2,0 0-7,0 0 4,0 0-6,0 0 5,0 0 3,0 0-1,0 0 8,0 0 6,0 0 5,0 0 6,0 0 6,0 0 7,0 0 5,0 0 7,0 0 5,0 0 7,0 0 3,0 0 6,0 0-1,0 0 3,0 0-3,0 0-5,0 0-9,0 0-7,0 0-11,-2 1-9,2-1-16,0 0-20,0 0-20,-1 2-20,-1-2-12,1 2-8,-1-2-1,1 3 1,-1-3 5,0 2 5,-1 1 3,1-1 5,0 1-4,-1 0-3,1 1 16,0-2 22,0 2 22,-1-1 21,0 0 17,1 2 14,-1-1 11,0 1 10,-1-2 9,1 1 6</inkml:trace>
  <inkml:trace contextRef="#ctx0" brushRef="#br1" timeOffset="167578.5849">8382 13263 19,'2'0'32,"1"2"8,-2-1 6,1 1 8,-2-2 7,1 0 8,2 3 8,0-3 10,-1 2 9,2 1-4,1-1-16,0 0-18,1 0-22,1-1-11,-1 3-5,1-2-2,0 1-1,0 0 2,2-1 1,-1 1 3,1-1 1,0 1 2,1-1 1,1 0 2,1 1 1,-1-1 3,1 0-2,3-1 0,-2 2 1,2-1 0,0 0-1,2-1-1,-1 0-1,1-1-1,1 0-2,-1 0-1,2 0-1,-1 0-3,1-1-2,1 0-2,-2-1-2,3 1-2,-1 0-1,-1-1-2,1 1-3,1 0-1,-1-1-1,2 2-2,-1 0-1,0-2-2,2 2-2,-1 0-2,1 0-2,0 0 0,0 2 1,1-2 1,-1 2 1,0-1 1,0 0 2,0 2 2,1-2 1,-3 2 1,2-2 3,-2 2 0,1-1 1,-1-1 2,0 1 3,0 0 0,-2-1 0,2 1 0,-1-1-2,-2 0 0,3 1-2,-2-2-1,0 0-2,2 0 1,-1 1-1,-1 1 0,1-2-1,0 0-1,-1 0 0,1 0-1,-2 1 0,2-1-2,-1 1 0,-2-1 0,2 0-1,-3 2-1,1-2 0,-1 0 0,2 1-1,-2-1-1,0 1 0,0 0-2,-1 0-1,1 0-1,-1-1 1,1 2-2,-1-1 0,0-1-1,-1 2 0,2 0 1,-2-1-2,1 1 1,-1 1 2,-1-1 1,2 0 1,-2 1 1,2 1 3,-1 1 1,1-2 2,-1 2 2,1 0 2,0-1 1,2 1 3,-2 2 0,2-2 3,-2 0-1,3 0 1,-1 0 0,-1 0-1,2 0 0,-3-1-1,2 1 0,0 0-2,0 0 0,-1-2 0,2 1-1,-1-1 0,-1 1-1,2-1-1,-1-1-1,1 0-1,-1 1 1,1-1-2,0-1 1,-1 1-2,2-2 0,-1 0 1,0 0-3,0 0 0,0 0 0,1 0 0,-1 0-3,1 0 2,-1-1-2,0 0-1,1 0-2,-1 0 1,0 0-2,1-1-1,0 1-1,0-1 0,0 0-2,0 2 0,1-3-1,-2 3 0,2-1 0,0-1 1,-1 1 2,1-1 2,0 0 2,0 0 0,0 0 3,0 0 2,0-1 1,1 2 1,0-1 3,-1 0 2,2-2 0,-1 1 1,0 2 0,1-2 1,-1-1 0,-1 0-3,2 2 1,0-1-1,0-1-2,-2 1 1,1-1-3,0 1 1,-1 0-1,1-1-2,0 0 0,-1 1 0,0 0 0,0 0-3,-1 1 0,0-1-1,1-1 0,-2 1-1,0 2 1,-1-2-2,1 0 0,1 1-1,-2-1 0,1 2-1,-1-1-1,0 0 0,-1 0 0,2 1-2,-1-1 0,-1 1 1,2-1 0,-2 1 0,1 1 1,-1 0 2,2 0 0,-2-1 4,1-1 0,1 2 2,-2 0 1,1 0 2,0 0 0,-1 0 3,0 0 2,1 0 1,-1 0 1,1 0 0,-2-1 0,2 1 0,-1 0 0,0 0-1,1-1-1,-2 1 0,0 0-1,0 0 0,1-1 0,-1 1-2,1-1 1,-1 1-1,0-1-1,-1 1-1,2 0 0,-2-2-1,0 2 0,1 0 0,-1-1 0,0 0 0,0 1-1,0 0 0,-1 0 0,1 0 0,-2 0-1,2 0-1,-1 0 1,-1 0-2,1-2 1,0 2 0,0-1-1,-1 1 0,0 0-2,2 0 0,-3-2 1,3 2-2,-1-1 1,0 0-1,0 0 0,0-1 0,2 1-2,-2-1 1,2 1-1,0 0 0,1-1-2,-1-1-1,2 2 1,-1-2 1,1 2 0,1-2 1,-2 1 1,2 0 0,-1 0 2,0-1 3,0 1 0,0 0 2,0 0 0,0 0 3,-1 1 1,0-2 1,0 1 2,-2 0 0,2 0-1,-1 0 1,1 1-2,-1 0 1,0-1 0,0 0-1,1 2 0,-2-3-1,2 3 1,0-2 0,0 1-3,0-1 0,0 0 0,1 0 0,-1-1-2,0 1 1,0 0 0,0-1 0,0 0 0,0-1 0,-2 1 0,2-1-1,-1-1 0,1 2 0,-2-2 0,0 1 0,2-1 1,0 1 1,-1-2 0,-1 1-1,2 0 1,0 0-2,-1-2 0,1 2 0,-1-3 0,1 2-2,-1-2 1,1 1-1,-1-2 0,0 2 1,-1-3-2,-1 3 0,1-1 1,-2-2-2,0 2 0,0-2 1,-2 2-1,0-1 3,-1 0 0,-2 0 1,1 0 0,-2 1 0,0-1 1,-1-1 0,-1 0 2,-1 1-1,-1-1 1,2 0 0,-3 1 1,0-3 0,-1 2 0,0-2-1,-2 1 0,1 0-1,-2-1 0,0 0-1,-1 0 0,0-1 0,-2 1-1,1 0 1,-3 0-1,0 0 3,0-1 0,-1 2-1,-2-1 3,0 0-1,-2 0 1,0 0 0,-1 0 1,-3 1 1,0-1 0,-1 1 0,-2 0 1,0 0 0,-1 1 1,-2-2-3,-1 3 0,-1-1-2,-1 0 0,-1 1-1,-2 0-2,-1 1 0,0 0-2,-2-1-1,1 1-3,-2 1-1,0 0-2,-2 0-2,1 0-2,-2 2-1,1-2-2,0 1-2,-1 1 1,-1 1 1,1-1 3,0 0 1,0 1 4,0 1 1,-1 0 3,1 0 1,0 0 2,0 0 3,0 1 0,-2 1 4,1-1 1,-1 1 3,-1 0 0,-1 1-3,1 1-2,-2 0-3,-1 1-2,1 0-3,0-1-2,-2 3-3,1-1 0,-2-1 1,2 3 0,0-1 1,-1 1 3,2 1 1,-1-2 2,1 1 2,0 0 2,-2-1 2,1 1 2,0-2 2,-1 2 0,-1 0 2,0-2-1,0 1-1,-1-2-3,0 1-3,-1-1-3,1 0-4,-1-1-5,1 1-4,0-2 1,2 0-1,0 0 3,1 0 1,1-2 2,-1 2 2,3-2 0,0 1 3,1-1 1,-1 1 3,1-1 2,0 0 0,-1 0 3,-1-1 2,0 1-2,1-1-2,-2-1-4,0 1-3,1 2-4,-1-2-2,0 1-6,1 0-9,0 1-11,0 0-8,1 1-10,-1 1-7,2 0-9,1 1-7,0 1-6,-1 0-1,2 0-2,-1 1 3,1 1-19,0 0-24,0 0-7,0 2 6,1-2 11,1 2 14,1-1 13,2 2 14,1 0 10,3 2 11,1-1 9,4 1 6,3 2 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1-11-26T00:18:02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13471 6868 12,'-5'1'21,"1"0"4,0-1 3,0 1 4,1 0 4,0 0 3,0-1 5,0 0 5,0 0-3,0 0-8,0 0-9,0 0-8,0 0-4,0 0-2,0 0-2,0 0-1,0 0 0,-1 0 1,0 0 0,1-1 1,-2 1 1,0-1 0,1 1 2,0 0 1,-1 0 1,1-1 2,-3 1 2,2 0 3,0 0 2,1 0 2,-2 0 2,1 0 3,0 0 2,0 1 1,-1 0 3,1-1 2,0 1 1,0-1 2,-1 1 0,0-1 1,1 1 0,1-1 0,-1 0-1,1 2 1,-1-1 1,0-1-1,1 0 2,0 0 2,0 0 1,0 0 2,2 0 1,-1 1 1,-1-1 2,1 1 1,3-1 0,-2 0 0,2 0 0,-2 1-1,2-1-2,-2 1-2,2-1-4,0 0-4,0 0-4,0 0-4,0 0-5,0 0-7,0 0-3,0 0-5,0 0-3,0 0-4,0 0-2,0 0-2,0 0-5,0 0-1,0 0-2,0 0-1,0 0-1,0 0-3,0 0-1,0 0 1,0 0-1,0 0 0,0 0 0,0 0 2,2 1-1,0-1 0,0 1 1,1 0 2,2 0 0,-1 1 1,1-1 2,0 0 0,1 1 1,2 1 1,-2-3 1,2 3-1,-1-1 1,2 0 1,-1 0-1,-1 0 0,1-1 1,1 1-2,-2-1 0,1 0 0,0 1 0,0-1-1,0 1-1,0-1 0,0 0 0,1 0 1,-2-1-1,2 1 0,0 0 0,-1-1-1,-1 0-2,1 1 2,1 1-1,-2-2 0,1 0 0,0 1-1,0 1 1,0-2 0,-1 0 0,1 0-1,0 0-1,-1 0 2,0 0-2,0 0 2,0 0 0,0 0 1,0 0-2,-1 0 2,1 0 0,1 0 0,-2 0 1,2 0-1,-1 0 1,2-2-1,-2 1 1,0 1 0,1 0-1,0 0-2,0 0 1,0-2 0,0 1-1,1 1-1,-1 0 1,0 0 0,2 0 0,-2 0 2,0-1 1,0 1 0,1 0 2,-1 0 1,1 0 3,0 0 2,-1 0 2,0 0 3,1 0 1,1 0 1,-2 0 2,1 0 2,1 0-1,-1 0 2,0 0 0,-1 0-1,2-1 1,-1 1-1,0 0 1,1-1-1,0 0 0,-1 1-1,2-1-2,-1 0 1,-1 0-2,2 1-1,-2-1-1,0 0-1,2 0 0,-2 1 1,0-1-2,1 0 0,-1 1-1,-1-2-1,0 2-1,1 0-2,-1 0 1,0 0 1,-1 0-1,1-1 1,0-1 0,-1 2-1,1-1 1,0 1 1,0 0-1,-2-1-1,2 1 3,0 0-1,-1-2 1,1 2 1,-1-1 0,2 1 0,-2 0 0,0-1-1,1 0-1,0 0 0,0 0-1,0 1-1,1 0 1,-2 0-2,2 0 0,-2-3-1,2 3 0,-1 0-2,0-2-2,-1 2 0,2 0-1,-1-2 0,0 1 0,-1-1 0,2 1 0,-2 0 0,1-1 0,-1 1-1,1-1 0,-1 2-1,0-3 1,-1 2-3,2 0 2,-1 0-1,-1-1 1,0 0-2,0 0 2,1 1-2,-1-1-1,1 0 1,-1 0-2,1 1 2,0-1 0,0 0-2,-1 0 1,1 0-1,1 1 1,-2-2-2,1 1 2,0 0-2,1 1-1,0-1 2,-1-1-2,0 1-1,2 0-1,-2-1 3,1 2-2,0-1-1,0 0 1,0-1-1,0 2 1,0-2-2,1 0 0,-1 0 1,0 1-2,2-1-1,-2 0 3,0 0 2,0 2 3,1-2 1,0 0 1,-1 1 2,1-1 1,0 1 0,-1 0 2,0 0 1,1 0 2,-1 0 4,0 1-1,-1-2 1,1 0 0,0 2-1,-2-2 1,1 2-4,1-2 3,-2 1-4,1 0 2,0 0-1,0-1 1,0 1-1,-1 0-1,1-1 0,-1 1 1,2-1-2,-1 1 1,-1-1 1,1-1-3,2 1 2,-2 1 0,0-1 0,1 0 0,0 0 1,0-1-2,-1 2 0,0 0 0,2-1 0,-2-1-1,1 2 0,-1-1 2,1 0-1,0 1-1,0-1-1,-1 0 0,2 1-1,-2-2 0,1 4 0,-1-3 0,2 1 0,-2-1 0,0 0 3,1 2-3,-1-4 0,0 3 0,0-1 0,-1 1-3,2-1 3,-1 1-1,-1-2 0,1 0 0,0 0 0,0 1 1,0 0 1,0-1 1,-1-1 3,1 0 1,-2 1 3,0-1 2,0 0 0,0-1 3,1 0 2,-1 1 1,0-2 3,-1 2 2,0-2 1,0 1 0,0 0 0,0 0 1,0 0-2,0 0 1,-1-1 0,0 2-2,0-1 2,0 0 0,-1 0-1,0-1 2,0 1-2,0 0 1,-1 0 1,1-1 0,-1 0 0,1 1 1,-1-1 1,-1 0-1,0-2 0,-1 1 1,-1 1-2,2-3 2,-2 1-2,1-1 2,-2 0 1,1 0-1,0-1-2,-1 1 0,0 0 0,0 0-3,-1 0 1,1 0 1,-2 1 4,1-1-1,1 1 1,-1-1 0,0 2 4,0-1 0,-1 0-2,0 1-1,0 0 0,-1-1 1,1 1 0,-1 0 0,0 0-2,-2-1-3,1 1-2,1 0-3,-2-1-2,-1 1-2,1 1-8,0-1-1,-2 1 2,1-1-5,0 0-1,-1 2-2,0 0-2,0-1-1,0 0-1,-2 0-2,2-1 2,-2 2 1,0-2-5,0 2 0,-1-1 3,0 0-5,-1 2-3,0-2 4,-1 2-4,0 0 0,-1-1 0,1 2 0,-2 0-3,3-1-1,-2 3-2,1-2 1,-1 0-2,2 1-1,-1 0-2,1 2 3,-1-3 5,1 1 2,0 0 5,2 1-1,-1 0 6,-1-1 1,2-1 2,-2 0 3,2 0 6,-1 2 0,2-2 5,-1 1 1,-1-1 6,1 0 1,-1 0-5,1 0-1,0 0-1,-2 1 1,2-1 0,-1 1-1,0-1-2,0 1-1,0 1 1,0 0-2,0 0-1,0-1-1,-1 2-2,0-1 1,-1 0-2,1 2-1,-2-1 3,1-1-5,-2 2 1,2 0-2,-2 0-2,1 0 0,0 0 0,0 0 0,0 0-2,2 0-2,-1 0 1,0 0-5,1 2 1,2-1-1,-2-1 3,2 1-3,0 1-1,0-1 1,2 0-1,-1 1 4,0 0-5,1-1 3,1 0-2,-2 0 0,1 1-2,1-2 2,-2 3 2,2-3-4,-1 1 2,-1 0-2,2 0 0,-1 1 1,-1-1-3,2 0 1,-1 1-2,-1-2-2,2 2-2,-2-1 1,0 1 0,1-2 1,-1 2 1,-1-1-2,1 1 0,-1 0 2,0 0 1,0 0 3,-1-1 4,1 2 2,0-1 3,0 0 4,1 0 6,-1 0 4,1 0-2,1 0 5,-2 0 0,2 1 2,-1-2 4,2 2-2,0-2-2,0 2 0,0-2 1,1 1-2,-1-1-2,1-1 0,1 2-2,0-2 1,0 1-4,1 0 2,-2 0-4,1 0 4,1 0-4,-1 0 2,-1 1-2,2-1 0,-1 0-1,0 1 1,0-2 1,0 3-3,0-3 2,1 2-3,-2 0 2,0-1 1,0 2-1,1-2-3,0 2 3,-2-3-2,2 3-1,-1-1 5,1 0-4,-2 1-1,2-1 1,0 0-2,-2-1 4,2 1-4,-1 0-1,1 1-1,0-1 0,-1 0 0,1 1-1,1-1-1,-1 1 0,-1 0-2,2 1 2,-1-2 0,0 2-1,0 0-1,0 0-2,0-1 2,0 0 1,1 1-1,-1 1-2,0-1 3,1-1-1,0 2 2,-1 1-2,2-2 1,-1 1-1,0 0 2,0 0-2,-1 1 1,1-1-3,0 1 3,1 0 1,0-1 0,-1 0 0,0 2-3,1-2 3,1 0-2,-1 1 0,1-1-3,0 1 4,-1-1-3,2 1-1,-1 1 1,0-1 1,0 2-2,1-1 0,-1 2-4,0-1 2,0 1-2,0 0-1,1 0-1,0 0 3,0-1-4,1 1 1,0-1 1,-1 1-2,1-2 4,0 1-4,0 0 0,0 0 2,-1 0-1,1-1-1,1 1 2,-1-1 0,1 1 1,0-2-1,-1 2 2,1-2-2,-1 0 1,1 1-1,-1-3 2,1 3 0,1-2 1,-1-1 0,0 1 1,0 0 2,1-1-2,-1 1 1,0-1-1,0 1 0,1-1 0,0 2-1,-1-2 2,1 1 2,0 0-3,0 0-1,0 0 1,0 1-1,0 0 1,0 0-3,0 0 0,0 1 0,0 0 2,0 1-2,0 1-2,-1-1 1,1 1 0,-1-1-2,1-1-1,0 2 0,0-1 1,0 0 2,1-1 2,0 1 2,0-1 1,0 1 2,1-1 2,-1 1 3,1 0 2,1 0 1,-1 0 1,1 1 7,0-2 1,0 1 1,1 0 1,0-1 1,0 1 0,0 0 0,0-1 1,0 1 1,1-1-3,-1 1-1,3-2 2,-2 1-1,0 0 0,0-1 0,1-1 0,1 2 1,0-2-4,-1 2 2,1 0 0,1-1 0,-1 0 0,0 0 1,2 1 1,0-1 0,-1 1-2,0-1 1,0-1-4,2 0 0,-1 1 0,-1-1-2,1 0 2,-1 0 0,1 1-1,-1-2 1,0 0-3,0 0 0,-2 1-2,1 0 0,1-1 0,-2-1 0,0 1-1,0-1 1,0 1-1,1-3-3,-2 3 1,1-1 0,-1-1-2,1 0 1,0 0-1,-1-1 0,0 2 0,0 0 0,-1-2 0,0 0 2,2 0 2,-2 1-3,1-1 1,-2 0-2,1 1 0,0-2 0,0 0 0,-1 2-2,1-2 1,-2 1-5,0 1 5,-2-2 1,2 0-2,-2 0-1,0 0-1,2 0-1,-2 0 3,0 0 0,0 0 2,0 0-1,3 0 1,-3 0 0,0 0 0,2 0 1,-2 0-1,0 0 0,2 0 0,-2 0 0,0 0 2,0 0 0,0 0-2,0 0 0,0 0 0,0 0 2,0 0 1,0 0-1,0 0 0,0 0-1,0 0 1,0 0 1,0 0 3,0 0-3,0 0 1,0 0-1,0 0 4,0 0-2,0 0-1,0 0 1,0 0-1,0 0-3,0 0-1,0 0 0,0 0-1,0 0-3,0 0-5,0 0-3,0 0-9,0 0-13,0 0-14,0 0-15,0 0-14,0 0-17,0 0-16,0 0-17,0 0-17,0 0-15,0 0-13,0 0-8,3 0-14,1 0-16,-1 0-13,3-3-10,-1 1-29,1 2-26,1-3 13,-1-1 31,2 2 33,-1-4 33,-1 2 30,0-2 26,-2 0 22,1 0 19,-2-1 18,-1 0 14,-1 0 14</inkml:trace>
  <inkml:trace contextRef="#ctx0" brushRef="#br0" timeOffset="3019.1727">20401 5920 7,'6'2'30,"2"1"7,-3-1 8,0 0 7,-2-2 9,0 3 9,-1-1 10,0 0 11,1-1 13,-1 1 13,1 0-10,1-1-30,-2 1-17,0-1-10,0 0-4,0 0-1,-2-1 2,2 2 4,-2-2 4,0 0 4,0 0 3,0 0 4,0 0 2,0 0 4,0 0 0,0 0 3,0 0 0,0 0-1,0 0-2,0 0-1,0 0 0,0 0-1,0 0-2,0 0 0,0 0-2,0 0-1,-3 0-3,0 0-2,0 0-5,-1-2-4,0 1-5,0 1-3,-1 0-4,0-1-6,-1 0-4,-2-1-8,1 1-5,1 0-6,-2-1-4,0 1-3,0 0-1,1-1-1,-1 0-1,0 2 1,1-1 0,-1-1-1,1 2 0,-2-2-1,2 0-1,0 1-3,-1 0 1,0 0-1,0-1-1,1 2-2,-1-2 0,-1 1-2,0 1 2,1-2-1,-1 2-1,-1-1 0,1 0 0,-1 0-2,0 1 3,0-1 3,0 1 2,0 0 3,-1 0 1,2 1 1,-2-1 2,1 1 1,0 0 3,-1 0 1,2 0 2,-1 0 1,0 0 2,1 1 1,0-1 0,0 0-1,0 1-2,1-1 0,-2 0-1,2 0 1,0 1-1,1-2 1,-2 3-1,2-3-3,-1 2-1,1 0 2,-1-1 0,1 0 1,0 1-2,1-1 1,-1 1 0,-1-1-2,2 1 1,-1-1 0,0 1-2,0-1 1,0 1-1,0 0 1,1-1-1,-2 1 1,2 0-1,0 0 0,0 0-1,0 1-1,-1-3 2,1 2-1,0 0-1,1 1-2,0-1 3,0 1-2,-1-1 1,0 0-1,1 1 2,0 1-2,0-1 0,-1 0-1,0 1 0,1 0-1,0 0 0,0-2 1,0 2 2,-1 0-1,0 0 0,2-1-1,-1 1 0,0 1 0,1-2 1,-2 2 0,2-3-1,-1 2 2,1-1-1,0 0 1,-1 1 2,1 0-3,-2-1 1,2 0 1,0 0-2,0 1-2,0 0 0,-1 0 0,2-2 0,-3 2 0,3 0-1,-2 0 0,1-1-3,1 0 1,-1 1 0,0 1-1,1-2 0,-2 1 0,1 1 1,0 0 0,1-1-1,-1 1 2,0-1-3,1 2 1,0-1-1,-1 0 3,1 1-1,0 0 1,0 0-3,0 0 2,1 1-1,-1-1-1,0 0 3,1 0 1,-1 1-1,1-2 1,-2 2 0,2 0-3,0-2 3,-1 2-1,1-2-1,0 2 2,0-2-2,0 2 2,-1 0-1,1-2-1,0 2 2,0-2 1,-2 1-1,2-1-3,0-1 2,0 1-1,1-1 2,0 1-3,0-2 2,0 0 0,0 1-1,1-1-2,-1 1 2,0-1 0,0 2 0,1-1-2,0 0 1,0 2-1,0-1 2,0 0-2,0 0 1,0 1 1,0-1-3,0 1 2,1 1-1,0-2 2,0 2-1,-1-1-2,1 2 1,0-1 0,0 2-1,-1-1 0,1 0-1,0 0 1,-1 1-1,1-2 1,0 0-2,0 1 0,1-1 1,-1 0 0,2 0 0,-2-1-1,2 0 2,-1 0-1,0 1 0,0 0 0,0-2 0,1 2 1,-1-1-1,0 1 0,0-1 0,1 1 2,-1-2-2,1 3 1,-1-2 1,1 0 1,0 2 1,0-2 2,0 2 1,0-2 1,0 2 3,0-1 0,0 0 1,2 1 1,-2-3 2,0 2 1,0 0 1,0 0 0,0 0 1,0 1-1,1-2 0,-1 1 1,2-1-1,-2 1-1,0-2 1,1 2-3,0-2 1,-1 2 1,1-1-1,0 1-2,1-1 1,-2 0 0,1-1-2,0 0 1,0 2-1,1-2 1,-1 2-1,0-2 1,2 0 0,-2 2 1,1-2-2,-1 1 1,1 0-3,1-1 2,0 0 0,-1 1 1,0-1-1,0 0 1,1 0-2,1 0-1,-2 0 2,1 0-2,0 0-2,-1-1 0,1 1 3,0 0-3,-1 0 0,0-2-1,0 2 0,1-1 2,0 0-1,-1-1 0,0 0 0,0 0 1,1 0 0,-1 0-1,2 0 0,-1-2 1,0 2-1,-1-2 0,1 2 2,1-1 2,-1 0-3,1 0-1,0 1 1,0-2-2,0 0 1,0 1 1,-1 0-2,1-1 0,1 1 0,-2 0 0,2-1 0,-1 1-2,2-2 1,-2 2-1,1-1 0,0 1-1,1 0 0,0-1 0,-1 0 1,2 1-1,-1-2-2,0 1 2,1 0-4,0 1 3,-1-2-4,2 0 3,-1 0-2,-1 3 1,1-3-1,0 0-1,0 1 2,0-1 0,0 1 1,-1 0-1,0 0 4,1-1 1,-1 1 1,0-1 1,1 1 3,-1-1 2,0 0 0,0 0 3,-1 0 2,0 0 4,0 0 0,1-1 1,-1 0 1,1 1 2,-1-1-3,1-1 1,-1 1 0,0 1 1,1-3-2,0 1 2,-1 0-1,1 0-1,0 0-1,0 0-2,0 0 1,2-1-2,-1 1 0,-1-1 0,2 1-2,-2 0 0,1-1-2,1 1 0,-2-1-3,2 1 2,-1-1-3,0-1 2,0 2-2,0-1 2,-1 0 0,0 1-2,1-1 2,-1 0-4,0 0 2,-1 0 2,1 1-2,-1-1 3,0 0 0,1 0 0,-2 0 0,1 1 3,0-1-1,0 0 1,0 0 1,0-1-1,0 1 2,0 1-1,0-1 2,1-1 0,-2 1-2,2 0-2,-1 0-2,-1 0 2,0 0-3,3 1 1,-3-2-3,0 1 2,1-1-3,0 2-3,0-2 0,-1 2 2,0-1-2,0 1 0,0 0 0,0-1 0,-1-1 0,2 2 0,-1-1 0,-1 0 0,1 0-2,-1 1 1,1-1 1,0 0-2,-1 0 1,0 0-4,-1 0 2,2 1 1,-1-1-4,0 1 1,0-1 2,2-1 1,-2 1-4,0 2 1,0-2 0,0 0-1,0 0-1,1 1-1,-1-1 1,1 0 2,-1 0-3,1 1 3,0-1-4,-1 0 4,1-1-4,0 2 1,0-1 1,0 0-2,-1 0 2,0-1 0,2 1 2,-2-1-2,0 1-2,0 1 4,0-1 1,1-1-2,-1 1 3,0 0 2,0 0 0,0 0 1,1 0 1,-1-1 0,-1 1 1,1 0 0,-1-1 4,1 0-2,0 0 3,-1 2-1,0-2 2,0 1-1,0 0 1,2 0 1,-3-1-2,0 1 1,1-1-2,-1 1 2,1-1-2,0 0 0,0 0-1,-1-1 3,1 2-3,-1-2 1,0 1 0,1 0 1,0-1 0,-2 0 2,1 1 1,0-1-3,-1 0 3,1-1 4,0 2-1,1-1 3,-2 0 2,1 1 0,0-2 0,-1 1 3,1 0-3,0-2 2,0 3-2,0-2 1,-1 0-1,1 1 1,-1-1-1,0 1-4,1 0 0,-2-1-1,1 1 0,0 1-1,0-2 1,1 1-3,0 1 0,-1-1-1,0 0 0,1 1 0,-1-2 1,0 1-2,0 1 2,0-1 2,1 0-2,-2 1 3,1-2 1,0 1-1,0-1 2,0 0 1,0 1 1,0 0 1,0-2 5,0 2-2,1-2 0,-1 1 1,0 1-2,0-1 1,0-1 3,0 2-3,-1-1-1,0 0-3,1 0-1,-1 2-3,0-3-2,0 2-3,2 1 1,-3-1-4,1 0 5,-1 2-3,0-1 3,1-1-5,-1 2-1,-1-2 2,2 3-2,-1-3 1,-1 3 3,1-3-3,0 1 3,0-1 2,-1 1-3,1-1 3,0 0-4,0-1 1,-1 1-1,0-1 4,0 2 0,0-3 1,0 0-1,0 2 2,0-1 0,0 1-2,-1-1 3,0 1 3,0 0 0,1 0 2,-1 1 1,0-2 3,0 1 3,1 0 1,-1 1 1,0 0 3,0-1 0,0 2 2,0-2 0,0 1-1,0 1-1,0-1-1,-1 1 3,1-1-3,-1 0 1,-1 0-3,1 1-1,-1-2-5,1 1-2,0-1-2,-1 1-1,0-1-4,0-1 3,-1 2-6,1-1 1,-2 0-8,1 1 1,1-1-1,-1 0-2,0 0 0,0 0 0,0 0 0,0 1-2,-2-1 2,2 2-3,-1-2 1,1 1-1,-1 0-4,1 0 5,-2-1 2,1 1 0,1 0-3,-1 0 1,-1 1 0,1-2-3,-1 1 2,1 1-1,0 0 1,-1-1 1,1 1-1,-1-1-1,-1 1-6,1-1 1,1 0-3,-1 0 2,0 2-4,-1-2 2,0 0-4,1 0-3,-1 1 1,1 0 0,0-1-3,0 1 3,-1-1 2,1 1-2,-1 0 3,1 0-1,0 0 1,0 0 1,0 1-1,-1-1 0,2 1 0,-1-1 4,0 1 0,1 0 2,-2-1 5,1 3-2,0-2 1,1 0 3,-1 0 2,-1 0 0,1 1 2,-1-2 3,0 1 1,1 1 0,-2-1 1,1 0 4,1-1-3,-1 1 3,-1 0 0,0-1 0,2 3 2,-2-3-2,0 1 2,1 0-2,0 0 1,1-1-3,-1 1 4,-1 1-2,2-1-2,-1 0 5,0-1-3,0 1 1,-1 0-3,2 0 2,-2 1-2,0-2 3,0 2-3,1 0 3,0-1-5,-1 0 4,1 1-1,0-1 2,1 1-1,-2 0 1,1 1-7,1-1 2,-1-1 3,0 2-6,0 0 4,0 0 1,0 0-2,1 0 3,-2 0-3,1 0 1,0 0 1,0 0-4,-1 0 0,1 0 0,0 2 5,-1-2-3,1 0 3,-1 1-3,0-1-2,0 0 0,-1 0 3,0 0-6,0 1 1,0 0-1,-1-1 1,0 1-1,0 0 6,0 0-3,0-1-3,0 2 1,0-1-1,0 0 1,0 0-1,1 0 3,0 0-5,0 1 3,-1-2-1,1 3 3,1-3 0,0 2 6,-1-1-6,1 0 0,1 1-3,-2-1 6,3 1-3,-1-2 0,0 3 0,1-1 6,-2-2-6,1 3 0,1-1-2,-1 0 4,-1 0-4,2 1 0,-1-3-1,0 3 1,1-1 2,-2 0-2,1 1 2,1-1-5,-1 1 0,-1-1 0,1 1 0,-1-1 0,2 1 0,-3 1 0,2-2-5,0 0 2,1 1-2,-2 1 0,1-1-1,1 0-1,-1 0-1,0-1 0,0 1-2,1 1 2,0-2-2,0 1 2,1-1-2,-1 1-5,1 0 0,0 0 2,0-1 1,0 1 2,1 0 0,-1-1 2,1 0-6,1 0-6,0 0-7,1 0-14,1 1-9,-1-3-13,2 0-15,0 0-13,-1 1-15,1-1-13,0 0-17,0 0-22,0 0-21,0 0-15,0 0-15,0 0-10,0 0-5,0 0-1,3 1 2,-1 0-8,1-1-8,0-1-1,2 0 4,1 0-4,0 1 0,1-3 3,1 1 7,2 1 25,-1 0 27,0 0 29,0 0 25,0 1 22,-2 1 19,0 0 17,-1 1 16,2 3 11,-2-1 10</inkml:trace>
  <inkml:trace contextRef="#ctx0" brushRef="#br0" timeOffset="74168.2422">13300 6945 4,'-10'1'33,"-1"-1"10,-1 0 11,1 0 11,-1 0 12,1 0 14,1 0 15,-1 0 17,3 0 18,1 0 21,2 0 0,0 1-20,2-1-25,3 0-32,0 0-14,0 0-7,0 0-5,0 0-4,0 0-3,0 0-3,0 0-2,0 0-2,2 1 3,0 1 0,3-2 1,0 3-2,2-3-1,1 3-3,3-2 0,1 0-2,1 0 1,3 1 2,1 0 2,1 0 5,2 0 1,0 1 4,1-1-2,1 1-4,0 1-2,0-1-1,2 0 0,0 1-2,0-1 0,0 0-2,2-1-2,0 0-2,2 1 1,1-1 1,1 0 3,1-1 1,0 0 3,1-1 4,1 0 4,1 0 1,1-1 8,0 0 6,-1 1 8,0-1 6,1 0 6,-1 0 4,0 1-1,0-1 2,0 1-4,-1 0-5,-2 0-3,0 0-5,-1 0-4,-1 0-10,-1 0-2,-3 0-10,0 0-4,-1 0-12,-1-3-6,-3 3-2,1 0-4,-2 0-1,-2 0 1,1-2-3,-4 1-1,1 1 1,-2-1-2,0 1 0,-2 0 0,-1 0-5,0 0 1,-3 0 0,0 0 2,-1 0 3,-1 0-1,-1 0 1,-1 0 0,-1 0 7,-2 0 1,0 0-1,0 0 6,2 1 5,-2-1-2,0 0 3,0 0 0,0 0 1,0 0 1,0 0 2,0 0-1,0 0 0,0 0 1,0 0-5,0 0 0,0 0-5,0 0-2,0 0 3,0 0-3,0 0-2,0 0-3,0 0 0,0 0-2,0 0-10,0 0 4,0 0-10,0 0 3,0 0-5,0 0-1,0 0 3,0 0-6,0 0 1,0 0-4,0 0 3,0 0-3,0 0 0,0 0 0,0 0 0,0 0 3,0 0 0,0 0 0,0 0 0,0 0 4,0 0-7,0 0 0,0 0 3,0 0 0,0 0-3,0 0 0,0 0 0,0 0 0,0 0 3,0 0 0,0 0 1,0 0-4,0 0 0,0 0 0,0 0 3,0 0 0,0 0-3,0 0 0,0 0 0,0 0 0,0 0 0,0 0 0,0 0 0,0 0 0,0 0-3,0 0 3,0 0 3,0 0 3,0 0-6,0 0 0,0 0 0,0 0 0,0 0 0,0 0 0,0 0 0,0 0-6,0 0 3,0 0 0,0 0 3,0 0 0,0 0-7,0 0 4,0 0 0,0 0 0,0 0 3,0 0 0,0 0 0,0 0 0,0 0 0,0 0 3,0 0 0,0 0 0,0 0 0,0 0-3,0 0 4,0 0-4,0 0 0,0 0 0,0 0 0,0 0 0,0 0 3,0 0 0,0 0-3,0 0 0,0 0 0,0 0 0,0 0 0,0 0 0,0 0 0,0 0 0,0 0-3,0 0 3,0 0 0,0 0 3,0 0-3,0 0 0,0 0 0,0 0 0,0 0 0,0 0-3,0 0 0,0 0-1,0 0 4,0 0 0,0 0-3,0 0-13,0 0-3,0 0-9,0 0-9,0 0-12,0 0-17,0 0-13,0 0-9,0 0-14,0 0-13,0 0-13,0 0-10,0 0-15,0 0-13,0 0-18,0 0-18,0 0-16,0 0-15,0 0-11,0 0-9,0 0-22,2 0-24,1 0-16,-1 1-2,-2-1-20,3 2-13,-1 1 28,-2-3 41,3 2 42,-1 2 40,1-1 37,-3-3 30,2 3 26,-2-3 23,1 4 20,-1-4 18,0 0 12</inkml:trace>
  <inkml:trace contextRef="#ctx0" brushRef="#br0" timeOffset="76068.3509">14924 7070 6,'-3'1'30,"-1"-1"8,1 1 8,-1 1 7,0-2 8,1 3 10,0-3 9,0 2 11,1-2 13,0 1 14,2-1-7,0 0-27,0 0-19,0 0-16,0 0-7,0 0-2,0 0-2,0 0 1,-2-1 1,2 1 1,0 0-1,-2-1-3,2 1-3,0 0-4,0 0-3,0 0-5,0 0-4,0 0-5,0 0-3,2-1-6,-2 1-1,1-3-2,-1 3-1,2 0-1,0-2 0,0 1-1,0 1 2,1-1 0,0 1 0,-1 0 0,2 0 2,0 0-2,1 0 2,-2 0-1,2 0 0,-1 1 1,1-1-1,-2 3 0,1-3 0,0 3 2,0-1-1,-1 0 0,0 0 1,0 0 0,-1-1 2,-1 3 0,1-2 1,-1 1 0,-1 0 1,0 1 1,0 0 1,-1-2-1,-1 2 0,1-1 0,-1-1-1,-1 1 1,1 0-1,-1-1-1,0 1 1,-1 0-2,0-2 0,-1 1 2,1 0-1,-1-2 1,0 1 1,-1-1 0,1-1-1,0 0-1,-1 0 1,0-2 0,-1-1-2,0 1 1,1-1 0,-1-1 0,0-1 0,0 0-1,1 1-2,0-2-2,0 1 0,0 0 0,0 1 1,1-1-1,1 0 2,0 1-2,1 2 1,1-1-1,0 0-1,0 1 0,1 2-1,1-1-2,0 2 1,0 0 0,0 0-2,1-2 0,1 1 0,1 1 0,0-1 1,0 1-1,2 0 3,0-1 0,2 1 0,0 0 0,0 0 1,0 1 2,3 0 0,-2 0 1,1 1 0,0 0 3,1-1 1,-1 2 0,-1 0 0,1 1 1,-1 0 2,-2-2 0,1 1 1,0 1 2,-3 0 1,0-2 1,0 1 2,-2 0 4,0 0 0,0-1 2,-1 0 1,-1 1 1,-1-1-1,0 1 2,0 0-1,-2 0-2,0 0-4,0 1-4,-2-2-9,-1 2-9,1-1-12,-2-1-16,0 1-16,0-1-20,-2 0-23,0-1-21,-1-1-27,-1-1-26,1-3-20,-1 1-13,-2-1 11,2-1 16,-2-1 22,0-1 22,0 0 19,-1 0 18,1 0 18,-2-1 14,1 1 14,-1-1 10</inkml:trace>
  <inkml:trace contextRef="#ctx0" brushRef="#br0" timeOffset="77552.4358">20767 4705 5,'2'-10'31,"-1"1"16,0 2 12,-1 1 11,0 1 14,-1 1 11,1 1 15,0 3 16,0 0 17,0 0 21,0 0 24,0 0-21,0 0-61,0 0-35,-1 3-22,-2 0-11,1 1-5,0 3-1,0 0 0,-1 2 2,1 2 0,-1 1 1,0 3-1,-2-1-3,1 6-5,0-2-7,1 3-4,-1 0-5,0 3-3,1-2 1,-2 2 1,1 0 3,1 1 2,-1-1 1,0 0 2,0 0 3,1 1 0,-1 0 3,-1 0 4,2 2 1,-2 0 3,1 1 2,-1 0 3,0 0 0,0 1-2,-1 1-2,0 1-2,0-2-4,0 0-3,0 0 0,-2-3-3,2-1-3,0-1-2,0-2-4,1-1-2,0-4-1,0 0-4,2-2 0,-1-3-3,1-3 0,1-1 1,0-1 0,0-2 2,1-2 0,0-1 1,0 0 1,1-2 3,0 0 3,-2-2-1,-1 2 1,0-4 2,0 0-2,-2-3 1,0 1 1,-1-2-3,-1-4 0,-1 1 0,1-3-2,-1-2-1,-2-2-4,1-2-1,0-1-1,-2-3-2,2 0-2,0-1 1,1-3-3,-2 1-1,1 1-3,1-1-1,-2 2-1,3 0-2,0 2 1,1 2 3,-1 1 2,2 3 4,2 3 2,-1 2 2,1 0 5,1 4 5,0 1 4,1 2 1,0 3 4,0-1 2,1 3 0,0 0 1,0 0-1,0 0-1,2 0-1,0 5 1,1-2 2,1 3 1,2 0 1,1 3-3,1-1 1,0 4 1,1 1 3,3 0 3,-1 2 5,0-1 6,1 1 4,0 1 4,1-1 2,-1 0-3,1-1-1,-2-1-4,1 1 0,0-2-3,0 0-3,-1 0 0,0-1-6,-1-2-3,0 0-7,1-1-4,-2-1-12,-1-2-9,0 1-12,-1-3-13,0 2-16,-2-3-13,1 0-18,0-1-19,-1 0-17,0-1-24,0-1-27,1 1-30,0-1-22,0 0-15,0-1-20,0 1-16,-1-1-8,3-1 4,-2 3 24,0-1 32,-1 1 32,0 1 30,0-1 26,0 3 25,-2-1 21,0 3 19,0 0 15,0 0 12</inkml:trace>
  <inkml:trace contextRef="#ctx0" brushRef="#br0" timeOffset="84310.8223">14557 7908 3,'-15'5'37,"0"-3"12,-2 0 11,0 0 12,1-2 14,0 2 14,1 1 15,0 0 17,3-2 19,1-1 20,2 0 21,2 0-31,2 0-71,1-1-43,2 1-21,2 0-9,0 0-8,0 0-2,0 0-2,0 0-1,0 0-3,0 0 1,3 0 2,0 0 1,3 1 3,2-1 3,2 0 0,3 3 0,4-2 1,1 2-1,5-2-3,3 2 2,4 0 0,3 0 3,2-1 3,5 1-1,4 0 0,2 1-1,5-4-1,3 3 0,2-2-1,3 0 0,1-1-2,2-1-2,2-2 0,0 2-5,2-3-3,0-2-2,0 2 2,2-1 3,0-2 3,1 0 2,0-1 2,3 0 1,-1 2 3,1-2-1,-1 0 0,1 1-1,1-1 1,0 2 6,-1-1 6,2 1 2,-3 1-1,1 1-3,-1 1-3,-1 2-4,1-2-3,-2 3-4,-3 0-1,-1 0 0,-2 3-1,-3-2 1,-3 1 0,-2 0-6,-3 0-4,-4 1-4,-2 0-1,-4-1-4,-2 2-5,-2-1-12,-3 1-14,-2-1-23,-2-1-27,-1 1-31,-4-1-32,-1-2-27,-4 1-19,-1-1 5,-2-1 16,-3-1 18,-3-1 18,-1-2 20,-5 1 18,-1-1 19,-3-1 18,-1 0 16,-2-2 14</inkml:trace>
  <inkml:trace contextRef="#ctx0" brushRef="#br0" timeOffset="86651.9562">14805 5767 7,'3'5'40,"-1"2"10,-3-2 8,-1 2 5,-1-2-1,-1 2-12,-1 3-23,1 0-11,0-3-8,1 0-4,0-2-1,1-2-29,2-3-37,0 0-10,0 0 4,0 0 9,0 0 11,0 0 12</inkml:trace>
  <inkml:trace contextRef="#ctx0" brushRef="#br0" timeOffset="103658.929">16218 10888 6,'-14'1'16,"-3"1"10,1-1 5,-1 1 3,1 1 5,-2-1 4,0 0 5,1 0 5,-3 1 5,2-2-3,-2 2-11,0-2-11,2-1-15,-2 1-8,-1 1-4,2-2-2,-1 0-1,0-2 0,0 1-2,0 1 0,-1-1 0,1-1-1,0 1-2,-1-1 1,1-1-1,-1 1 0,1-1 1,0 0-1,0 1 1,0 0 0,0 0 0,1-1 1,-1 3 1,2-3 1,0 3 1,1-2 1,-1 2 1,2 2 1,-1-2 1,3 3 1,-2-3 1,2 2 0,-1 0 1,1 1 0,-2-1 1,3 1-1,-1-1 1,0 1-1,0 1 0,1-1 0,0 0 0,0 2 0,1-3 0,-2 1 0,1 1-1,0 1-1,0-1 1,0 1-1,0-1-1,0 2 0,0-1 0,0 0 0,0 2-1,0-2-1,0 3 1,1-2 0,0 2 0,0-1-1,0 2 0,0 0 0,1 1 0,-1 0 0,1-2-1,1 4 1,1-2-1,-2 1 2,2 1 0,0-1-1,0 0 1,1 1-1,1-1 1,-1 0 0,2 2 0,-2-2 0,2 2 1,0-4 0,1 4 0,0-1-1,-1-1 1,2 2-2,1-1 0,-1 0-1,1 0 0,0 1-2,1-1 1,0 1-2,-1 0 1,1-1-1,1-1-1,0 0 0,1 1 0,1 1 0,0-2 0,1 1 1,0-1 0,0 1 1,1-1 0,0 0 2,1 1 0,0-1 0,1 1 0,2 0 1,-1-2-1,0 2-1,1 0 0,0-1 1,2 0 1,-1 1 0,0 0 0,2-1 1,-1 0-1,0 1 1,0-1 0,2 0 0,-1 0 1,2 0 0,-1 0 2,0 0-1,1 1 1,-1-3 0,1 3-1,1-2-2,-1 0 0,1 0 0,-1 0 0,0 0-1,2-1 0,-2 1-1,2 0-1,-1-1 1,2 0 0,-2 2 0,1-2-1,0 0 1,1 2 1,0-3-1,-1 2 0,1 0-1,0-1 1,1 1 0,1 0 0,-2 0-1,3-1 0,-2 0-2,1 2-1,0-2-1,2 0-1,1-1-1,-1 2 1,1 0 1,0-2 1,0 0 1,1-1 0,0 1 1,-1 0 1,1-1 1,1-1 0,-1 1 2,1-1 1,-1 1 2,0-1 1,1 0 2,0-1-2,1 0 0,-1-1-1,1 2 0,1-1-1,0 0-1,-1-1-1,1 1 0,0 2-1,1-3-2,-1 1 0,-1 1-1,1-1-2,0 0 0,-1 1-1,-1-1-2,1 1-1,-1 1-1,1-2-1,-2 2-1,2-2 0,-1 1-2,-1 1 0,0-1-1,1-1-1,0 1-1,-2 0 1,2-1 0,0 0 1,0 0 2,-2-1 2,2 1 1,-1-1 2,0 0 2,1 0 1,0-2 1,-1 0 3,2 1 1,0-1 2,0 1 1,-1 0 1,1-2 1,1 1-1,0 0 0,0 0-2,-1 1 0,1-1 0,0 0-2,0-2 0,0 3 1,-1-2-3,0 2 0,-1-2-1,1 1-1,-2 0-1,0 1-2,0-1 2,-1-2-1,1 2 1,-1-1-2,-1 1 0,1-1-1,0 1 0,-2-2-2,3 0 0,-2 0 0,1 0-1,1-2 1,-1 1 3,1-2-1,1 1 2,0 0 1,-1-1 1,3-1 2,-1 1 1,1-2 2,-1 2 0,1-1 2,0-1 1,-1 2 2,1-2 1,-2 1 1,1 0-1,1 1-1,-1 0 0,-1-1-2,1 0 0,0 0-1,-1 2-1,0-1 0,0-1-2,0 2 1,-1-1 0,1 0-1,-1 2-2,-2-2 1,1 2 1,1-2-2,-3 2 0,2-2-1,-1 3-1,-1-2 1,1 2-4,-2-1 1,2 0-1,0 1-1,-1-1-1,1 1-1,-2 0-1,2 0-2,0 1 1,-1-1-1,1 1-2,-1 0 1,-1 1 2,1-2 1,0 3 0,0-1 1,-1 0 3,0 0 0,0 1 1,0 0 2,0-1 3,-1 1 2,1 0 0,-1 0 3,1 0 1,-2 1 0,2-1 0,-2 0 0,2 0 0,-2 1-1,3-2 0,-1 1-1,-1 1 0,2-1 0,-1 0-2,2-1-1,0 1-2,0-1 0,0 1-1,0-1-1,2 0 0,0 1-1,-1-2 0,0 1 0,0 0 0,0 0-2,0 0 0,0 1-1,-1-1 0,0 0-2,0 1 0,-1-1 0,0 0-1,0 1 0,0-2 0,0 2-2,-1-1 0,0 0 0,-1 0-2,2 0 0,-2 1 0,1-1 0,0-1 2,0 1 0,1 0 2,-2 1 1,2-2 1,-1 2 2,1 0 1,1-2 1,-1 2 0,1-2 2,0 2 2,1-1 2,-1 0 0,0 0 0,0-1 1,1 1-1,-2-1 1,2 0-1,-2 1-1,2-1 0,-1 0-1,-2 0 0,2-1-1,-1 0 1,1 0-1,0 0 0,0 0-1,0 0 0,1 0 0,-2 0-1,1 0 1,0 0-2,0-1 0,0 0 0,-1 1 0,1 0 0,-1-1-2,0 0 0,1 0-1,-1 1 0,1-2-1,-1 2 1,-1-2-1,1 1-2,-1 1 1,1-2-1,-1 2 0,1-1 0,-1 0-1,0 0 1,0 1-1,-1-1 1,1 0 2,0 0 0,0 0 1,-1 0 2,2-1 1,0 1 1,-1 0 2,1-2 1,-1 0 0,1 2 2,1-2 2,-1 0 0,0 1 0,0-2 1,1 1 0,0-2-1,0 0 1,1 2 0,-2-1-1,2-1-1,-1 0 0,0 1-1,2 0 0,-1 0 0,0 0-1,0-1 0,0 1-2,0 0 1,0 0 0,0-1-2,-2 2-1,1 0 0,0-1 1,-2 1-2,0 0 0,-1-1 0,1 2-2,-2-1 0,1-1 0,-1 1 0,0-2-1,-1 3 0,1-3-1,-2 0 0,1 1 0,0-2 1,0 2-2,-1-3 0,1 0 1,0 1 0,0-2-1,1 0 0,-1 0 1,1-2 2,0 1 1,1-1 1,-2 0 1,2 0 3,-1-1-2,0-1 3,0 2 0,0-2 1,-1 0 1,1 1 2,-1-1 1,0 0 0,0 1-1,0 0 1,-1 0-2,1 1 1,-1-2-3,0 2 1,1 0-1,-3 1 0,2-1 1,-1 1-2,0-1 1,0 2-2,-1 0 1,0 0 0,-1 1-1,-1-2 1,0 1-1,1 0 0,-2-1 0,0 0-1,1 0-1,-2 0-1,0-3 0,-1 2-1,1-2-1,0 0-1,-1 0-2,-1-1-1,0 0-1,-2 0-2,0-1-1,-1 0-5,1-2-3,-2 3-3,-1-3-1,-1 2 1,-2-1 0,1 1 1,0-1 0,-1 1 1,-1 0 1,0 0 4,-1 0 1,-1 2 2,-1-1 0,0 1 4,0-1 5,-1 1 2,-3 0 2,1 1 1,-1 0 0,-2-1 1,1 0-1,-3-1 0,0 1 0,-2-1-2,-1 1-2,-3-1-2,0-2-3,-3 1-2,-1 0-4,-2-4-2,-2 1-3,-2-2-2,-2 0-2,-2-2-1,-2 0-2,-1 0 1,-2-3-1,-2 2 1,-2-2-2,-1 2 0,-1-1 2,-1 0 0,-1 2 3,-1 1 1,1-1 2,-1 2 2,1 0 0,1 3 2,-1-1 1,4 0 3,-1 4 2,2-1 4,2 1 2,1 2 5,1 0 3,2 0 3,0 2 4,0 0 1,1 0 2,1 0 2,0 0 2,0 1 0,-2-2 2,1 2-2,-2-1-1,0 0-3,-2 1-1,-1-1-4,1 0-3,-3-1-4,1 0-3,-3 0-4,1 0-5,0 0 0,-2-1 0,1 1 1,-3 0-1,1-1 3,0 1 0,0 0 2,1 0 3,-2 1 1,3 1 2,-1 1 4,2 0 2,-1 1 4,3 0 4,0 1 0,1 2 0,1-1-1,2 2-1,0 0-2,2 1 0,1 1-2,0 0-3,3 1 1,-1 0 0,1 2 1,1-1 1,0 0 0,-1 3 2,2-2 2,-2 2-1,1-1 1,0 2 1,-1 0 0,0-1 1,-1 1 0,0 0 2,-2 0-3,0 1-2,0 0-4,-2 0-4,-2 0-4,1 1-4,-1 0-4,-2 1-6,3 0-5,-1 1-4,2 0-5,-1 0-3,2 1-5,2 0-4,1 1-3,1 1-2,3-1-2,1 2-5,2 0-4,0 0-4,3 0-4,1 0-3,1-1-3,2 0-2,0-1-14,2 1-14,1-2-7,-1 0-2,2 0 7,0-2 8,0 0 11,0-2 11,1 0 10,-2-1 9,2-1 9,-1 0 7,1-1 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1-11-26T00:20:22.2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7775 5759 10,'1'-21'36,"-1"4"10,0 0 11,-1 5 11,0-1 12,-1 4 13,1 2 13,-1 0 14,1 3 19,-1 1 20,1 0-6,1 1-26,0 2-26,0 0-23,0 0-12,0 0-3,0 0-4,0 0 3,0 0 1,0 0 4,0 0 2,0 0 3,0 0-2,0 0 2,0 0-6,0 0-2,0 0-7,0 0-6,0 0-8,0 0-5,0 0-8,0 2-3,0 1-5,0 0-4,0 2-3,1 1-5,0 2-3,0 1-6,1 3-3,0 3-6,0 2 0,1 1 0,0 4 4,0 1 2,2 3 1,-1 1 2,0 1 1,1 3 2,-1-1 5,1 4 1,0 0 4,2 2 3,-3 1 3,1 0 0,0 1-2,0 0-3,0 0-8,0 2-3,0-3-4,0 1-6,0-2-3,0 1-4,-1-1-3,2-3 0,-1 0 0,0-2 1,-1-1 3,2-1 2,-2-1 2,2-2 1,-2 0 5,0-3 3,-1 1 3,1-2 3,-1-1 3,0-1 4,-1 0-1,1-2 3,0-1-4,-1 0-1,-1-2 1,1-3-3,-1-2 1,0 0-4,0-1-1,0-4-2,-1 0-1,0-1-2,0-1 0,0-3-2,0 0 1,0 0 0,0 0-1,0 0-1,0 0 1,0 0-1,0 0-1,-3-1 0,0-1 1,0-2 0,-3 0 1,0-1 1,0-1 0,-2-2 0,-2-3-1,0 1-3,-2-2-2,-1-1 2,-1-1-2,-1-1-1,0-1-2,-1 1 0,-1-1-2,-1-2-3,1 1-2,-1 0-1,0-2 0,1 2 1,0-2 0,1 1 3,0 0 0,2 1 4,-1 0 0,3 0 2,-1 2 3,2 1 2,3 0 2,-2 2 2,4 2 2,0 2 2,1 1 1,2 0-1,0 4 1,1-1 0,1 2-2,1 2-2,0 0 1,0 0-2,0 0-2,0 0-3,0 0 2,2 2-3,0 0 1,2 0-1,0 3 0,2 2-1,2 1 0,2 1-1,1 4 0,3 2 2,0 2 2,3 1 3,0 2 2,1 1 4,2 0 2,0 2 1,1-1-1,0 0 1,1-1 2,-1-1 0,1-1 3,-2-1 0,1-2 0,-1 0-3,0-2-1,-1-1-2,1-4-2,-2-1-2,0 0-1,-2-3-3,1-1 0,-1-1-1,0-3-2,-2 0 0,1 0-2,-3 0 0,1-3-1,-2 0 1,0-1-1,-1 1 1,-1-1-1,-1 0-1,1 0 0,-3-1 0,1 0-2,-1-1-3,0 1-7,0-1-11,0-1-10,-1 0-14,1 1-16,1 0-20,1-2-25,-1-1-28,1 2-40,0 0-39,2-1-4,-1 1 13,0 1 21,0 0 23,-1 0 25,0 2 24,-2 0 20,2 1 18,-2 1 18,-1 2 14,0 0 13</inkml:trace>
  <inkml:trace contextRef="#ctx0" brushRef="#br0" timeOffset="4537.2595">13438 11880 4,'0'0'28,"0"0"7,0 0 8,-2 2 7,0 0 9,1 0 7,-1-1 10,1 1 9,0 0 13,0 1 13,0 0-6,1-2-23,-1 2-15,0-1-7,1-2-5,0 2 1,0-2 0,0 3 3,0-1 3,0-2 5,1 3 2,-1-3 2,0 1 2,0-1 1,1 2-5,-1-2-6,0 0-4,1 2-6,-1-2-6,2 1-6,-1 1-6,2-1-4,-1 0-3,1 1-4,0 1-3,0-1-3,2 0-2,0 1-2,1-2-3,2 2 0,-1 0 0,1 1-3,0-2-1,2 2-1,1-2-1,1 1-1,-1 0-1,1 1-1,1-4-1,1 3-1,1-1-1,0 0-1,1-1-2,0 0-2,0 2-1,0-3-1,0 0 0,-2 0 0,2 0 1,-2 0 1,0-1 2,-1-1-1,-1 1 2,0-2-1,-1 2 2,1-2-2,-2 2 2,0-3 1,0 1-1,-1 0-5,0-1-13,0 1-14,-2-1-15,0 0-11,0 0-9,1 1-4,-1-1-8,-2 1-5,1-1-9,0 1-5,0-1-7,-2 1-7,0 0-6,-1 0-5,-1-1-6,0 1-4,-2 3 10,1-4 12,-1 4 15,-1-4 13,0 1 12,-1 0 12,-1 0 11,0 1 9,0 0 8,-3 0 8</inkml:trace>
  <inkml:trace contextRef="#ctx0" brushRef="#br0" timeOffset="5188.2967">11362 12129 16,'0'-3'30,"1"3"7,-1 0 7,2-3 8,-2 3 8,0 0 10,2 0 11,-2 0 11,0 0 9,3 0 7,0 0-10,0 0-19,0 0-11,1 0-6,0 0-3,2 0-1,2 0-1,-1 3 0,2-3-1,1 0-2,2 3-1,0-2-4,0 0-4,2 1-4,0-1-7,0 0-4,2 0-8,-1 0-6,1 0-5,-2-1-5,3 1-3,-2-1-4,1 0-4,-1-1-2,0 1-14,0-1-17,1 0-13,-1-1-11,1 1-10,-2 1-7,2-2-7,-1 1-5,0 1-2,-1-1-2,1 1-6,-3-1-7,-1-1-4,1 2-2,-1 0 11,-2 0 16,0 0 13,-2 0 12,0-3 11,-1 3 9,1 0 7,-2 0 7,-5 0 5</inkml:trace>
  <inkml:trace contextRef="#ctx0" brushRef="#br0" timeOffset="6072.3473">9407 11991 11,'3'-3'42,"0"1"13,0-1 14,-1 0 16,1 2 16,-1 1 16,2-3 19,0 3 21,0 3 22,2-2 25,2 1-4,3 1-32,1 0-42,3 2-52,0-1-33,4 0-18,0 3-12,2-3-5,0 3-3,-1-1-1,2 0-1,-1 0-1,-1 0 0,0-1-2,0 1-3,-2 0-1,0 0-7,-1-1-8,0-1-19,0 0-22,-2 0-18,1-2-18,-2 0-13,0 0-13,-2-1-19,-1 0-20,1 0 2,-3-1 12,0 0 16,-1-1 16,-2 0 17,-1 1 17,-5 0 16,5-2 16,-5 2 12,0 0 9</inkml:trace>
  <inkml:trace contextRef="#ctx0" brushRef="#br0" timeOffset="6651.3804">8031 11989 8,'4'-5'43,"-1"1"15,0 0 15,0 1 16,-1 2 17,0 0 17,0 2 20,1 2 22,1-2 23,1 2 26,1-3 29,0 1-38,2-1-92,1 1-60,2-1-37,0 0-24,1 0-12,0 0-11,0-1-7,1 1-16,-1-1-22,0 1-16,1 0-12,0-3-11,-1 3-9,0-1-16,0-1-16,0 2 4,1-1 12,-2 1 16,0-1 17,1 1 14,-3-2 15,0 2 16,1 0 14,-1 2 10,0-2 9</inkml:trace>
  <inkml:trace contextRef="#ctx0" brushRef="#br0" timeOffset="22587.2919">6689 11373 6,'-1'3'27,"-1"0"6,-1-1 5,-1 2 6,1-2 6,-1 1 7,1 0 6,-1-3 7,0 3 7,1-2-2,1-1-12,0 1-16,-1 0-21,3-1-11,-3 0-4,1-1-2,0 1 1,0-1 1,0 1 3,-1 0 3,0 0 1,-1-1 3,2 1 2,-1 0 4,0 0 3,1 0 1,0 0 3,0 0 0,-1 0 0,1 1-2,0-1-1,0 1-4,-1 0-3,3-1-3,-3 1-4,1 0-2,0 1-3,0-1-3,-1 0-2,1 1-3,0 1-1,0-1 0,-1 1-2,0 1 1,0 2-1,0-1 1,0 1-1,0 1 1,-1 1 0,1 0 1,-1 1 1,0 1 0,2 0 0,-1 2 0,0-1-1,-1 1 1,1 1 0,0 0 1,0 1 1,1 0 1,1 1-1,-1-2 2,2 0 1,-1 2 1,1-1 1,1-1 0,-1-1 1,2 0 1,-1 0 1,1 0 0,1-1 1,-1 2-2,1-2 0,2 0 0,-1 0-1,0 0-1,1 0 1,0-1-2,0 2-2,1-1 1,0 0-1,-1-1 0,1 0-1,0 1-1,1-1 1,-1 1-1,0-1-1,-1 1-1,2-1-1,1 0-2,-2 1-2,1-2-3,0 1-3,-1 0-6,3-2-9,-2 1-8,1 0-9,2-2-11,0 1-9,0-2-9,2 0-7,0-1-8,1 0-9,2 0-19,1-2-19,1 1 0,1-3 10,0 1 12,1-1 15,0 1 14,1-1 13,0 1 11,0-2 11,2 3 8,-1 0 7</inkml:trace>
  <inkml:trace contextRef="#ctx0" brushRef="#br0" timeOffset="24671.4111">14137 11201 6,'0'0'29,"0"0"6,0 0 7,0 0 6,0 0 8,0 0 6,0 0 8,0 0 9,0 0 9,0 0 12,0 0-11,2 0-28,0 1-17,-2-1-9,3 0-6,-1 2-1,-1 0 1,1-1 0,0 1 3,0 0 1,0 1 2,0-2 1,0 1 1,1 0-1,0 0-2,-1 0-1,0 1-3,0 1-3,1-2-1,0 1-3,0-1-1,0 0 0,0 2-2,0-1-1,1 0 0,-2 1-2,1-2 1,0 3 0,0-1-1,-1 1 0,0 1-1,1 0 0,0-1 1,0 1 0,0 0-1,1 0 0,-1 1-1,0-1 2,0 0-2,1 1 1,0 0-1,0 0 0,-1-1-1,0 1-1,2 0 1,-1 0-1,-1 1-1,0-2-1,0 2-1,-1-2-1,1 0-1,0 0 2,-1 1 0,0-2-1,1 2 0,-1-1 0,-1 0-1,1 0 0,-1 1-1,0-1 1,0 1-1,-1-2 0,1 2 1,0-2-1,-1 2-1,0-1-3,0 1 1,0-1 0,0 2 0,0-1 0,0 2-1,0-1-1,-1-1 0,1 1 1,-1-1 0,1 0 0,0 1 2,-1-2 1,0 1 1,1 1 0,-1-3-2,0 2 2,0-2 1,1 2-1,-2-2 4,1 1-1,-2 0 0,2-1 2,-1 0-1,1 2 1,-1-2-1,0 0 1,0 2-1,0-2 2,-1 2 0,1-1 2,0 0 1,0 1 0,-1-1 1,1 0 0,0 1 1,-1-1 1,0 1 0,1-2 0,0 2-1,0-1-1,0 0 1,-1 0-2,0 1-1,0-1-2,0 0 0,1 0-4,-2 0 1,2-1-1,-1 0-1,1-1-2,0 2 0,-1-3 2,1 3-1,0-3-2,0 1 1,0-1-1,1 1 0,-1-1-1,1 0 1,-1-1-1,0 2 1,1-1-2,-3-1 3,3 2-3,-1-1 1,0-1-1,0 2-1,1 0 0,-1-1 2,0 1-1,0-1 3,1 1-2,-1-1 0,0 1 0,1-1-1,-2 2 1,2-1 0,-1 0 0,-1 0-1,1 1 1,0 0 1,0 0 3,-1-1 0,2 1 2,-1 0 0,0-2 1,0 1 2,0 1 3,1 0 2,-1-2-1,1 1 3,0-2 0,-1 1 2,1 1 0,-2 0-1,2-1-1,-1 0-1,1 0-3,1 0 1,-1-1-3,0 0-3,0 0 0,1 1 0,-1-3-3,0 3 0,1-3-1,-1 2 0,1-2-1,0 0-2,0 2 0,0-2 0,0 0-1,0 0-1,0 0 1,0 0 0,0 0-1,0 0-1,0 0 0,0 0-1,0 0 0,0 0 0,0 0 0,0 0 1,0 0 0,0 0 1,0 0 0,0 0-1,0 0 0,0 0 1,0 0 0,0 0-1,0 0 3,0 0-3,0 0 2,0 0-2,0 0 0,0 0 0,0 0-1,0 0 0,0 0 0,0 0 0,0 0 0,0 0 0,0 0 0,0 0 0,0 0 0,0 0 0,0 0 1,0 0-1,0 0 0,0 0 0,0 0 0,0 0 0,0 0 0,0 0 0,0 0 0,0 0 0,0 0 3,0 0-3,0 0 0,0 0 0,0 0 0,0 0 0,0 0 0,0 0 0,0 0 0,0 0 0,0 0 0,0 0-3,0 0 2,0 0 0,0 0 0,0 0 0,0 0-1,0 0 1,0 0-3,0 0 3,0 0 0,0 0 0,0 0 0,0 0-1,0 0 0,0 0 0,0 0 0,0 0 1,0 0 0,0 0 1,0 0-1,0 0 1,0 0 0,0 0-1,0 0-1,0 0 1,0 0-1,0 0 0,0 0 1,0 0 0,0 0 0,0 0 0,0 0-1,0 0 1,0 0-2,0 0 0,0 0 2,0 0 0,0 0 0,0 0 1,0 0-2,0 0 0,0 0 1,0 0-2,0 0 2,0 0-1,0 0-2,0 0 3,0 0 0,0 0 0,0 0 0,0 0-1,0 0 1,0 0 0,0 0-1,0 0-1,0 0 2,0 0 0,0 0 0,0 0 1,0 0-2,0 0 2,0 0 0,0 0 0,0 0-1,0 0-1,0 0 1,0 0 0,0 0-1,0 0 1,0 0 0,0 0 0,0 0 0,0 0-2,0 0 2,0 0 0,0 0 0,0 0 0,0 0-1,0 0 1,0 0 0,0 0-1,0 0 2,0 0-2,0 0 2,0 0-1,0 0 0,0 0 1,0 0-1,0 0 0,0 0 1,0 0-1,0 0 1,0 0-2,0 0 2,0 0-2,0 0 2,0 0 0,0 0 0,0 0 0,0 0-1,0 0 1,0 0 0,0 0 0,0 0 0,0 0-1,0 0 0,0 0 1,0 0 0,0 0-2,0 0 1,0 0 0,0 0 0,0 0-1,0 0 0,0 0 0,0 0-1,0 0-4,0 0-2,0 0-1,0 0-1,0 0-6,0 0-5,0 3-7,0-3-6,2 2-6,-2-2-6,1 1-5,1 0-8,-2-1-4,0 0-6,1 2-16,-1-2-15,0 0-13,2 1-11,-2-1-4,1 1-2,2 1 2,-3-2 3,1 1 5,1 0 3,-1 1 6,1-1 5,-2-1 4,1 2 4,-1-2 2,1 2 4,-1-2 2,0 0 2,0 0 9,0 0 9,0 0 10,0 0 8,0 0 7,0 0 8,0 0 5,0 0 6,0 0 5</inkml:trace>
  <inkml:trace contextRef="#ctx0" brushRef="#br0" timeOffset="27803.5902">10988 11762 26,'-2'-1'33,"-1"1"8,3 0 8,-3 0 7,1 2 10,1 0 8,-1-2 9,0 3 10,2-3 12,0 0-8,0 0-22,0 0-17,0 0-17,0 0-8,0 0-2,0 0-3,0 0-1,0 0 0,0 0 2,0 0 1,0 0 3,0 0 1,0 0 0,0 0 1,0 0-1,0 0-1,0 0-1,0 0-2,0 0-2,0 0-1,0 0-2,0 0-2,0 0 0,0 0 0,0 0-2,0 1 1,0-1-1,0 0 2,0 0-1,0 0 2,0 0 0,3 2-1,-3-2 1,0 0-1,1 1 2,-1-1 1,0 0 0,2 1 1,-2-1 1,1 1 0,1 0 0,-2-1-1,2 1 2,0-1-1,1 1 3,-1 0 0,0 0 1,0 0 2,0-1-1,1 0 2,0 0-2,1 2 1,0-1 0,0-1 1,-1 2 3,2-2 0,-1 0 1,2 1-1,0 0-1,-1-1-2,0 2 0,1-1 0,0 0-2,1 0 0,0 1-2,-1-2 0,1 2-2,1-1 0,-2 0-2,2 1 0,-1-1-2,2 0 1,-1 1-1,0-1-1,0 1 0,1 0 2,-1-1-1,0 1-2,1 0 1,-1 0-1,-1 0-2,1 0 1,-2-1-1,2 1-5,-1 0-1,0-1 0,-1 1-2,2-1-1,-1 1 0,-1-1-1,1 1 0,0-1-2,0 0 2,0 1-1,0-1 1,1 0 1,0 2-1,0-3 2,-1 3-1,1-3 0,1 1 1,-1 1-1,1-1 1,0 0-2,-1 1 0,0 0 0,0-2-2,1 2 1,0-1 0,-1-1 0,2 2-2,-2-2 1,1 1 1,-1 0-1,1 0-1,-1 0 2,0 0 1,0-1-4,1 1 2,-2 0-2,1 0 0,0-1 2,-1 1-3,-1-1 1,1 0-2,0 0-1,1 0 1,-1 0-2,-1 0 0,1-1 0,1 1 1,-2-1-2,2 0-1,-1 0-1,0 1 0,0-1 2,0-1-2,0 2 0,0-1 1,0 0-1,0 1 0,0-2 0,-1 2-1,2 0-1,-1-1 1,-1-1-1,1 2-1,1 0 0,-2-1 0,1 0-1,0 1-2,0-2 1,2 1 2,-2 1-1,0-2 0,1 1 1,0 0-2,0 1 2,0-3 0,1 3 0,-1-3-2,0 2 2,0 0 1,2-1-1,-2 0-1,1 1-1,-1-1 1,2 1-3,-1 0 2,0 0 0,1-1 2,-1 1 1,0-1 2,1 2 2,-1-1 4,0 0-1,0 1 3,0-1 0,0 0 6,0 0 0,0 1 4,-1 0 0,1 0 3,0 0-2,-1 0-1,0 0 4,0 0-4,1 0 2,-1 0-1,0 0-1,0 0 4,0 0-3,0 1 0,-1-1-1,1 0-2,0 0-2,0 0 3,-1 0-1,0 0 0,2 0 1,-2 0 3,1 0-2,-1 0 0,1 1 1,0-1-1,-1 1-1,2-1 1,-2 0-3,0 0 1,1 1-1,0-1 3,0 1-1,-2-1-1,1 0-2,0 0 0,0 2-1,0-1-4,-1-1 2,0 0-2,1 2 1,-2-1 1,0-1-2,0 0 2,-1 1 0,1-1-2,-2 1 1,2-1-5,-2 0 1,0 0-1,-1 0-1,-2 0 0,2 1-2,-2-1-1,0 0-1,0 0 0,0 0 0,0 0 4,0 0-4,0 0 0,0 0 0,0 0 0,0 0 2,0 0 2,0 0-1,0 0 5,0 0-2,0 0-1,0 0 5,0 0-1,0 0 2,0 0 3,0 0-1,0 0 0,0 0 5,0 0-1,0 0 6,0 0-1,0 0 0,0 0 3,0 0-1,0 0 0,0 0 1,0 0-1,0 0-1,0 0-2,0 0 0,0 0 2,0 0-4,0 0-4,0 0-1,0 0-1,0 0-4,0 0 2,0 0-5,0 0 3,0 0-3,0 0 1,0 0 2,0 0-3,0 0 1,0 0 2,0 0-5,0 0 0,0 0 3,0 0 0,0 0-1,0 0 3,0 0-2,0 0 0,0 0 1,0 0-1,0 0 2,0 0 0,0 0 3,0 0-1,0 0 3,0 0 2,0 0 0,0 0 0,0 0 0,0 0 0,0 0 3,0 0-2,0 0 2,0 0 0,0 0-2,0 0-1,0 0-1,0 0 0,0 0-1,0 0-1,0 0-1,0 0-5,0 0 3,0 0-2,0 0-1,0 0 1,0 0-1,0 0 3,0 0 3,0 0-3,0 0 3,0 0-6,0 0 6,0 0 0,0 0 2,0 0 4,0 0-1,0 0-5,0 0 5,0 0 1,0 0 2,0 0-5,0 0 6,0 0 0,0 0-1,0 0 4,0 0 0,0 0-2,0 0-1,0 0 1,0 0-6,0 0 0,0 0 1,0 0-4,0 0 4,0 0-6,0 0-1,0 0-2,0 0-3,0 0-3,0 0-3,0 0 0,0 0 0,0 0 0,0 0 0,0 0 0,0 0 0,0 0 0,0 0 0,0 0 0,0 0 0,0 0-3,0 0 3,0 0 0,0 0 0,0 0 3,0 0 3,0 0-6,0 0 3,0 0 0,0 0 0,0 0 0,0 0-3,0 0 3,0 0-3,0 0 0,0 0 0,0 0 0,0 0-3,0 0 0,0 0-3,0 0 3,0 0-3,0 0 3,0 0-3,0 0-6,0 0-11,0 0-15,0 0-11,0 0-10,0 0-15,0 0-18,0 0-12,0 0-14,0 0-20,0 0-14,0 0-17,0 0-19,0 0-10,0 0-7,0 0-6,-2-1-2,0-1-20,0 2-26,-1-3-19,1 0-12,-3-2-9,0 1 0,-1-3-12,0 0-8,-1-2 25,-1-2 37,1 0 38,-2-1 36,-1-1 31,1-2 27,-2 0 27,2 0 23,-3-1 19,1 0 15,-1-1 14</inkml:trace>
  <inkml:trace contextRef="#ctx0" brushRef="#br0" timeOffset="29324.6772">11173 8320 9,'0'0'27,"0"0"21,0 0 11,-4 0 12,-1 0 13,0 0 14,-1 0 13,1 0 16,0 0 17,-1 0 17,1-2 22,0 2-29,-1-3-69,1 1-41,-1-1-22,0 0-12,1-1-4,-2 2-3,0-1 2,0 0 0,1-1 3,0 2 3,-1-1 1,0 0 3,1 1 0,0 0 2,-1 0 2,1-1 1,0 3 3,1-3-1,-2 2-2,0-1 0,0 1 0,1-1-1,-1 1 0,0-1 0,0 1 0,-1 0-1,1 1 0,-1-2 1,-1 1-1,1 1 1,0-1-2,-1-1 2,1 2-2,-1-1 0,0 1-3,-1 0-1,0 0 1,1 0-1,-2 0-2,1 0-1,1 1-3,-2-1 1,1 3-1,0-3-1,-1 3 0,0-1 0,1 0 0,-2 0-3,2 1 1,-1 0 0,0-1 1,2 2-1,-3 0 1,3 0 1,-1 1 0,-1 0 2,2 0 0,-1 1 2,0-1-1,0 1 2,1-1 1,0 1 2,-1 0-3,1-1 3,1 2-1,-1-2 0,1 1-1,0 1 0,1-1-2,-1 1-1,1-1 0,0 0-1,1 2 0,-1 0-3,1-1 0,1 2 0,-1-1-1,2 1 1,-1 1-2,0 0 1,1 1-2,1 1 1,0 1 1,0-1-1,0 1 1,0 0-1,0 2-1,0-1 3,1 1-1,-2 1 1,2-1-2,0 0 1,0 1-2,-1-1 1,1 1 1,1 0-1,-1 0 0,1-1 1,-1 0-1,2 1 1,0-1 0,0 0-2,0 0 2,0-2-2,1 0 0,1 0 1,-1 0-1,1-1-1,0 0 0,1-1 0,1 0-1,2 1 0,-2-2-1,1 1 0,1 0-2,1 0 0,1 0 0,0 0 0,0-1 0,1 1-1,1 0-1,0-1 0,0-1-1,2 3 0,-2-2 1,1 2-2,1-2 0,-1 0 0,2-1 3,-2 1-1,0-1 1,1 1 0,-1-2 2,0 1 2,1-2 0,-1 1 2,1-2 1,-1 1 0,-1-1 1,2-1 2,0 0-1,-1 0 0,1-1 0,0 0-2,0 0 2,0-2-2,1 0 2,1 0-3,-1-1-1,1 0-1,0 0-2,1-1-2,-1 0-1,2-1-1,-2 0 0,1 0 2,0-1 1,0 0 0,0 0 2,0 1 1,-1-2 0,1 0 2,0-1 4,0 0 3,0-1 2,1 1 5,-1-1 1,1-1 5,-1-1-1,0 0 3,-1-2 4,1-1 2,-1 0 5,0-2 1,0 1 4,-2-2 2,1 1 4,-1-2 1,0-1 4,-1 0 1,-1-1 4,1-1 4,-2-1 0,0-1 3,0 0-2,-2-1-2,1-1 0,-1 1-2,0-3 1,-1 1-4,0-1-4,-1 1-1,0-1-6,-2 2 1,0-1-6,1 1-1,-2 0-3,-1 1-3,-1 1-2,-1 2 1,-1 1-2,-1 1 1,1 0 2,-2 1 1,0 2 4,-2 0-1,-1 0 2,-1 1-1,0 2 2,-1-2 2,-2 3-2,-1-2 0,0 2-4,-1-1-3,1 2-8,-2 0-4,-1 0-4,0-1-6,1 3-5,0-2-4,0 2-4,1 0-5,-2 0-6,2 1-4,-1 0-3,2 0-8,1 1-8,-2-1-15,3 2-12,-1 0-18,2-1-22,1 1-22,-1-1-22,1 2-21,1-1-21,1 0-35,1-1-33,0 2-25,0 0-19,5 1-18,-4-1-9,4 1 27,0 0 38,0 0 39,0 0 38,0 0 33,0 0 30,-3 2 24,3-2 22,-2 3 19,0 0 17</inkml:trace>
  <inkml:trace contextRef="#ctx0" brushRef="#br0" timeOffset="30856.7649">15542 11880 9,'0'-2'30,"-1"0"8,0 1 9,-2-2 10,1 3 8,0 3 12,0-2 9,-1 0 12,3-1 12,-3 1 12,3-1-13,0 0-36,0 0-22,0 0-12,0 0-11,0 0-6,0 0-8,0 0-5,0 0-6,0 0-4,0 0-4,0 0-4,3 1-5,0 0-2,1-1-9,2 1-7,1 1-10,4-1-7,1-1-24,1 1-25,5-1-9,1-1 4,2-1 9,2-1 9,3-1 10,1-2 11,3-2 8,2-2 9,3-1 8,3-3 7</inkml:trace>
  <inkml:trace contextRef="#ctx0" brushRef="#br0" timeOffset="31955.8277">20204 8565 3,'9'-10'26,"0"0"6,-1-2 6,1 3 6,0-1 8,-1-1 7,2 2 9,-2 0 11,-1-2 13,1 2 3,-1 0-1,0-2-12,0 2-18,-1 0-10,-1 1-2,2-1 1,-3 2 4,0-1 4,-1 1 4,-1 1 4,-1 0 3,1 0 2,-1 1 1,-1 0 1,-1 1 2,-1-1 1,1 1 0,-1 1 0,-1-1 0,-1 0-2,0 0-3,-3 0-5,2-1-4,-2 2-4,-1-2-5,-1 1-6,0 0-7,-2 0-5,-1 0-5,0 0-7,0-1-3,-3 1-5,2 0-3,-2 0-2,0 0-1,-1 1-1,1 0 1,0 0-1,0 1 1,-1 1 0,1 0 2,0 0 1,1 1-1,0 1 1,0 0 0,0 1 0,1 1-1,-2 2 0,2-1-1,0 2-1,-2 1 0,2-1 0,-2 2 1,1 0-1,-1 1 1,1 1 0,-2 0 1,1 1 0,-1 2 1,1-1 2,-1 1-2,2 1 1,-2 0-2,2 1 0,-1 0 0,0 0-2,1 1 1,1 0-2,-1 0 0,2 0-3,0-2-1,0 3-1,1 0-1,-1 0-1,2-1-2,2 2-1,-1-1 1,1 0-2,1 0 0,1 2-3,0-2-3,0 1 1,2 0-1,0-1-1,1 0-1,1 1-2,0-1-1,2 1 0,0-1 0,0-2-1,2 1-2,0 0-1,2 0 0,0-1-1,3-1 0,0 2 0,0-2 0,2 1 0,2-1 0,-1 1-1,1-1 2,2 0 0,0 0 2,1-1 2,0 0 1,1 0 0,-1-1 2,2 0 3,0 0 2,0-2 2,0 2 0,1-2 1,0-1 1,1 1 3,0-3 0,0 1-1,2-1-1,-2 0-2,3 0 0,0-1-2,-1-2-1,1 1-2,2 0-4,0-3 0,0 3-1,2-4 2,0 1 0,1-2 3,1 2 2,0-4 3,0 1 2,0-1 1,1 0 1,-1-1 3,1-2 1,0 1 2,-1-3 2,0 1-1,0-1 0,0-2-1,0 1-2,-2-1-5,2-2-3,-2 1 0,0-1 0,-1-1 0,-1 0 0,-1-2 1,0 1 2,-2-1-1,-1-1 1,-1 0 3,-3-1 0,1 0 3,-2 0 1,-1-1 5,-2-1 0,0 0 3,-1 1-2,-3-2 2,0 0-1,-2-1-1,0 2 0,-2-2 0,-2 0-1,-1-2 0,-1 1 0,-1 0-2,-3-1 1,1 1-3,-2-1-2,-1 1 0,-2 0-1,-1 1 0,-1 1-4,-1 0-2,0 2-1,0 1-1,-3 1 0,1 1 0,-1 1-1,0 2-3,0 0-4,-1 2-4,-1 1-3,1 1-6,-1 1-6,1 1-3,-2 0-9,1 1-15,1 2-17,-1-1-20,1 0-18,1 0-15,0 0-13,0 2-12,1-2-13,0 2-9,1 0-8,2 1-13,-2 1-16,2 0-2,-1 0 8,2 2 21,-1 1 26,0 1 26,0 0 22,0 2 19,-1 0 16,1 2 15,-2-1 12,1 2 11</inkml:trace>
  <inkml:trace contextRef="#ctx0" brushRef="#br0" timeOffset="33459.9138">28391 8433 11,'-2'-4'28,"-1"-1"5,1 1 7,-1 1 6,0 0 8,0 0 7,-2-1 9,0 3 8,0-2 11,-1 0-2,-1 0-14,0 1-12,-3-1-13,1-1-6,1 1-2,-3-1-2,1 1-1,-2-1 1,0 1 0,0-1 1,0 1 1,-1 0 0,0-1-1,-2 1 1,0-1-2,0 1 0,-1 0-2,0-1-2,-2 1-2,2 1 1,-2-1-2,1 2-1,-2 0-1,-1 0 1,2 1-3,-2 0 2,2 1-1,-2 0-2,1 0 1,0 2-2,0-1 1,0 1 0,1 1-3,0-1 0,1 1-1,0 0-1,0-1-2,1 3 0,0-1 2,1 1-1,0 0 0,0 1-1,2 0 0,-1 0-2,0 1-6,-1 1 0,2 0-2,-1 1-2,2 0-5,-2 1 0,1 0 1,2 1-2,-2-1-2,2 1-2,0 0-3,1 0 0,0 2-2,1-2 2,0 0 0,2 0 0,0 0-1,1 3 0,0-3 1,1 2-1,0-1-2,1 1-1,1 0-1,0 1 0,1 0-3,0 1 2,1-1-1,0 0-1,0 0 0,1-1 0,1 0 0,0-1-2,2-1-1,-1 0-1,1-1-2,1 1 0,1-1-1,1 0 1,2 0-1,0-1 0,2 1-1,1 1 0,0 0-1,1 0-1,2 2 1,-1-1-1,2 1-1,0 0 1,1 0-2,-1 1 0,2-1 0,-2 2 0,3-3-1,-2 0 4,1 2 1,1-1 1,-1-1 3,2 0 1,-1-1 3,2 0 4,0 1 4,-1-3 4,1 1 4,1 0 3,-1-2 5,1 0 1,0-1 4,-1 1 0,0-1 0,0-1 2,0 1 0,0-3-1,-1 2 1,0-2-3,0 0-3,0-1 0,0 0-3,0 0-2,-2-2 0,2 1-3,-2-2-1,1 1-2,0-2 0,-2 0 0,0-1-1,-1-1 0,0 1-2,-1-2 1,-1 0 0,-1 0 0,0-1 0,-1-1-1,-1-1 1,0-1-2,0 0-1,-2-3-1,-1 0-2,0-2-3,0-2-2,-2-1-3,-1-2 0,0-2-1,-1-1-5,-1-2-3,-1-2-1,-2 0-2,-1-4-3,-2 1-2,0-2-3,-3-3-2,-1 1-2,-1-1-1,-1-2-2,-3 1-1,0-1-4,0-2-1,-2 2-2,1 0-5,-2 2-7,0-1-8,0 1-10,1 2 2,-2 1 6,1 2 8,0 0 8,-1 2 7,2 3 7,-2-2 7,2 2 5,-3 1 6</inkml:trace>
  <inkml:trace contextRef="#ctx0" brushRef="#br0" timeOffset="47777.7327">23673 17372 33,'-3'-3'48,"1"2"13,-1 0 13,-2 0 14,2 3 16,-2 2 16,2 0 17,-1-1 18,0-2 20,1 1 23,1 0-24,0-1-61,-1 0-40,3-1-23,0 0-12,0 0-2,0 0 2,0 0 4,0 0 5,0 0 5,0 0 6,0 0 6,0 0 5,0 0 3,0 0 4,0 0 1,0 0-2,0 0-3,0 0-7,0 0-7,0 0-5,0 0-7,0 0-6,0 0-4,0 0-5,0 0-2,0 0-3,0 0 1,0 0-4,0 0-3,0 0 0,0 0 0,0 0-2,4 0 2,-1 0 0,2 1 1,0-1 0,1 1-1,0 1 1,3-1 0,0-1-1,0 3 3,3-3 0,-1 3 0,0-1 0,2 0 0,-1 0 3,2-1 0,-1 1 1,2-2 4,-1 3-2,1-1 4,-1 0 0,2 1 4,-1-1 1,1 0 5,-2 0-1,3-1 3,-2 1 3,2 1 3,-1-2-3,0 1-5,-1-1 0,1 1 0,-1-1-1,0 1 1,0-2-3,1 0-3,-2 1-1,1 1 0,-1-2-3,0 0 0,-1 1-1,1 0-1,-1-1-1,-2 1 1,2 0-5,-2 0-2,0-1-1,1 1-3,-2-1-1,1 1-2,-2-1-2,-1 1 1,0 0-3,0-1 1,-1 0-4,-1 0 1,0 0-1,-1 2-2,1-1-2,-2-1 2,0 0-2,-1 0 0,0 0-1,-1 0-1,0 2-2,0-2 2,-2 0-2,0 0 0,3 0 2,-3 0 0,0 0 0,2 0 0,-2 0 2,3 2-2,-3-2 2,0 0 2,0 0 0,2 0 3,-2 0-1,0 0 2,3 0-2,-3 0 2,0 0 1,0 0-5,0 0 2,2 0 1,-2 0-1,0 0 1,0 0-1,0 0 3,0 0-5,0 0 3,0 0-5,0 0 0,0 0 1,0 0-1,0 0 1,0 0-1,0 0-4,0 0 2,0 0-1,0 0 1,0 0-2,0 0 2,0 0-4,0 0 0,0 0 0,0 0 0,0 0 0,0 0 0,0 0 0,0 0 3,0 0-1,0 0 2,0 0-2,0 0 0,0 0 1,0 0 3,0 0-2,0 0 1,0 0-1,0 0 3,0 0-3,0 0 0,0 0-1,0 0 3,0 0-4,0 0 1,0 0-1,0 0 2,0 0-2,0 0 1,0 0 1,0 0-2,0 0 3,0 0-1,0 0 0,0 0 5,0 0-2,0 0-2,0 0 3,0 0-1,0 0-2,0 0 1,0 0-1,0 0 2,0 0 0,0 0-5,0 0 0,0 0 0,0 0 3,0 0-3,0 0 0,0 0 3,0 0-5,0 0 0,0 0 0,0 0 0,0 0 0,0 0 0,0 0 0,0 0 2,0 0 1,0 0-3,0 0 0,0 0 0,0 0-3,0 0 1,0 0-3,0 0 3,0 0-2,0 0-3,0 0-5,0 0-6,0 0-11,0 0-21,0 0-26,0 0-28,0 0-40,0 0-43,0 0-46,0 0-47,0 0-55,0 0-54,0 0-47,0 0-27,1-5 31,-1-1 53,1 1 57,0-3 52,-1-1 48,0 0 42,-1 0 37,0-2 32,0 0 27,-1 0 21,-1-1 20</inkml:trace>
  <inkml:trace contextRef="#ctx0" brushRef="#br0" timeOffset="50344.8795">27942 13822 11,'-1'3'42,"1"-3"13,-1 0 15,1 0 16,-1 1 16,1-1 19,0 0 19,-3 0 22,1-1 22,2 1 26,-1 0-3,1 0-31,0 0-43,0-4-53,1 1-31,0-1-18,0 0-12,1-1-6,0 1-1,0-1-2,2-1 1,-2-1-1,2 1 4,0 0 0,0-3 1,2 2 0,-1-2 2,3 0 2,-1-2-2,0 1 0,1-2-1,2-1-1,0 0-1,0-1-3,0 0 1,1 0-2,-2-1-2,3 1 1,-3 0-4,1-1-1,0 1-3,-1-1-1,-1 0-1,1 1-1,-2-1-4,1 1 0,-2 2-2,2-1 0,-1 0 0,-1 0-1,0 0 0,-1 0 0,1 0-1,-2-1 0,1 2-1,-1 0 1,0-1-1,0 0 0,-1 0 2,0-2 0,0 3 2,-1-2 1,0-1 2,0 1 2,-1-1 2,0-2 1,0 3 3,-1-1 0,0-2 3,-1 3 1,0-1 4,0 0 0,-1-1 1,-1 1 1,-1 0 0,1 0-2,-1-1 2,0 1-2,-1-1 0,1 1 0,-2 0 0,0 0-1,1 0-2,-1 1 2,0-2-2,0 4 0,-1-2-1,0 0-1,0 1 1,1 0-3,-2 1 2,1-1-2,-1 2 0,0 0 0,-1-2-2,0 2 2,0 1-2,-2-2-1,2 1 1,-1 1-2,-1-1 0,0 1-1,0 1 0,-2-1-1,1 0-1,-2 1-1,1-1 1,0 1-1,-3 1-1,2 0 2,-1-1-3,1 2 1,0 0-1,0-1 1,1 2-2,0 0 3,0 1-2,2 0 2,-1 0 0,0 1-1,2 0-1,0 1 2,-2 1-2,3 0 1,-2-1 0,1 2-1,-1-2 1,1 2 2,-2 0 0,2-1-2,0 2 3,-2 0-2,2-2-1,-1 2 2,0 0-2,1 0 0,-2 2 0,1-2-1,-1 0 0,0 2 1,1-1-2,-1 0-1,1 2 0,0-2 2,-1 2-1,2 0 3,0 0 0,-1 0 2,1 2 1,0-1 2,-1 0 2,2 1 0,-1 1 2,-1-1 2,2 2 1,-1 0 3,0 0-1,0 0-1,1 0 2,-1 1 0,1-1 0,0 1-1,-1-1 0,2 0 0,0 1-1,0 1 1,-1-2-1,1 1 0,0-1-1,0 0-1,0 1 1,0-1-3,1 0 2,-1 0-1,1 0-1,0 1 1,0-2-2,1 2 0,-1-3-1,1 2 1,0-1-2,0 1-1,0 0 2,-1 0-2,2 0 0,-1 0-1,0 1 1,0-1-2,-1 2 0,1-1 0,0-1 0,0 2 0,1 0-2,-3 0 2,2 0-1,0-1 0,0 1 0,0-1 0,-1 1 0,1-1 0,0-1-2,1 0 2,0 0-1,-1 1-1,1-3 0,-1 2 0,1 0 0,1 0-1,-1 0 1,-1 1-2,1-1 1,0 0-1,0 1 0,-1 1-2,1-2 0,-1 3-1,1-2-1,0 1 2,-1 0-2,1 1 1,0-2-1,0 3-1,-1-1 0,2 0-1,-1-1 1,0 0-1,1 2-1,-2-2 1,2 0 2,0 2 1,-1-3 1,1 1-1,-1 1 4,2-1-1,-3-1 4,2 2 0,0-3 1,-1 2 1,2-1 2,-2 0 3,1 0 0,-2-2 1,2 1 1,-1 0-2,0 0 3,0-2-2,0 2 1,-1-1-1,1 1 0,-1-3-2,1 3 0,0-2 1,-2 1-2,1 0 0,0-1-1,0 1 0,0 0-1,-1 0 0,1 0 0,0-1-1,-1 1-1,1 0 0,-1-1 0,1 2-1,-1 0 0,1-1-1,-2 0-1,2 0 1,0 1 0,-1-2-1,0 3-2,0-2 2,1 2-2,-1 1 2,0-2 0,2 1 0,-2-2 0,1 2-2,0-1 3,0 1-2,0 0 1,0 0 1,1-1-3,-1 1 2,1-1 0,0 1 0,-1-1-1,1 0 0,-1 1 0,2-1 0,-1 2 0,1-1 0,-1-1 0,2 0 0,-1 0 1,0 0-1,0-1 1,1 3 3,-1-2-1,1 1 1,-1-1 0,0 0 0,1 1 1,-1 0-1,0 1 2,1 0 0,0-1 1,-1 2-1,1-1 0,-2 1 3,2 1-3,0-1 0,0 1 1,0-1-2,0 1-1,0 1 0,1-2 0,-1 1-1,0 0-2,1 0 1,-1 1-1,1-2-2,1 2-1,-1-1 0,1 0-1,0-1 0,0 2-1,1-2 0,-1 1 0,0-1-2,1 2 0,0-2 2,0 0 0,0 1 1,0-2 2,0 0 0,0 1 3,1 0 0,0-1 2,-1 1 0,1-1 1,0 0 2,0-1 1,-1 2 1,1-3 1,1 1 0,-1 1 0,1-1 0,0 1 0,0-2 0,-1 3 0,1-2-2,-1 1 2,1 0-2,-1-1 1,0 1 1,1 1-2,-1-2 1,0 3 1,0-2-2,0-1 3,-1 3-1,1-2-2,0 0 2,0 1-1,-1 0 0,1-2-1,-1 1 1,0 0 0,1 0-1,-1-1 0,0 0 0,0-1 0,1 2-2,-1-1 2,0-2-2,0 0 0,0 2 1,0-2 0,0 2 0,-1-1 1,0-1-2,0 1-1,1 1 1,-1 0 2,0-1-2,0 0 1,-1 2 0,1-1 0,-1 0 0,1 1 1,-1-1-1,0 0-2,1 1 1,-2 0-1,2 0 1,-2-1-1,0 2 0,2-3 0,-1 2-1,-1 0 0,2 0-1,-1 0 0,0-1-1,0 1 0,0 1-1,0-2 0,0 1 1,1 0-2,-2 0 0,1 0 0,-1 1 1,1-1-2,0 2 3,-1-1-3,1 0 2,0 2-1,0-1 0,-1 0 0,0-1-1,0 2-1,1-1 2,-1 0-2,-1-2 0,1 3 1,0-2 1,0 0 1,0 2 1,0-1 2,0 0 1,-1 1 2,0-2 1,0 1 2,0 0 2,0 0 0,-1 1 4,1 0 0,-2-1 3,0 0 0,1 1-1,1-1 1,-2 1 0,2-3-1,0 3 0,-1-2 0,0 2-1,2-3-1,-1 1 0,1 0 0,0-1 0,0 1-2,1 0-1,0-1 0,-1 0 0,1 2 0,-1-2-1,1 0 0,1 2-3,-1-1 1,2 1-2,-1 0 1,0 0-2,1 0 1,-1-2-2,1 3 0,0-2 0,0 0-1,0-1 1,1 1-2,-1 0 0,1-1 0,0-1 0,-1 1 0,1-1 0,0 1-2,0-2 1,0 1-1,2-1 1,-2 0-1,1 2-1,0-1 0,0-1 0,0 1-2,1-1 2,0 0-2,-1 1 0,2-1-2,0-1 1,0 2 0,2-1 0,-2 0-1,1 0 1,1 0-1,-1-1 1,1 2-1,-1-1-1,1-2 1,0 2 0,0-1 0,1-1-1,0 2 0,-1-2 0,1 1-1,0-1 0,0 0 1,0-1-2,0 1 1,1 1-1,0-3 2,0 3-2,-1-4 1,1 2-1,1-1 0,-1 0 2,-1-1-1,1-2 3,1 2 0,0-1 2,-1-1 2,1-1 1,-1 0 2,0 0 1,0-1 2,2-1 3,-1 1 1,0-1 0,1-1 3,0 0 0,-1-1 2,2-1 2,-2 1-1,1-2 2,0 0 0,0 0 1,-1-1-1,2 1 1,-1 0-1,-1-2-1,2 0 1,-2 0-1,0 0 0,1 1-1,0-1-1,-1 0 0,0-1-1,1 1-1,-2 0-1,1-1 0,1 0-1,-1 1 1,0-1-2,1 0-1,-1 1 1,0-3-3,0 2 1,1 0-1,-2-1 1,1 0-2,1-1 2,-1 3-3,0-3 1,1 1-2,-1 0-1,0 2 0,0-3-1,0 1 0,0 2-1,-1-1 0,1 0 0,-1 0 0,0 2-2,0-2 1,1 2 0,-2 0 1,0-1-2,0 1 0,0 0 0,0 0 1,-1 0-2,0 0 0,0 0-1,0 0 1,-1-1-2,1 1-1,-1-1-1,0 0-1,2-1 0,-1 0 0,0 1-2,0-2-1,0 1-2,1-1 0,0-1 0,-1 2-2,1-2 0,0 3 1,2-3-1,-2 1 1,1 2 2,0-2 0,-1 1 3,1-1 1,-1 1 1,2 1 1,-3-2 3,1 2 2,0 0 2,-1 0 1,2-1 1,-1 2 1,-1-2 3,0 0 1,1 1-1,0-1-1,-1 1 1,1-2-2,-1 1 1,2 0-1,-1 0 0,-1-1-1,1 1-1,1-1-1,-2 1 1,1 1-1,0-1-1,-1 1-1,2 0-1,-1 1 0,0 0-1,0 0-1,0 1 1,0 0-1,0 0-1,-1 0-1,2 0 2,-1 2-1,-1-2 2,1 1 0,0 0 0,0-2 2,0 2 1,0-2 0,1 1 1,0-1 2,0 1 1,1-2 1,-1-1 1,2 1 2,-1 0 0,-1-2 1,3 1 0,-1-1-1,-1 0-1,1 0 1,0 0-1,-1-1-1,1 1 0,-1 0 0,0 1 0,1-1-1,-1 2-2,0-2 0,0 2 1,0-1-2,-1 1 0,0-1 1,1 2-1,-1-1 0,-1 1 0,1 0-1,-1 0 1,0 0-1,-1 2-1,0 0 0,-1-1 0,1 0 0,-2 2-1,0-2-2,-1 2 0,0 0 1,0-1-3,0 1 0,-1-1-10,0-1-10,0 2-27,0-2-36,1 0-45,-2-2-46,1 1-42,-1-2-35,1 2 5,-1-1 20,1-1 25,-1 0 25,1 1 25,-1-1 23,1 1 23,-1 1 22,1-1 19,-1 1 19,1 1 16</inkml:trace>
  <inkml:trace contextRef="#ctx0" brushRef="#br0" timeOffset="53258.0462">29387 12858 26,'-4'-4'45,"0"0"10,-2 1 11,-2-1 9,1 1 9,2 1 5,-2-1 6,-1 2 7,1 0 7,-1 0 9,-1 1-23,1 0-48,0 0-29,0 1-22,0 0-7,-1 0 2,1 1 5,-1-1 9,-2 3 10,2-1 12,-2 0 10,0 1 9,1 1 7,-1 2 5,0-3 1,1 3 1,-1-1-5,0 0-5,1 0-6,1 1-8,-2 1-4,1-1-6,1 0-2,-2 1-4,1-1-1,1 2 0,-2-1-3,1 1-1,1-1 0,-2 1-2,1-1 0,-1 1-2,0 1 1,1-1-2,-1 1 0,0-1-2,1 2-1,-1-2-1,0 1-1,0 0-2,0 1 1,1 0-1,-1 0-1,0-1 1,1 2-1,-1 1-1,0-1-1,1 2-1,0-1 0,0 1 0,0 0 1,1 1 0,-1 1 1,1-1 1,0 0 3,1 1 1,-1-1 1,0 0 0,2 1 2,-1-1 0,0 0 4,2 1 1,-1-3 1,0 2-1,-1-1 1,3 1-1,-1-1 0,0 0-1,1 1-1,-1-1-2,2 1-1,-1-1 1,1 1-2,-1-1 1,1 1-1,-1 1-1,1-1 0,1 0 0,-1 2-1,0 0 0,1 0-1,0 1-2,0-1 1,0 1-2,-1-1-1,1 0-1,1-1 0,0 1-2,0 0-1,0-2 1,1 1-2,-1 0 0,1 0 0,0-1-1,0 0-1,1 0 0,-1 0 1,0 0-2,0 0 0,1 0-1,-1 1 0,0-3 0,0 3 0,0-1 0,0 0 2,-1 1 1,0-1 2,1 0 1,-1 0 2,1 0 0,0 0 1,0-1 3,0 1 1,-1-2 1,2 1 3,-2-1 0,1 0 2,-1 0-1,1 1-1,-1-2 1,1 2 0,-1-1 0,-1 0-1,1 0-1,0 0-1,-2-1 1,1 0 0,0 2-2,-1-2-1,1 0 0,-1 0-1,0 1 1,0-2-2,-1 0 1,1 1-2,-2 0-2,1-1 1,0 0-1,-1 0 0,-2-1-1,2 2 0,-1 0-1,0 0-2,-3-1 2,2 0-3,-1 2 1,1-1-1,-3 0 2,1 0-1,-1 2 2,0-2 1,1 2 1,-2-1 0,2 0 2,-1-1 2,0 1-1,0 0 3,1-1 0,-1 0 2,1 0 0,0-1 0,1 0 0,0 2 0,0-2-1,0-1 0,0 2-1,1-2-3,0 1 1,0-1-1,0 1-2,1-2 1,-1 3 0,0-3 0,1 2 1,-1-1 1,1 1-1,-2-1 3,2 1 0,0-1 2,-1 2 0,-1-1 2,1 1 1,0-1 3,-1 1 0,0 0 3,1 0-1,0 1 1,-1 2 0,2-3 1,-1 2 1,1 0-1,-2-2 3,3 2 0,-1-1-1,1 0 0,-1 0 0,2 0-1,0-1 0,1 2-1,0-2-2,1 1-1,0-1-2,0 0-2,0 0-2,1 1-3,0-2-2,1 0 0,0 0-1,1 1-3,1-2-1,0 0-2,0 0 0,1 0 0,2 0-1,-1-1 1,0 1-3,2 1 2,0-2 1,0 1-2,1 0 2,1-1-2,0 1-1,-1 0 1,2 2 1,0-3-1,0 2-1,1-1 0,-1 1-3,2-1 1,-2 1 0,1 0-2,2-2 1,-1 1-2,-1 2 0,3-2-1,-2 0-2,0 0 1,3 1-2,-2-1 0,1-1-1,0 1 0,-1-2 2,2 2-1,-1-2-1,1 2 0,0-2 1,-1-1 0,2 3 1,-2-3-1,2 2 3,-1-1 0,0 0 1,-1 1 2,0-1 2,1-1 2,-1 1 1,1-2 3,-2 2 2,1-3 3,0 2 1,-1 0 2,1-2 1,0 1 3,-1 0 1,2-1 0,-1 2 1,0-2-1,0 0 2,0 1-1,2-2 0,-2 2-1,2-1 0,-1-1 1,2 1-3,-1-1 1,0 0 0,1 0 0,0 0 0,1 0-2,-2 0 1,2-1 0,-1 1 0,2 0-1,-1-1 1,0 1-1,0-1-1,-1 1 0,2 1-3,-2-3 1,2 3 0,-2-3 0,2 2 0,-1 0-2,0-1 0,-1 1-2,2-2-1,-2 1-1,2-1 0,-2 0 0,2 1-1,-1-1-2,1-2-1,0 3 1,-1-3-3,2 0-2,-2 0 1,1 0-1,0 0-1,0 0 0,1 0 0,-2-3-2,1 3-2,0-2 3,0 0 1,-1 0 2,2-1 3,-3 3 1,1-3 1,-1 1 2,0-1 2,-1 0 0,0 1 1,-2-2 3,1 1-1,-1 1 3,-1 0 1,1-1 1,-3 1 0,0-3-1,1 4-2,-1-2 0,0-1 1,1 0 0,-1 2-1,-1-2 2,2 0-1,-1 0 0,0 1 2,0-2-1,1 0 1,-1 1 0,0-1-1,1 0 1,0 0 2,-1 0 2,1-1-1,-1 0-1,0 2 1,-1-1-1,2 0 2,-2-2 0,0 2 0,1-1-1,-2 1 1,1-1-2,-1 1 2,2-1-3,-2-1 0,1 2-2,-2-1-2,3-1-1,-3-1 1,1 1 0,0 0 0,1-1 1,-1-1 0,-1 1 0,2-2-1,-2 2 2,3-2-1,-2 0 1,0 1 2,0-1 0,1 0 1,-1 1 0,1-1-1,-1 2 0,1-4-1,-1 2-1,0 0 1,0-1 0,0 1-3,0 0 2,0-2-1,-1 2-3,2-1 1,-2 0-1,0 0 1,0-1-1,0 0 0,1-1-1,-2 2-2,0-1 0,0-1-1,1 1 1,-1-1-2,1 2 0,-1-1 0,0-2 0,0 1-2,1 0-1,-1 0 1,1 0-1,-1-2-2,0 1 2,0-1-4,-1 1 2,1-1-1,0 0 0,0-1-2,-1 1 0,0 1-3,-1-3-1,1 2 1,1 0-1,-1-1-1,1 0 0,-1 0-3,1 1 1,-1 0 0,1 0-3,-1 0 0,1 0 1,0 1-3,-1-1 2,2 2-1,-2 0 3,0-1 1,2 2 4,-2-2 1,1 1 2,-1 0 4,1 0-1,-1 0 3,1-2 1,0 3 2,-1-2 3,0 2 2,0-1 2,0 0 0,-1 0 1,1-1-1,1 1 0,-2-1-2,1-1-1,0 4 2,-1-4-3,0 2 2,0-1-1,0 1 1,0 0-2,1 0 2,-1-1-1,0 2 2,0 0-2,0-1 0,0 2 1,0-2-1,0 2 0,0 0 0,0 0 1,1 1-1,-1-2 2,0 3-1,0 0 3,0-2 2,-1 2 0,0 1-1,1-2 2,-1 0 1,0 2 0,0-1-1,0 0-1,2-1 1,-2 0-1,0 1 1,0-1-4,0 0-1,0-1-2,0 0-3,0 0-2,0 1 0,0-2-2,0 1-3,0 0 1,-1-1-2,1 2 1,-1-1-3,2 0 2,-2-1-1,1 2-2,-1-1-1,1 0 0,-1 0 2,-1-1-2,1 0-1,0 2 0,-1-2 1,2 2 0,-1-1 2,-1 0 3,1-1 0,0 2 4,0-1 0,-1 1 2,1-2 1,0 2 4,-1 0 3,1-1-1,-1 1 3,0 0 0,0 0 3,0 0 0,-1 1-2,0-2-1,0 2 0,1-1 0,-1-1 0,0 1-1,0 0 0,1 1-1,-1-3-3,0 2 2,0 0-3,1-2 1,-1 2-1,0 1 0,0-3-1,-1 2 0,2 0-1,-2 1 0,1-1 0,0 1-2,0 0 3,-1 0-3,1 1 0,-1 0 0,1-1 2,-1 2-2,1-1 1,-1 1 0,1-1-1,0 1 1,-2 0-1,1 1 2,0-2-2,0 2 0,-1-1-1,0-1 0,-1 1 0,1-2 0,0 1 0,-1 0 0,0-1 0,1 0 3,-1-1-2,0 0-1,-1 1 0,0-1 0,1 0 0,-1 1 1,1-1 2,0 0-1,-1 1 2,0-1-1,0 0 1,1 1 1,-1-1-1,1 2 1,-1-1 1,2 1 2,-2 1-1,1 0 2,0 0 0,0 0 3,0 2 0,-1-2 0,1 0 1,-2 1 2,2 0 1,-1 0 2,1 1-2,0-2 2,-2 2-3,1-1-1,0 0 0,0 1 0,-1-2-2,1 2-1,0-2 1,0 2-2,-1-1-3,2-1 1,-1 1 1,0 1-4,0 0 0,0 0 2,0-1 3,1 0-3,-1 1 2,1-1 0,0 0-1,0 1 4,-1 0 0,1-2 1,1 2 0,-1-1 0,-1 0 1,2 1 1,-1-2 0,0 2 0,0-1 1,-1 0 1,1 1 3,1 1 2,-1-3-2,0 2 2,1 0-2,-1-1 2,-1 0-3,2 3 4,-1-2-4,0 0 1,0-1-1,1 2-1,-1 0 0,-1-1 1,2 2-1,-1-2-1,0 1 0,1-1-2,0 2-2,0-1 1,0-1-2,0 3 2,-1-3 0,1 2-2,0-2 2,0 3 0,1-3 2,-1 1-2,0 0 2,0 0-4,0 0 3,0-1-1,0 1 0,-2 0 1,1 0-1,1 0-1,-1 0-2,-1-1 2,1 0-2,0 0-1,-2 0 1,2 0-4,0 1 1,-1-1-5,2 0 1,-1 1 4,0-1-5,0 0 1,0 1 0,0 1 2,1-2-4,-1 1-1,0 1 1,0-2 0,1 2 0,-2-1 0,1 1 4,1 0-4,0 0-1,-1 0 1,1 0 2,0 1 2,0-1-4,0 1 0,-2-1 3,2 3 3,-1-3-4,0 1 2,1 0-2,-1 0 1,0-1-1,0 2 0,0 0 0,0-1 0,0 0-4,1 1 2,-1-2 0,0 1 0,0 0-2,-2-1 0,2 3 0,-1-3-2,1 1 2,-1 0-2,1 0 0,0 0-2,-2 1 2,2-1 2,-1 1-2,1-1 0,-1 0 0,1 0 2,-2 1 0,3-1 0,-1 0 2,0 2-2,1-3 0,-1 2 0,0-1 0,1 1 0,-1 0 2,-1-2 0,1 2 4,1-1-2,-1 1 0,0 1-2,1-2 0,-1-1-1,-2 3 3,3-2 0,-1 1 0,0 0 0,1 0 2,-1 1-2,0-1-2,0 0 0,-1 1-2,1-1 0,1 0-2,-2 1 0,1 0 0,0-2 0,0 2-4,-1 0 2,1 0 2,0 0 0,1 0 0,-1 0-4,0-1 5,1 1-1,0 0 0,0 0 2,-1 0 0,2 0 2,0 0 0,0 0 3,0 0 1,-1 0 0,1 0 2,0 0-2,0 0 0,2 0 2,-3 0 0,0 0-1,1 0-3,0 0-2,-1 0-2,0 0 0,0 1 0,0-1 0,0 2-4,0-2 0,0 0-1,0 0-1,0 0 0,0 1-2,-1-1 0,2 1 0,0-1 4,-1 0 0,3 0 2,-2 0-4,0 0 5,2 0-1,-2 0 2,2 0 0,0 0-2,-2 0 2,2 0 0,0 0 0,0 0 2,-3 0-2,3 0 0,0 0 2,0 0-1,0 0 3,0 0-2,-2 1 0,2-1-2,0 0 0,0 0 0,-2 0 0,0 0-2,-2 1 0,2-1-2,2 0 3,-3 0-1,1 1 0,0-1 0,0 1 0,-1-1 0,1 0 2,0 1 0,0-1 0,-1 0 2,1 0 0,0 0 2,2 0-1,-2 0 3,-1 0 0,0 1-2,1-1 4,2 0-2,-2 0 0,0 1 2,2-1-2,-3 0 1,1 0-1,2 0-2,-2 0 0,0 0 2,0 0 0,2 0 0,-3 0 2,1 0-2,0 0 2,2 0-4,-3 0 0,3 0 0,-3 2 3,1-2-1,2 0 2,-2 0 4,0 1 2,2-1-3,-2 0-1,-1 0-2,3 0 2,-2 0-1,0 2 3,2-2-1,-2 0-1,-1 0 3,3 0 2,0 0-5,-2 0 1,2 0-5,-2 0 5,2 0 0,-3 0 4,3 0 0,0 0-2,-2 1 5,2-1-3,0 0 0,0 0 1,0 0-3,-3 0 5,3 0 2,0 0 1,0 0-1,0 0 3,0 0 0,-2 0 3,2 0 0,0 0-2,0 0-3,0 0 3,0 0 3,0 0 2,0 0-5,0 0-1,0 0-3,0 0-5,0 0 0,0 0-5,0 0 3,0 0-6,0 0 1,0 0-3,0 0-2,0 0-6,0 0-10,0 0-12,0 0-18,0 0-28,0 0-37,0 0-42,-2 0-47,0 0-68,2 0-61,-3 0-50,0 0-35,3 0-44,0 0-31,-5 0 26,0 1 48,-1 0 59,1 0 56,0 2 53,0-1 45,0 1 41,0 0 34,-1 2 31,2 1 25,-1 0 20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1-11-26T00:22:01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32300 1210 7,'0'0'25,"0"0"7,0 0 6,0 0 6,0 0 7,0 0 6,0 0 7,0 0 8,0 0 8,0 0-4,0 0-13,0 0-13,0-2-13,0 2-9,0 0-6,0 0-4,0 0-2,0 0 0,0 0 0,0 0 4,0 0 1,0 0 1,0 0 3,0 0 1,0 0 3,0 0 0,0 0 2,0 0-1,0 0-1,2-2-1,-2 2-1,0 0-3,0 0-3,0 0-2,0 0-4,0 0-1,0 0-3,0 0-3,0 0-2,0 0-2,0 0-1,0 0 0,0 0-2,0 0 0,0 0-2,0 0 1,0 0 1,0 0 1,0 0 0,0 0-1,0 0 1,0 0 2,0 0 1,0 0 0,0 0 0,0 0 1,0 0-1,0 0 1,0 0-1,-2-2 0,1 0-2,0 1-1,-1-1-1,0 1-1,0-1 2,-1 1-2,1 0-2,0-1-1,-1 2 0,0-3 0,1 3 0,0-1 0,0-1 1,0 1-1,-1 1 0,1-1-1,0-1 2,0 2-1,-1-1-1,1 0 1,0 1 0,-1 0 0,0-2-1,0 1 1,0 1 0,0 0-1,0 0 0,-1-2 0,1 2 1,0-1 0,0 0 1,-1 1 0,1-1 1,0 0 0,0 0 0,0 1 0,0 0 1,0 0 1,0 0-1,1 0 0,-1 0 0,-1 0 1,2 0 1,-1 0-1,1 0 0,0 0-1,-1 0 0,1 0-2,-1 1 0,0-1 0,1 1 0,-1 0 0,1-1 0,-2 1 0,1 0 0,0-1 1,0 2-2,0-2 1,0 1 1,0 1-1,0-1 1,-1 0 0,0 1 1,0-1 0,1 1 0,0 0 0,-1-2 1,1 3 0,0-1 1,0-1 1,0 1 0,-1 0 0,1-1 1,0 0 0,1 2 0,0-1 0,-1 0 0,1-1 0,0 0-1,0 0 1,0 1 0,1 0 0,-1 0-2,1 0 0,-1 0-2,1 0 1,-2-1 1,3 1 0,-2 0 0,1 0 0,1 1-1,-1-1 2,0 1-1,0-1 0,1 1 1,0-1 0,0 2 1,0-1 1,0 0 0,0 1 1,0 1-2,1-2 1,0 1 1,0 0 1,-1 0 0,1 1 1,1-2-1,-1 1 0,2 0 0,-2-1-1,1 0 1,-1 1 0,1 1 0,-1-2 0,0 0-1,1 1 1,-1 0-1,1-1-1,0 0-1,0 1 0,1-1 2,-1 2-1,0-3 0,0 2 0,2 0-1,-1 0 1,0-1 0,0 0-1,0 1 0,0-1 0,1 1 0,-1-3 0,0 2 0,0 0 0,2 0 1,-1-1-1,-1 1 0,0-2-2,0 1 2,0 0-1,1 0-1,0 0 1,0-1 0,0 1 0,-2 0-1,2-2 1,-1 1 0,0 1-1,1-1 1,-1 0-1,0 1 0,1-1 0,-1 1 2,0-1-1,0 0 0,0-1-1,0 0 0,0 2 0,1-1 0,-1-1 0,0 0 1,2 2 0,-2-2 1,0 1-1,1 0 0,-1-1 0,1 1 0,-1 0-1,0 0-1,2-1 2,-1 0 0,-1 1 1,1-1-1,0 0 1,0 0 1,-1 0-1,1 0 1,1 0-1,-1 0 0,1 0 1,-1-1 1,0 1-1,1-1 2,-1 0-1,3 0 0,-3 0-1,0 0 1,1 1-1,-1-2-1,1 1 0,0-1 0,0 1 1,-1-1-2,1 1 1,-2 0-1,1-1 1,0 1-2,-1 0 2,1 1-2,-1-2 1,0 1 1,0 1 0,0-2 0,-1 1 1,1 0-2,0-1 2,-1 1 0,0-1 1,0 1-2,2-1 2,-2 1-1,0 0 0,0-2 2,0 3-1,1-2 0,-2 0 0,1 1 0,-1 0 1,1-1 0,-2 1 1,1-1-3,0 1 1,0-1-1,-1 0 2,1 0-1,0 0 0,0 0 1,-1 0-2,1 0 2,0-1-2,-1 2 1,0 1-1,0-3-2,0 0 1,0 0 0,0 1 1,0 0 1,0-1 0,0 1-1,0 0 0,0 0 1,-1 0 0,0 1-2,1-2 1,-1 1-1,0 0 1,0 0-1,-1-1 0,1 0 1,-1 1 0,1-1 2,-2 0 0,2 0 1,-1 0-1,-1 0-1,1 1 1,0-2 1,0 1 0,-2-1-1,1 0 0,0 2 1,0-2-2,-1 0-1,1 0-2,-1-1-2,0 1 0,-1-1-1,1 1-1,0-1-2,1 1 0,-1-1-4,0 2-3,0-1-4,1 2-6,0-3-6,0 2-6,0-1-8,0 1-7,0 0-9,0 0-9,1 0-11,0 0-15,0 0-16,0 1-36,-1 0-39,3 2-4,-3-3 11,-2 3 19,1-3 20,0 2 18,-1 0 18,1 1 16,-1-2 14,-2 2 14,2 0 11,0 0 11</inkml:trace>
  <inkml:trace contextRef="#ctx0" brushRef="#br0" timeOffset="586.0335">32082 1656 7,'-5'13'41,"-3"1"13,1 0 14,-1 1 14,-1 2 14,-1 0 15,2 3 14,1 1 13,1 3 9,1 3-1,2 2-11,2 2-85,3 1-128,2 4-56,1 0-17,1 0 3,0-1 11,0-2 14,-1 0 16,0-3 15,-1-1 16,-1-4 14,-2-2 13,-1 0 13</inkml:trace>
  <inkml:trace contextRef="#ctx0" brushRef="#br0" timeOffset="11703.6694">3460 2044 27,'-2'-4'44,"-2"0"11,0 0 11,0 1 14,-3 1 12,1 1 15,0 0 15,-1 0 17,-1 0 19,3 0 23,-1 1-20,0-1-51,0 1-33,-2 0-21,1 0-9,1 0-3,-1 0 1,-1 0 4,1 1 2,0-1 5,-2 1 3,1 1 4,0-1 1,0 1 2,0 0 0,-1-1-2,2 2-2,-1-1-3,0 1-3,0 1-4,0-1-3,1 2-3,-1-1-5,0 1-1,1-2-6,-1 3 2,1-1-2,-1 1-1,1-1-3,1 2-3,-1-1-2,-1 0-3,2 1-2,0 1-3,0-1-6,0 2-4,0-1-2,1 1-3,0 0 1,1 0-3,1 2-4,0-2 1,0 2-1,1-2 0,0 3-2,0-1-2,1 0-3,1 1 1,1 0 0,1 0 0,0-1-1,0 0-1,1 1-1,0-2 1,2 1 1,-1 0-2,2-1 0,1-1 1,0 2-1,0-2 1,1 0 0,1 2 3,0-2-1,0 0-1,3 1-1,-2-1 2,1-1-1,1 0 2,0 1 0,0-2 2,2 0 3,-2 1 0,3-1 2,-2-1 0,1 1 0,0-1-2,2 0 3,-2 0 1,1-1 1,-1 0 3,2 0-3,-2-3-1,1 2-1,0-1-4,0-1 1,0 0-2,1-1 0,-1-1-1,1 0-2,-1 0 0,0 0-1,1-2-2,1 0 2,-1-1 1,1 0 3,-1-1 3,2-1 3,-2-1 3,1 1 1,0-1 3,-1-1 3,-1-1 6,0-1 4,0 1 6,-1-1 5,-2-1 6,1-1 3,-2 1 1,1 0 4,-4-2 0,1 0 3,-1 0 1,-1-1 2,0 1 3,-2-1 3,0 0 1,-2-2 0,-1 2 0,-1-1-2,0-1-4,-2 0-2,0 0 0,-1-1-3,-2 1 2,-1 0-6,-1 0-4,-1 0 0,-1-1-5,-1 1-4,-1 0-8,-2 0-5,0-1-4,-1 2-5,-1 0-8,-1 0-9,-2 0-11,0 2-11,1-1-8,-2 0-10,0 3-5,1 0-8,1 1-4,-1 1-7,0 1-4,3 1-7,1 1-10,-1 2-8,2 0-7,1 0-20,1 2-22,0 1-18,1 1-12,1 2-12,1 0-6,0 4-29,-1 0-28,2 4 9,0 0 22,0 3 29,1 1 28,-2 2 28,2 2 24,-1 3 24,1 2 20,0-1 16,1 3 14,-3 0 11</inkml:trace>
  <inkml:trace contextRef="#ctx0" brushRef="#br0" timeOffset="12609.7212">3652 3260 18,'3'-5'37,"1"0"10,-2 1 10,-1 3 10,0-2 10,-1 2 11,0 1 14,-1-3 14,1 2 17,-2-2 20,-1 1-12,1 1-39,-1 0-23,0-1-15,-1 1-8,0-1-1,0 1-1,-1-1 2,-1 1 4,1-1 6,-1 2 2,0-2 3,0 2-1,-1 0 0,0-1 0,0-1-2,0 2-2,-2 0 1,2 0-3,0 2 0,-1-1-2,1-1 0,-2 0 1,2 2-1,0-2-1,0 1-1,-2 0-2,3 1 0,-1 0-1,0 0-3,-1 1-5,1-2 1,0 3-4,0 0-1,0 0-4,0 1-4,0 0-3,1 0-2,-2 0-4,1 2-4,1 0-1,-1 0-3,0 1-1,0 1-2,1-1-1,0 2-4,1-1-1,-1 1 1,-1 0 0,1 1 0,1-1-2,-1 0 3,2 0-1,-2 1 1,2-1 0,0 0 0,1 0 0,0-1 0,1 1-2,0 0 1,0-2-3,0 1-4,1 0 1,1-1-3,0-1 0,0 3 0,0-3 1,1 2-2,1-1-1,-1 1 1,1-1-1,1 0 2,0 0 0,1 0-3,0-1 0,1 0 2,0 2-1,0-1 2,0-1-1,1 1-1,0-1-1,2 0 2,-2 1-2,1-1 0,0 1-3,1-2 0,-1 2 0,1-1 1,-1-2-2,2 2-1,-2-2 1,1 1-3,0-1 1,1-2-2,-1 3 3,0-3-3,0 1 3,1-2-1,0 3 1,-1-3-2,2 1 1,-2-1-2,1 0 1,1 1-1,0-2 3,0 2-4,0-2 1,0 0 1,-1 1-2,3-1 3,-2 0 1,1-1 2,1 2 3,-1-2 1,0 0 8,1 0 4,-1 0 4,1-2 5,0 2 6,0-1 7,1 0 4,-1-1 6,2 0 2,-1 1 2,2-2 3,-2 0-2,0-1 3,3 1 0,-2-2 2,1 1-1,-1-1-4,1 0-2,-1-1 0,1-1-1,-1 2-5,0-2 0,0 0-1,-1 1 1,0-1 0,-1 1 0,0-1-2,-1-1-3,1 0-3,-4 1-1,1-1-7,-1 1-3,-1-1 0,0-1-4,-2 1 0,0-2 0,-2 2-4,0 0-1,0-3 1,-3 2-2,0 0-2,-2-2-2,0-1-3,-2 3 1,-1-3-1,-2 1-6,0 0 0,-3-1 0,0 2-6,-1-1-1,-2 0 1,0 0-3,-2 2 1,0 0-8,-1 0 4,-1 1 1,0 2-4,-1 0-2,1 0 2,-2 2 3,1 0-7,-1 1-6,1 0-10,1 1-12,-1 0-18,1-1-19,0 2-23,1-2-28,-1 0-32,2-1-33,0-1-42,2 0-37,-1-3-35,1 1-26,-1-3-32,2-1-24,1-1 28,0-2 44,1 0 48,1-1 45,0-2 40,0 1 37,3-2 31,0 1 28,0-3 22,1 2 20,2-1 16</inkml:trace>
  <inkml:trace contextRef="#ctx0" brushRef="#br0" timeOffset="13577.7766">3591 914 1,'5'-3'32,"-1"1"8,-1 1 10,-1-1 9,-1-1 11,1 2 11,0 0 11,-2 1 12,0 0 14,0 0 15,0 0-3,-2-3-20,1 1-23,-1 0-25,-1 2-12,0 0-6,-2 0-3,1-2 1,-2 2 2,1 0 2,-1 0 4,-2 0 3,1 0 4,1 2 1,-2-2 1,-1 0 0,1 0 0,0 2-3,0-2-1,-2 1-1,2 1 1,-1 0 0,-1-1-2,2 2 2,-1-2-2,1 2 1,-1 0-2,1 1-2,0-1-2,0 1-5,-1 0 2,1 0-3,1 2-6,-2-1-2,2 1-3,-1-1-2,1 2-3,-1 0-1,1 0-2,0 0-3,1 1 0,-1 1-1,0-1 1,1 1-3,1-1-1,0 0-2,0 1 1,2-1 0,-2 0-3,2 2-2,1 0-1,-1-1-2,2-1-3,0 1-1,0 0 1,1 1-3,1 0 1,0-1-1,0 0 0,2 2-1,-1-1 0,1 0 0,2-1 0,-1 2 0,1-1 0,1-1-1,1 1 0,1-1 1,0 0-2,0-1 0,1 1-1,1-2 1,-1 1 0,1-1-2,0 0-2,1-1 2,-1 1-2,2-1 1,-1-1-1,2 0 2,-2 0-2,1-2 0,0 1 0,0-1 3,2-1 1,-2 1-2,1-1 3,1-2 1,0 0 0,0 0 1,0 0 3,1 0 2,-1-2 5,1-1 7,-2 1 3,1-2 7,0 1 4,0-2 7,0-2 3,0 2 6,0-2 4,-2-1 7,2-1 4,-2 1 7,1-2 5,-2 0 5,-1 0 0,1-2 2,-2 1 0,-1 0-2,-1-2 1,1 1-6,-3 0 2,0-1 3,-2 2-1,0-1-2,-1 1 3,-1-1-5,-1 1-2,-1 0-2,-1 0-3,0 0-5,-2 2-2,0 0-5,-1-2 0,-2 2-2,0 1-8,-1 0-6,-1 0-14,-2 0-7,0 2-12,0-2-7,-2 1-7,1 1-8,-3 0 1,1 1-5,-1-1 1,0 0-1,-1 2 1,1 1-1,0 0 1,1 0-2,-1 1-1,1 1-1,-1 1-5,2 0-10,-1 1-19,3 2-17,-1 0-26,-1-1-31,2 1-40,0 1-38,-1 2-49,3 0-51,0-1-41,0 2-30,2 1-30,-1 1-18,2 1 32,-1 2 51,2 1 52,0 2 49,2 1 43,-2 3 39,1 3 33,1 0 27,-1 2 27,0 3 20,1 1 16</inkml:trace>
  <inkml:trace contextRef="#ctx0" brushRef="#br0" timeOffset="14466.8274">3555 3463 3,'-3'1'28,"-1"-1"8,1 2 7,0-2 8,0 1 8,-1 0 10,1 1 10,0-1 13,1-1 12,0 0 17,-1 0-6,3 0-24,0 0-16,0 0-12,-2 2-8,2-2-1,0 0-2,0 0 1,0 0 0,0 0 2,0 0-2,0 0 1,-2-2-1,2 2-2,0 0-2,0 0-2,0 0-3,0 0-3,0 0-2,-1 0-3,1 0-3,0 0-3,-2 0-3,2 0-1,0 0-3,0 0-2,0 0-1,0-3-3,1 1-2,0 0-3,-1 0-1,2-1-3,0 3-1,0-3-1,0 1-1,1 0-1,1-1-1,2 2-1,-2 0 0,1-1-1,0 2-1,1-2 0,1 1-1,1 1-1,-2 1-1,1 1 0,0-1 1,2 1 0,-2 1 1,1 0 1,0-1 1,1 4 2,-2-2 3,1 1 2,-1-1 5,1 2 3,-1 0 2,-1-1 6,0 2 3,0-1 6,-1 0 4,0 0 3,-1 0 5,0 0 6,-1-1 3,0 1 6,-1 0 5,0-1 4,-1 0 3,1 2 3,-2-3 4,0 2 3,-2-1 0,1 2 3,-1 0 0,-1-2 1,0 2-1,0-1 1,0 1 0,-2 1-6,0 0-2,-1 0-4,1-2-5,-1 2-3,0-2-5,-1 0-8,-1 1-1,2 0-3,-1-1-4,0-1-3,1 2-2,-3-3-6,3 1-3,-2-1-2,2 0-8,-2-2-6,1 1-13,1 1-15,0-4-17,-1 3-14,2-1-21,0-2-27,1 0-19,0 0-21,1 0-18,1-3-13,0 1-33,1 0-39,1-1-24,0-1-15,1-2-14,1 2-9,0-3-9,1 1-1,1 0 28,0 0 37,1 0 36,0 1 34,1-1 29,-1 2 27,1 0 25,1 3 22,1-4 17,0 3 14</inkml:trace>
  <inkml:trace contextRef="#ctx0" brushRef="#br0" timeOffset="14797.8464">3922 3509 26,'6'-4'38,"0"-1"9,-2 2 11,0 0 10,-1 1 13,0 1 13,-1-2 16,-2 3 20,0 0 23,0 0 6,0 0-8,0 0-17,0 0-23,0 0-14,-2 0-9,-1 1-2,-1 1 2,0-2 2,0 1 4,-2 0 1,1 1-2,-1-1-4,0 1-6,0 0-7,-1-2-7,1 2-6,0-1-6,0 1-3,0 0-1,-1 0-4,2 0-1,0-1-5,0 1 0,1 1-5,0-2 0,0 2-2,1-2 1,0 2-1,0-1-1,0 2 2,1-1 0,-1 1-2,1 1-2,0 0 1,0 2-4,0-2 2,1 2-3,0 1 0,0 1-3,1-1 0,1 1 0,0-1 1,1 1-2,0 1 1,1-1-1,1-1 1,1 2 0,0-2 2,3 1 3,-2-1-3,2 0-2,-1-1-1,2-1 0,0 1-2,0-2-5,-1 0 1,2-1-3,-2-1-2,0 0-3,1-1-8,-2 0-5,1 0-13,-1-1-23,0-1-20,0-2-22,-1 0-26,0 1-23,-1-4-44,0 1-43,1-1-36,-1-2-26,-1-2-39,1 1-35,-2-3 16,1 0 37,-1-1 42,0-2 40,-1 0 37,-1-2 33,-1 1 28,0-2 25,-1 1 23,-1-4 19,-2 3 15</inkml:trace>
  <inkml:trace contextRef="#ctx0" brushRef="#br0" timeOffset="15670.8963">3481 2063 23,'1'-3'36,"0"-1"8,-1 1 9,0 1 10,0 2 10,0 0 12,0 0 14,0 0 17,0 0 20,0 0 3,0 0-10,0 0-16,0 0-21,1 1-12,-1-1-9,1 2-4,0 0-2,0 0-2,-1 0 0,0 1-3,0 1-3,0 2-6,1-1-6,0 2-7,0 0-5,-1 3-7,1 1-3,0-1-4,0 1-2,0 0 0,0 1 0,1 0 0,-1 0 0,1-1-1,-1 0 0,1-1-1,-1 2-1,2-1-2,-2-1 0,1 0 0,-1 2 1,1-4 0,-1 3-1,0-3 0,0 2 1,0-1 0,0-2-1,0 3 1,0-3-2,0 0 0,0-1 1,-1 1-4,1-2 1,0 1-4,0 0 0,-1-1-1,0-1 1,0-1-2,1 1 1,-1-1-2,1-2-1,-1-1 0,0 0 0,0 0 1,0 0-1,0 0 0,0 0 0,0 0 0,0 0 0,0 0 0,0 0 0,0 0 2,0 0-2,0 0 1,1-1 0,1-1 1,0 1-1,0-1 0,2-1 2,-2-1-1,1-1-1,0 0 0,0-2 2,2 2-1,-1-2-2,1 0 1,0 0-1,0-1-1,-1 3 0,1-2 0,-1 2 0,0 0-1,-1 1-2,2 1 2,-1-1-2,0 1-1,-1 1 2,2 1 0,-1-1 1,1 2 1,-1 0 0,1 0 2,0 1 1,-1 0 3,1 2 1,0-1 3,0 1 2,1-1 3,0 1 1,-1 2 3,0-1 4,0 1 3,1 0 5,-2 2 1,0-2 3,0 2 4,0-1 0,-1 1 2,0 0 1,-1 2 2,0-1-1,0 0 1,1 0-2,-2 1-1,1-1-5,-1 2-3,-1-2-3,0-1-5,0 2-4,0-1-1,-1 1-3,0-1-5,0 1-1,1-2-5,-1 1-5,-2-1-11,2 0-17,0-1-22,0 1-20,0-3-32,0 2-33,1-2-33,-1 0-32,0-3-34,0 1-31,1-2-16,0 0-5,0 0 22,0 0 29,-4-2 34,1-2 34,0 0 29,0-3 26,0 2 24,0-2 20,-1-1 18,2-3 13</inkml:trace>
  <inkml:trace contextRef="#ctx0" brushRef="#br0" timeOffset="16716.9561">3505 1151 13,'2'1'34,"-1"2"11,-1-2 9,0-1 10,0 0 12,0 3 12,0-2 13,0-1 16,0 0 18,0 0 20,0 0-7,0 0-34,0 0-23,0 0-17,0 0-12,0 0-3,0 3-4,0-3-1,0 0 0,0 0 1,0 0-1,0 0 0,0 0 0,0 0-1,0 0-2,1 0 0,-1 0-1,0 0-1,2 0 1,1 0-1,0 0 0,-1-3 1,1 3 0,0-3 0,0 1 1,0 0 0,0 0 1,1-1-1,0-1-1,-1-1-3,1 1 0,-1 0-3,0-2-1,0 0-2,0 1-3,1-1-1,0 0-1,-1 1 2,0 0-1,0 1-3,-1-1-1,0 0-7,0 1-1,1 1-4,-2 0 0,1 1-1,-1 0-3,-1 2-2,1-1 0,-1 1 1,0 0 0,0 0-3,0 0-1,0 0 1,0 0 1,0 0-1,0 0 2,0 0-1,0 0 1,0 0-2,0 0 0,0 3 3,0-1 1,0 1-1,0-1 1,0 1 0,0 0-2,1 0-2,-1 0-2,0 0-1,0-1-1,1 0-5,0 0 1,-1-2 2,0 0-4,1 3-3,-1-3-3,3 1-1,-1 0-5,0 0-3,1-1-1,-1 1 2,1 0-2,1-1 0,0 0 0,0 1 0,2 1-1,-1-2 0,0 0 2,0 2-1,1-1 3,0 1 1,1 0 3,-1 1 4,0 1 0,0-1 2,0 2 2,0 2 2,-1-2 3,0 4-1,1-2 3,-2 2 2,0 1 0,0 0-2,-1 0 2,0 2-1,-1-1 0,0 0-3,0 0 0,-2 1 0,1-1 0,0-1-3,0 2 2,-1-2-2,0 0 1,0 0 0,-1 0-2,0-2 0,0 1 1,0-1-2,-1-1 2,-1 1 5,1 1 0,-1-3 2,-1 0 4,1 1 4,-1-1 5,-1 1 3,1-2 3,-1 2 3,1-3 4,-2 1 4,1-1 0,0 0 2,1-2 0,-1 1 0,2-1-1,-1 0 1,-1-2-2,1 1-6,1-1-4,-1-1-5,0 0-4,1-2 1,-1 0-3,0 1-4,0-3-2,0 1-3,1-1-2,0-1-3,1 1-4,-1-2-2,2 1-2,0-1-2,1 1 0,1-3 3,0 3-8,0-2-10,1 0-9,0 2-6,1-1-12,0 0-11,0 0-17,1 0-14,1 2-15,-1-2-17,1 2-14,0-2-13,0 1-12,1-1-12,0 3-17,1-2-19,0 1-8,-1 0-3,3 0-3,-2 2 1,1 1-18,0-1-20,2 3 14,-2 0 26,0 1 28,1 2 30,-1 0 25,0 1 24,-1 1 22,1 0 20,-1 2 14,0 1 13,-1-1 10</inkml:trace>
  <inkml:trace contextRef="#ctx0" brushRef="#br0" timeOffset="17430.997">4118 2287 3,'-4'-2'30,"-1"1"7,2 0 9,-1 1 9,0 0 10,1 0 11,0 0 14,1 0 15,2 0 18,-2 0 21,2 0 2,0 0-19,0 0-14,0 0-12,0 0-6,0 0-2,0 0-2,0 0 1,0 0 2,0 0-2,0 0 0,0 0-1,2-2-2,0 1-4,1 0-3,2-1-7,0 1-4,1-2-3,1 1-3,2 0 2,0-1 1,3 0 2,0-1 1,3 1 3,-1 0 1,2-1-1,0 1 0,2 1-1,0-1-2,0 1 0,1 0 0,0 0-2,1 1 2,-1-1-1,1 1 0,0 0-1,-1 1-3,0 0-2,1-2-5,-2 1 2,1 1-2,-1 0-3,0 0 1,0 0 3,-2-1 3,1 0 3,0 1-4,0-1 3,-1 0-1,0 0-3,-1-1 4,1 0 1,-2 1 3,0 0 2,-1-2-3,0 3-3,-2-3-8,-1 2-11,1-1-6,-3 1-4,-1 0-7,0-1-5,0 0-2,-2 2-2,-2-3-3,0 3-2,0 0-8,-1-2-7,-2 2-5,0 0-12,3 0-15,-3 0-19,0 0-21,0 0-25,0 0-25,0 0-22,0 0-33,0 0-26,0 0-31,0 0-22,2 0-31,-2 0-35,3 0-34,1-1-29,-4 1-12,0 0 6,5-1 39,-5 1 48,5 1 49,0 0 42,-2 1 39,-3-2 35,3 3 27,-1 1 26,1-1 21,0-1 18</inkml:trace>
  <inkml:trace contextRef="#ctx0" brushRef="#br0" timeOffset="18157.0385">5466 2051 29,'1'-7'43,"-1"1"12,-1 2 11,-1-1 13,-1 2 11,-1 0 15,0 1 15,-2 0 19,0 0 22,-1-1 25,0 3-15,-2-2-48,0 1-32,0 0-16,-1 1-10,-1 0 1,0 0 1,-1 0 5,1 1 3,0 0 7,-1 1 3,2 1 3,-1-1-1,0 0-6,1 1-4,1 1-7,-1-1-6,2 1-7,-1 1-6,0 0-9,2 1-5,-1-1-4,2 2-4,-1-2-5,-1 2-3,2 0-5,0 0-4,1 2-1,-2-1-1,3 1-3,0 2-3,1-2 1,0 0-1,0 2-1,1-2 1,1 3-3,1-3-2,1 2-3,1-1-1,0-1 0,2 1-1,0-1-3,2-1-1,2 2 1,-1-2 0,1 1-1,3-2 1,-1 0 1,2 0 0,1-1-1,0 0 1,2 0 0,0-1 2,1-1 0,0-1 1,1 0 1,-1 0 2,2-1 1,-1-1-1,1 1 2,0-2 3,-1-2 2,1 1 5,-1-1 5,0-1 4,-1-1 5,-1 1 6,0-3 7,0 1 4,-1-2 4,-1 0 8,-1 0 9,0-1 10,-1-2 6,-1 1 9,0-1 0,-2 0 1,0 0-1,-2-2 3,1 0 2,-2 1-5,-2-1-1,-1-1-2,-2 1-3,0-1-6,-2 1-10,-1 0-9,-2 0-12,-2-2-8,0 3-8,-1 0-11,-3 0-10,1 0-9,-2 0-15,0 2-15,-1 0-14,-1 1-9,0 2-11,0-1-11,0 2-12,1 2-14,-2 1-9,2 2-26,-1 0-25,2 3-19,0 1-16,0 2-6,2 0 0,-1 4 0,3 1 4,-1 2 0,1 2 0,0 2-14,1 1-12,1 0-6,0 3 3,0 1 24,2 2 30,-1-1 29,1 3 25,0-1 20,0 1 19,1 0 15,0 3 13,-1 0 11,2 2 10</inkml:trace>
  <inkml:trace contextRef="#ctx0" brushRef="#br0" timeOffset="18640.0661">5469 3096 18,'2'-2'30,"-1"1"7,-1 1 8,0 0 7,0 0 9,0 0 10,0 0 11,0 0 15,0 0 15,0 0 0,0 0-11,0 0-11,0 0-9,0 0-5,0 0-3,0 0 1,0 0 1,0 0 4,-2-2 2,0 2 1,0-1 2,-1 0 0,0 0-1,0 1-3,0-1-2,-1 1-2,-1 0-2,0 0 1,0 0-2,0 0-1,-1 0 2,-1 0-1,1 0 2,0 0-1,0 1 0,0-1-1,-1 2-2,0-1-2,1 1-4,-1 0-5,1-1-1,-2 1-6,1 1-3,1 1-8,-1 0-1,-1 0-6,2 0-6,-1 1-6,0 0-7,1 0-2,-2 1-3,1 0-3,1 1-2,0 1-2,0-1-3,2 0-1,0 1-1,0 0-5,1 1 1,1 0-3,1 1-2,0 0 2,1 0-2,1-1-1,1 3 1,1-1-1,0 0 4,3 1 0,1 0 6,-1-1 1,2 0 7,2 1 2,1-2 6,1 1 4,-1 0 7,3-2 4,-1 0 3,2-1 2,0-1 2,1-1 0,0-2 0,0 0-3,0-2 2,1-2-3,0-1-1,0-1-8,-1-4 0,0 0-6,0-2-3,-1-1-4,-1-2-4,-2-1-2,0-2 3,-1-1-5,-2 0-3,-2-3-9,-1 0-12,-1-3-16,-3 0-14,0-1-14,-3-1-20,-1-1-24,-1-2-34,-3 0-24,0-1-20,-1-3-20,-2 1-21,-2 0-12,-1-2-4,1 2-17,-4-3-15,1 2 10,-2-2 20,0 1 31,-1-1 31,-1 0 34,2 1 28,-1 0 24,1-1 20,-1 3 17,2-4 15,1 2 11</inkml:trace>
  <inkml:trace contextRef="#ctx0" brushRef="#br0" timeOffset="19223.0995">5338 1272 5,'-2'-6'31,"1"-1"7,-1 3 7,1-3 9,-1 3 9,1 0 9,-2 2 10,2-1 13,-1 0 14,1 0 14,-1 0-6,1 0-25,0-1-18,0 2-14,-1-1-8,2 0-4,-1 2-1,0-1 2,1 2 2,-1-2 2,1 2 2,0 0 0,0 0 2,0 0-1,0 0-3,0 0-3,0 0-3,0 0-4,-3 0-3,1 2-2,0-1-4,0 0-3,2-1-4,-1 1-4,-1 0-4,1 1-4,0 0-2,-1 0-4,1-1-3,1-1-4,0 4 1,0-1-2,1-1-2,1 0-3,-1 1 2,0 1-2,2-1 2,-1 0-1,1 1-1,0-1 1,0-1-2,0 1 1,0 0 0,1-1 1,0 0-1,0 0-2,0 1 1,-1-1 0,1-2 3,0 2-1,-1-1 2,1 0-1,1-1 2,-1 0 1,1-1 0,-1 1 2,1-2-1,0 1-1,0-1 3,1-1 1,0 1 2,0-1 0,0-1 0,0 1 0,1-2 2,-1-1 1,-1 0 2,1-1-1,-1 0 2,1-2 1,-1 1 3,-1-2 2,0 1 4,0 1 6,-1-2 2,-1 1 4,0-1 2,-1 2 5,0-1 2,-1 0 4,-1 0 1,0 1 7,-1 0 3,0-1 3,-1 1 1,0-1-4,-2 1-1,0 1-3,-1-1-2,-2 0-2,1 0-1,-2 0-6,-2-1-3,1 2-4,-2 0-5,-1-1-7,1 0-2,-3 1-6,1 0 0,-1 0-4,1 0-1,-2 2-1,1-1-5,0 1-3,1 2 1,-2-1-1,2 1-2,1 1-1,-1-1-5,2 3-7,-1 0-11,1 0-11,0 2-18,2 0-18,0 0-25,-1 1-29,3 2-26,1 0-23,1 2-18,1 0-14,1 1-23,1 4-20,1 1-10,2 2 2,0 3 20,2 2 32,1 3 29,2 2 29,0 3 28,1 0 25,1 3 19,1 2 17,3 1 13,0-1 11</inkml:trace>
  <inkml:trace contextRef="#ctx0" brushRef="#br0" timeOffset="38364.1943">3022 514 28,'-4'-9'41,"1"-1"9,-2 3 9,0 0 9,0 0 9,-1 2 8,-1-1 10,3 2 11,-1 1 13,2 2 12,0-1-22,1 1-51,0 0-27,2 1-15,0 0-5,-3 1 0,0-1 1,0 1 2,0-1 3,1 2 4,1-1 0,-1 1 1,1-1 0,-1 2-1,1 1-1,-1 0-3,2 2-2,-1-1-5,0 2-4,0 1 1,1 1-2,0 0-1,-1 0 1,1 2 0,0-1-1,0 1 1,0 1 0,0 1 1,0-1 2,0 2-2,0 1 0,-1-1 1,1 3-1,0 0 0,-1-1-2,1 2 0,0 2-1,-1 1-1,1 1 2,-1 2 2,1-2 0,0 2 1,0 0 1,0 3 1,0-2 0,0 1 3,0 1-2,0-1 4,0 1-1,0 0 2,0 1 0,0 1-1,0 2-1,0-1-1,0-1-1,0 2-2,0-1-1,-1 1-3,1-1-1,-1 0-2,0-1-1,0 0-1,-1-3-2,1 0-1,-1 0-1,0 0-1,2-2-1,-1-1 2,0 1 1,1 0 1,-1-2 2,1 1 2,0 0 2,1 0 1,-1 1 3,1-1 1,0 1 2,-1 2 2,1-2 0,0 1 2,1 1 0,-1 2 1,0-2-1,0 2-2,0-1 0,1 2-4,-1-1-1,1 0-2,-1-1-2,1 1-1,-1-1-3,1 0-1,0 0-2,0 0-1,-1-1-2,1 0-1,-1 1-1,1-1-4,-1 0 2,1 0 1,-1 1 2,2-1 3,-2-1 1,-1 0 1,1 1 2,0-2 3,-1 1 2,1 0 1,-1-1 4,0-2 1,0 0 3,0 1 3,1-3-2,0 2-1,-1-1-1,1-1-1,0-1-1,0 1-1,-1-1-2,1 0-1,1 1-2,-2-1 0,2-2-3,-1 2 1,0 0-3,0-1-1,0 1-1,-1-2-1,2-1 1,-1 2-2,0-1-1,0-1 0,0 0 0,-1 0-1,1-1 0,0 0-2,0 1 0,-1-2-2,2 2 0,-1-2 1,-1 1-1,1-1 0,-1 1-1,0-1 1,0 0-1,0 0 3,0-1 1,0 1 1,0 0 3,0-1 0,0-1 3,0 1 0,0 0 3,0-1-1,0 0 2,0-1 2,0 1 0,0-1 3,0 0-1,0-2-1,0 1 1,1 0 0,0-2-1,-1 1 0,1-1 0,1-1-1,-1 1 1,1-1-1,-1 0 1,1-1 0,-1 1 0,1-2-1,1 2 0,-1-1-1,0-2 0,0 1-1,0-1-1,2 1 2,-1 0-2,0-1 1,1-1-2,0 0 2,1 1-2,0 0 0,2 0 1,-1 1 0,1-1 0,0 0 3,2 0-1,-1 0 2,1 1 1,1 0-1,1-1 1,-1 1 1,1 1 2,1-2 0,0 1 1,1-1 0,-1 1 0,3 0 1,-2-1-1,1 0 1,1 1 0,0 0-1,1 0 0,-1-2 0,1 1 0,-2 1-1,2 0 0,0-2-2,-1 1 0,1 1-1,-1-2 0,0 0 0,-1 1-1,-1-1-3,1 1 2,0-1-1,0 0-1,-1 1-2,0-2 2,0 3-2,0-2 0,-1 1 0,0-2 0,0 1 0,0 0-1,1 0 0,-1 0 0,0 0 2,1-1 0,-1 1 1,0 0 0,0 0 2,0 0 2,1 0 2,-1 0 1,1-1 3,-1 1 0,0-1 0,2 1 1,-2 1 1,3-1 2,-2-1 1,2 1-1,-1 1 3,1-2 0,0 1-1,1-1 1,-1 1 0,1 0-1,-2 1-1,2-4 2,-1 3 0,1-1-1,-1 0 0,1-1 0,-1 0-1,1 0 0,-1 0-2,1 0-2,-2-1 2,2 1-3,-2 0 1,1-1-1,0 0 0,0 0-1,-1 0-2,1 0 0,-2 0-1,0 0 1,2 0-2,-2 0 0,1 0 0,0 0-2,0 0 0,0 0-1,0-1-4,-1 0-1,2 1-1,-1-2 0,1 0-1,-1 1-1,2 0-3,-2-1 1,3-1-2,-1 2 0,0-2-3,0 0 0,2 1-2,-2-2 2,1 1 1,0-1 3,0 1-1,-1-1 5,2 1 2,0-1 2,-1 1 3,1-1 2,-2 1 1,1 0 3,0 0 1,1 0 5,0 0 1,-1 0 0,0-1 1,0 1 0,1 0 0,0 0 0,-1-1-3,2 1 1,-1 0-1,1 0-1,-1 0-1,1 0 0,1 0-3,-2-1-1,2 1-1,-1-1-2,0 1 1,1 1-2,0-2-2,-1 1 0,1 1-2,0-2-2,0 1-1,0-1-1,0 1-3,-1-1-2,2 2-2,0-2 2,-1 1-4,1-1 0,0 0-1,-1 2-3,2-2-2,-1 1-2,0-2-2,2 3-1,-1-2 3,1 1 4,-2 0 2,2-1 3,0 0 4,1 2 2,-2-1 3,1-1 3,1 1 2,0 2 3,-1-2 3,1 1 3,0 0 7,1 1 0,-1-2-3,0 3-2,0-2 0,0 1-1,0-1-2,0 1-2,-2 0 0,2 1-2,-1-1-2,-1 0-2,-1 0-3,0 1 0,-1 0-2,0 0 0,-1 0 0,-2 0-2,0 0 1,0 0-2,-2 0-2,0 0 0,-2 0-1,0 0 1,0 0-1,-3-1 1,1 1-2,-2 0 2,-1 0-1,-1-2 1,1 1-1,-2 1 0,-1 0-1,0 0 2,-2-3-2,0 3 2,0-1 0,0 0 1,0-1-1,-1 1 2,0-1-1,0 1-1,0 0 2,0-2 0,0 1-1,-1 0 3,1-2 1,0 1 0,-1-3 0,1 0 0,-1 0 0,1-2 0,-1-1 1,1 0-1,0-1 0,0-2-1,-2 0 0,1-2-1,0-1-5,0 1 0,-1-4-4,1 0 2,0-1 0,0-1 4,-1 0 1,0-3 2,1 1 2,-1-1 3,1-1 3,-1 0 0,0-1 3,0 0 2,0 0 4,0 0 1,0-2 5,1 1 0,-1 0-1,1-3-4,0 1-1,-1 0 0,0-1-4,0 0 0,0-1-6,0 0-3,0 1-2,0-1 0,-1 1-4,0 0-3,0-1-5,1 2-2,-1-1-2,0 0-1,-1 0 2,1 0 0,0 1 4,0-1 3,0 0 3,0 0 5,0-1 4,-1 1 1,1-1 5,-1 0 1,1-1 4,-1 1 4,1-1 3,-1 1 1,0-2-1,0 0-2,0 0-4,-1 1-3,0 1-4,0-1-4,0-1-4,-2 3-2,2 0-1,-1 1-6,1 0-1,0 0-6,0 1-3,0 0-1,1 1 4,0-1 2,-1 1 3,2 0 2,-2 0 5,2 0 0,-1 0 3,2 1 3,-1 0 2,0 1 3,0 1 5,1 0 5,0 1 1,1 1 2,0-1-3,0 3-4,-1 0-1,1-1-1,0 3 0,0-2-3,-1 2-2,1 1 0,1 0-5,-1 0 0,-1 1-2,0 1 0,1 0-2,0 0 2,-1 1 0,1 1 0,-1 0-2,0 1-1,0 2-2,0-2 1,0 3-3,0-2 3,0 2 1,0 0 1,0 1-2,0 1 2,-1-1 1,0 0 0,0 2-3,1 0 1,-1-1 3,-2 2 0,3-2 3,-2 2-1,1 0 1,-1 0 0,1 0 2,-1 1-1,1-1 0,-1 2 1,1-1-1,-1 0 2,1 0-4,-1 2 1,-1-4-2,1 3 1,-1-1-1,-1 1 2,0 0-3,1-3 0,-1 3 0,0-1 0,-2-1-3,1 2 2,-2-2-2,1 1 0,0 0 2,0-1 0,-1 2 1,-1-2-3,0 1 2,-1 0-1,0 0 2,0-1 0,0 2-1,-1-1 1,-1 0-1,0 0-1,-1 0 1,0 0 1,0 1-1,-1-1-2,-1 0-1,-1 0 0,1 2-1,-2-3-2,0 0-3,-1 0-1,1 2 1,-2-2-1,-1 0 1,1-1-2,-2 3 1,2-3-2,-2 1-2,1 1-2,0-1 3,-2 1 1,1-1 0,1 0 1,-2 2 0,1-3 1,1 3 0,-1-2 3,1 1 5,0-2 3,0 1 5,1-1 6,-1 1 5,0-1 2,2 1 3,-2-1 3,2 2 6,-1-1 4,0 1 2,1 0 3,-1 2 7,1-2 0,-2 1-1,1 0-1,1-1-4,-2 1-2,1 1-2,-1-1 1,0 2-2,0-2 0,-1-1-7,-1 3-2,1-2-6,-2-1-1,0 1-4,0 0-1,-1 0-5,0 1 1,-1-2-1,1 1 4,0-2-2,0 1 2,0 1-2,3-1 0,-2 0 0,1 1 0,2 0 4,-2-1 0,2 1-2,1 0 0,-1 0 0,1 1-2,1-2-2,-1 1-1,1 0-5,-1 1 6,1 0 6,-1 1 3,0-2 1,0 1-1,0 1 3,1 0-1,-2 0 5,0 0-1,2 0 4,-1 0 2,0 0 3,0 0 1,-1 0 4,1 0-3,-1 0-5,0 1-3,0-1-1,-2 0 1,2 0 0,-2 0 0,0 0-5,0 0-2,-1 2-3,0-2-1,-1 0 0,2 1-2,-2-1 1,0 0-3,1 0 0,0 1-4,0-1 0,-1 2-4,2-2-2,-1 0-2,0 0-4,0 0-2,2 1-4,-1-1 2,0 0-4,1 0-5,1 1-1,-1 0-2,2 0-4,-1 0-5,2-1 1,-1 1 3,0 1-2,2-2 6,-2 2 2,2-2 4,-1 1 2,2 0 2,-1-1 1,2 1 5,-1-1 3,2 2 6,-2-2 9,3 0 4,-2 1 0,2-1 2,0 0 3,-1 1 0,2-1-5,-1 0 0,2 0-1,0 0 0,-1 0-2,3 0-1,-1 1-5,1 0-4,-1-1-4,2 0 0,0 0 0,1 0-2,0 0-2,1 0 2,0 0 2,2 0 4,0 0 6,0 0-2,0 0 0,3 0-6,-2 0-2,2 0-2,0 0-4,0 0 4,0 0 0,0 0 0,-2 2 2,2-2 0,0 0-2,0 0-2,0 0-6,0 0 2,0 0 1,0 0 1,0 0 2,0 0-2,0 0 6,0 0-2,0 0-2,0 0-2,0 0-4,0 0 2,0 0-1,0 0 1,0 0-4,0 0 1,0 0 1,0 0-3,0 0-1,0 0 1,0 0 0,0 0-2,0 0-2,0 0 0,0 0-2,0 0-3,0 0 0,0 0 2,0 0 2,0 0-3,0 0-1,0 0-3,0 0 4,0 0 0,0 0-2,0 0 4,0 0 4,0 0 1,0 0 1,0 0 2,0 0 1,0 0 0,0 0 2,0 0-1,0 0 6,0 0 0,0 0-2,0 0 0,0 0 1,0 0 1,0 0 0,0 0 3,0 0 3,0 0-1,0 0-2,0 0-2,0 0 2,0 0-3,0 0-1,0 0 3,0 0 1,0 0 1,0 0-1,0 0 0,0 0 0,0 0-3,0 0-5,0 0-1,0 0 3,0 0 2,0 0 3,0 0 1,0 0 0,0 0 0,0 0 0,0 0-2,0 0 1,0 0 1,0 0 0,0 0 0,0 0 0,0 0 0,0 0 0,0 0 0,0 0 0,0 0-2,0 0 0,0 0-1,0 0 3,0 0-2,0 0 1,0 0-1,0 0 0,0 0 1,0 0-1,0 0 2,0 0 0,0 0 0,0 0 0,0 0 0,0 0 2,0 0-1,0 0-1,0 0 0,0 0 0,0 0 0,0 0 0,0 0 0,0 0 2,0 0-2,0 0 0,0 0 0,0 0 0,0 0-3,0 0 0,0 0-2,0 0 5,0 0 0,0 0 1,0 0-1,0 0 0,0 0 0,0 0-1,0 0-1,0 0-3,0 0 2,0 0-2,0 0 3,0 0-1,0 0 1,0 0-1,0 0-2,0 0 4,0 0 1,0 0 0,0 0 0,0 0-4,0 0 3,0 0 2,0 0 3,0 0 2,0 0-3,0 0 1,0 0-1,0 0 2,0 0-2,0 0 0,0 0-3,0 0 0,0 0 0,0 0 2,0 0 0,0 0-2,0 0 0,0 0 0,0 0 0,0 0 0,0 0 0,0 0 0,0 0 0,0 0-2,0 0 0,0 0 1,0 0 1,0 0 0,0 0 0,0 0 1,0 0 1,0 0-2,0 0 0,0 0 0,0 0-2,0 0 1,0 0-1,0 0 0,0 0 2,0 0 2,0 0-2,0 0 0,0 0 0,0 0-3,0 0-2,0 0 3,0 0 1,0 0 1,0 0 0,0 0 0,0 0 1,0 0 1,0 0 3,0 0-4,0 0 3,0 0-3,0 0 3,0 0 1,0 0-2,0 0 2,0 0-2,0 0 2,0 0-3,0 0-2,0 0 0,0 0 0,0 0 1,0 0 1,0 0-2,0 0 0,0 0 0,0 0-2,0 0 1,0 0-3,0 0-1,0 0 2,0 0 0,0 0 1,0 0 2,0 0 3,0 0 1,0 0-4,0 0 0,0 0 1,0 0 4,0 0-1,0 0-1,0 0 2,0 0 0,0 0-2,0 0 0,0 0 1,0 0-4,0 0-2,0 0 0,0 0 4,0 0 0,0 0-2,0 0 3,0 0 2,0 0-2,0 0 4,0 0-2,0 0 5,0 0-2,0 0 2,0 0 2,0 0 0,-2-2 2,2 2-2,-3 0-2,3 0-2,-3 0 1,1 0-6,0 0 1,-1-1 1,0 1-3,0 0 1,1 0 1,0 0 3,-1 0-4,1 0-5,0 0-3,-1 0 3,0 0 1,3 0 1,-3 0 0,0 0 1,0-1 1,0 1 2,0 0-3,0 0 1,0 0-2,0-1-2,-1 1 1,1 0 1,1 0 0,0 0-6,-1 0 3,1 0 1,2 0 2,-2 0 0,2 0 2,-2-1 0,2 1-1,0 0-1,-3 0 0,3 0 2,0 0-2,0 0 0,-2 0 4,0 0 3,2 0 1,0 0-4,0 0-2,0 0-2,0 0 0,0 0-2,-2 1 0,2-1 0,0 0 2,0 0-3,0 0 3,0 0-2,0 0 2,0 0-2,0 0 2,0 0 0,0 0-1,0 0-1,0 0 0,0 0 2,0 0 0,0 0 0,0 0 0,0 0-3,0 0-1,0 0 2,0 0 2,0 0 0,0 0 0,0 0-1,0 0-1,0 0 0,0 0 2,0 0-1,0 0-1,0 0 2,0 0 0,0 0 2,0 0-1,0 0 1,0 0-2,0 0-3,0 0 1,0 0 4,0 0 1,0 0-1,0 0 1,0 0 2,0 0-3,0 0-2,0 0-2,0 0 1,0 0-3,0 0 2,0 0 2,0 0 2,0 0 2,0 0-4,0 0-4,-2 1 2,2-1-1,0 0-2,0 0 0,0 0 3,0 0 0,0 0-3,0 0-2,0 0 4,0 0 1,0 0-1,0 0-1,0 0-1,0 0 3,0 0 2,0 0 0,0 0 0,0 0 0,0 0 0,0 0 4,0 0 4,0 0-1,0 0 0,0 0-4,0 0 1,0 0 1,0 0-3,0 0 0,0 0-2,0 0 0,0 0 0,0 0 0,0 0-2,0 0 0,0 0-1,0 0-1,0 0-1,0 0 2,0 0-3,0 0 5,0 0-1,0 0 2,0 0-2,0 0 1,0 0-1,0 0 4,0 0 4,0 0 3,0 0-6,0 0-3,0 0 0,0 0-1,0 0-3,0 0-3,0 0 1,0 0-3,0 0 2,0 0-1,0 0 3,-2-2-9,2 2-5,0 0-2,-1-3 4,0 1 2,1 2 0,0-2 2,-1-1 5,1-1-2,-1 1 3,0-2 3,1 1 2,-1-1-1,0 0-4,0-1 2,1 0 5,-1 1 0,0-1 2,0 0-2,0 0 0,-1 1 3,1 1-1,-1-3-1,0 2-1,0 0-1,0-2-4,0 2 3,-1-2 7,0 1-2,0 0-1,0-2 1,0 1 4,0 1-2,0 0 0,-1 0 1,0-1-3,0 2 1,0-2 4,0 1-2,0 1 4,0 0-3,-1 0 0,1 1-2,0 0-2,-2 0 4,2-1-4,-1 2 0,1 0 4,-1 0 0,0 0 1,1 1-1,-3 0-4,3 0-1,0-1-2,-2 1-2,1 0 2,-1 1 0,1-1 0,0 1 0,-1 0 0,1-1-2,-1 1-1,-1 0-5,1 0 1,0 0-3,0 0 2,0 0-2,-1 0 5,0 1-4,1 0 1,0 0-2,1 0 0,-2 0 2,2 0 0,0 1 1,1-1-2,-1 1-1,1 0 3,0-1 3,0 1-1,1 0 0,0-1-5,0 1 2,0 0-3,1 1 0,0-1 0,-1 2 1,1-2-4,0 1-1,-1 0-3,1 2 4,1-1 0,-1-1 1,1 2 2,-1-1-1,1 1-1,0 0 0,0-1 1,1 1 0,-1 0 1,0-1 2,0 1-1,1-1 1,0 1 4,0-1-2,0 0 0,0-1-4,0 1 3,0-1 2,0-2 3,0 2-2,0-2 2,0 3-1,0-3-5,0 3 1,0-1 5,0-2 0,0 2 0,0-2-3,0 3 3,0-3 2,0 2-1,0-2 1,0 0 0,0 0-2,0 0 1,0 2 2,0-2 5,0 0-3,0 0-2,0 0-1,0 0 0,0 0-2,0 0 1,0 0-4,0 0-5,0 0-6,0 0-7,0 0-11,0 0-10,0 0-11,0 0-14,0 0-14,0 0-13,0 0-13,0 0-10,0 0-12,0 0-10,0 0-18,2 0-22,0-1-19,0 0-14,-2 1-21,4-1-18,0 0 13,0-1 26,-1 1 29,0-2 29,-3 3 25,3-4 22,-2 3 21,-1 1 16,2-3 17,-2 3 14,0-5 18</inkml:trace>
  <inkml:trace contextRef="#ctx0" brushRef="#br0" timeOffset="41946.3992">7171 3526 22,'-3'3'40,"-1"-2"9,0 1 10,-1 0 11,0-2 10,1 3 12,2-3 12,-1 0 14,0 1 14,0-1 15,3 0-18,-2 0-46,2 0-30,0 0-21,0 0-9,0 0-2,0 0 0,-2 0 2,2 0 0,0 0 2,0 0 0,0 0 1,0 0-1,0 0 3,0 0-2,0 0-3,0 0-2,0 0-4,0 0-2,0 0-6,0 0 0,0 0-2,0 0-2,0 0 0,0 0-1,0 0 0,0 0 0,0 0 1,0 0 2,0 0 0,0 0 3,0 0 0,0 0 3,0 0-1,0 0 0,0 0 0,0 0 0,0 0-2,0 0 1,0 0-1,0 0 0,0 0-2,0 0-1,0 0 0,0 0-2,2 0-1,0 1 0,1-1-2,0 0-1,1 0 0,-1 0 0,3 0 0,-2 0-1,2 0 0,-1 0 0,2 1-1,1-1-1,-2 0 0,2 0 0,-1 0-2,2 0 1,0-1 0,0 1 0,0-1 2,1 1-1,0 0 2,2-1-1,-2 1 1,1 0 1,1 0 2,0-3 0,0 3 2,1 0 2,0 0 1,0-2 0,0 1 2,0 1-1,0 0 1,0 0 1,0-1 1,0 1-1,0 0 2,0 0 0,1 0-2,-2 0 1,1 0 0,0 0-2,1 0 2,0 0-2,-1 0 0,1 0 1,-1 1-2,2-1 0,-1 0 0,0 0-2,0 0 1,0 0 0,1 0-1,0 0 0,0 0-2,-1 0 0,1 0-1,-1 0 0,1-1-1,0 1-1,0-1 1,-1 1-1,1-2-1,-1 1 1,1 1-1,-1-2 2,1 1-3,-2 0 1,1 1 2,-1-1 0,0 0 1,-1 1 0,0-2 0,1 1 1,-1 1-1,0 0 2,1-1-2,-2 1-1,2 0 2,-2 0-2,1 0 2,0 0-3,0 1 0,1-1-1,-1 0-1,0 1-2,1 1-1,-1-1-2,1 0-1,-1-1-1,2 1-1,-2 0 2,1 0 0,1 0 0,-2-1 0,2 1 2,-2-1 0,3 0 3,-2 0 1,0-1 2,2 1 2,-1-1 2,1 0 2,-1 0 1,1 0 1,0 0 4,1 0-2,-2-2 2,2 3 0,-2-3-2,2 3 1,-2-2-1,2 2 0,-2-1 0,2 0 0,-1 1-1,1 0 0,-1 0 0,0 0-1,0 0-1,1 0 0,0 0-1,0 0 1,0 0-1,0 0-1,-2 0-2,2 1 1,-1 0-1,1-1-2,-2 1 2,0 0-2,0-1-1,0 0-1,-1 2-1,1-1 0,-1-1-1,0 0-1,0 1 0,-1 1 1,0-2-2,1 0 0,0 0 1,-1 0-3,0 0-1,0 0 1,0 0 0,1 0 0,-1 0-2,0 0 0,2 0-2,-3 0 1,3 0-1,-1 0 0,0 0-2,1 0 0,-1 0 1,2 0 1,-1 1 1,1-1 1,-1 0 3,2 1 0,-1-1 3,1 1 2,-1 0 3,0 1 1,0-1 3,1 1 2,-1-1 2,1 0 1,-2 2 2,2-3 0,-1 3 0,1-1-1,-2 0 0,1 0 1,-1 0-3,1-1 2,-2 1-4,1-1 0,0 1 0,0-1 0,-1 1 0,1-1-1,-1 0-2,1 0 1,0 0-1,-1 0-1,2-1-1,-1 1 0,1-1 0,0 0-1,-1 0-1,0 0 0,1 0 0,-2 0-2,2 0 0,-2 0 0,1 0 0,-2 0 0,0 0 0,1 0-1,-1 0 0,1 0 0,-2 0 1,0 0 1,0 0 0,0 0-1,-1 0 0,1 0 1,-2 0 1,0 0 0,1 0 0,-1 0 1,-1 0 0,0 0 1,1 0-1,-2 0 2,1 0-1,-2 0 0,2 0-1,-1 0 2,-1 0 1,0 0-2,0 0 2,-1 0 0,-1 0 0,0 0 0,0 0 0,-1 0 1,0 0-3,0 0 2,-3 0 1,2 0 2,-2 0 0,0 0 2,0 0 3,3 0 2,-3 0 1,0 0 1,0 0 2,0 0 0,0 0 4,0 0 1,0 0 1,0 0 1,0 0-1,0 0 1,0 0 1,0 0-2,0 0 1,0 0-2,0 0-2,0 0 4,0 0-3,0 0 1,0 0 1,0 0-2,0 0-1,0 0 2,0 0 1,0 0-2,0 0 2,0 0-3,0 0 0,0 0 1,0 0-3,0 0 1,0 0-1,0 0 1,0 0-2,0 0 3,0 0-1,0 0 1,0 0-4,0 0 2,0 0-1,0 0-2,0 0 2,0 0-3,0 0 2,0 0 1,0 0-2,0 0 3,0 0-4,0 0 3,0 0-2,0 0 0,0 0 1,0 0-2,0 0 0,0 0-2,0 0 0,0 0 2,0 0-3,0 0 0,0 0-5,0 0 0,0 0-3,0 0 1,0 0-3,0 0 2,0 0-2,0 0 0,0 0 0,0 0-2,0 0 1,0 0-3,0 0 1,0 0-2,0 0 0,0 0-5,0 0-12,0 0-16,0 0-27,0 0-29,0 0-31,0 0-31,0 0-47,0 0-44,0 0-56,0-3-48,0 3-22,0 0-4,0 0 30,0 0 41,0 0 46,0 0 41,0 0 39,0 0 34,-5 2 29,2 1 25,-1 1 22,0 0 18</inkml:trace>
  <inkml:trace contextRef="#ctx0" brushRef="#br0" timeOffset="57142.2683">1475 4570 15,'-2'4'35,"-1"1"8,1 0 9,-1-2 9,-1 2 11,0 1 9,1-2 13,-1 1 12,0 1 12,1-2 2,-1 2-7,1-1-24,1 2-35,0-1-18,0 0-11,0 2-5,-1-1-4,1 2-1,1-1-1,-1 2-2,1 0 2,0 0-2,0 1-1,0 1 1,1 2-2,0-2 0,0 3-2,1-1-2,-1 1-1,1 0-2,0 1-1,-1-1-2,0 0-3,1 1 0,-1-1-2,1 0 1,-1-1 1,0 1 1,0-1 1,0-1 0,0 1 2,0-1 2,0 0 0,0-1 2,0 0 0,0 1 3,0-2 1,-1-1 0,0 2 1,1-3-1,-1-1 0,1 0-2,-1-1 0,1 0-1,-1-2 0,1 0-2,0-1 0,0 0-1,0-2 0,0 0-2,0-2-1,1 2 0,-1-2 0,2 3-1,-1-3 1,1 2-2,0-2 1,0 2-1,1-2 0,1 1 0,0 1 1,2-2 0,0 2-1,0-2 1,1 2-1,0-1 2,1-1-1,0 1 1,0 0-2,1-1 2,1 2-1,-1-1 0,0 0 0,1 0 1,0-1-2,0 2 0,1-1 1,0 0-3,-1 0 1,1 1 0,0-2 0,1 0-1,-1 0 0,0 3 0,1-3-1,0 0 1,0 1-1,1 0 0,-1-1-1,2 0 0,-1 0-2,2 0 1,-2 0-2,2 0 2,-1 0 0,2 0 1,-1 0 1,1-1 2,0 0 1,0 1 0,1 0 2,0 0 0,-1-3 3,2 3 0,-2-1 2,1-2 2,1 2 1,-1-2 1,1 1-2,0 0 2,0 0-2,1-1 1,-1 2-1,1-1-1,-2-1 0,3 0-1,0 3 1,-2-3-2,2 1-1,0 0 1,-2 1-3,2-1 1,-1 0 0,1 2-2,-1-1 1,-1 0-1,1 0 0,-1 1-1,-1 0-1,0 0 0,0 0-1,-1 0 0,0 0 0,0 0-1,-2 1 1,2-1-1,-2 0 0,1 0-2,-1 0 1,2 0-1,-3-1 0,2 1-2,-2-1 1,2 1-1,-1-1-1,2-2 0,-2 3-1,1-2 1,0 1 1,-1-1 1,3 1 0,-1 0 2,1-1 2,0 2 0,-1-1 2,2 0 1,-2 0 1,1 1 2,0-2 2,0 2 1,0 0 1,0-3 0,1 3 0,-1 0-1,1 0 1,0 0 1,0 0-2,1 0 1,0 0-2,0 0 1,1 0-1,0 0 0,1 0-1,0 0 1,-1 0-2,1 3 0,0-3 2,-1 0-2,1 0-2,0 0 0,-1 0-1,0 0-1,1 0 0,-2 0-1,2 0-2,-1 0 0,-1 0 0,1 0-2,1-3-1,-2 3-1,1 0-1,1-2 0,-2 0-1,2 1 0,-1-1 0,0 1 1,1 0 0,0-1 2,0 1 2,1 0 1,-1 0 2,0-1 1,2 1 3,-1-1 0,1 1 2,0-1 1,0 1 3,1 0-1,0 0 2,1 0 0,-2 1 0,2 0 0,1 0-2,-1 0 1,1 0-2,0 0-1,0 0 0,0 0 0,0 0-2,0 0-1,0 0-1,1 0-1,-1 0 0,-2 0-1,2 0-1,-1 0-3,1 0 0,-1 0-1,1 0-1,1 0-2,-2-3-1,1 3 0,0-2 2,0 0 1,1 1 2,0 0 0,1-1 1,0 1 3,-2 1 1,2-2 2,0 1 3,-1 1 1,1-2 2,0 1 2,-1 0 2,1 0-1,1 0 0,-1 0 0,0 0 0,1 0-1,-2 0 0,2 1-4,-2-1 1,1 0-2,0 1-2,-1 0-1,0 0-1,0 0-1,0-1-1,0 1-3,-2-1 1,2 1-4,0 0-1,-1 0-2,1 0-1,0 0 1,0 0 1,0-1 1,-1 1 1,2 0 2,0 0 1,-1 0 2,1 0 2,0 0 1,0 1 2,0-1 2,2 0 2,-1 0 1,1 0 3,0 0-1,1 0 0,0 1 0,1-1-2,-1 0-2,1 0 0,-1 0-2,0 0 0,0 0-3,0 0-1,-1 0-1,0 0-3,-1 0-1,1-1-2,0 1-2,0 0-1,0-1 0,0 1 0,1 0 1,-1 0 2,1 0 2,0-2 0,1 2 3,-1 0 1,1 0 3,0 0 1,1 0 1,1-1 2,-1 0 3,2 1 1,-1 0 1,1 0-2,0 0 0,-1 0-2,1 0 0,-1 0-2,1 0-2,0 0-2,-2 0-2,1 0-2,0 0-2,-2 0-2,2 0-1,0 0-3,-1 1 1,2-1 1,-1 1 2,1-1 0,0 0 3,0 0 2,0 0 0,2 0 3,-1 0 2,-1 0 1,1 0 3,1 0 1,-1 0 2,2-1 2,-1 0-1,-1-1-2,1 1-2,0 0-2,-1-2-2,0 2-3,-1-1-3,0 0 0,0-1-4,0 1-3,-1 0 0,1 0-1,-1 0 1,1 1 0,0-2 1,0 1 2,2 0 3,-1 0 0,1-1 4,-1 2 0,1-2 4,1 2 0,0-2 3,0 1 1,0 1 1,1 0-1,-1-1 1,0 1-1,1 0-3,-2 0-1,0 1-3,-1 0-1,-1 0-4,0 0-2,1 0-1,-2 0-3,1 0-1,-2 0 3,0 0-1,0 0 3,0 0 0,0 0 1,0 0 3,0 0 2,0 0 2,-1 0 2,0 0 1,1 0 1,0-2 3,-1 2 2,1-1 0,-1 1-1,1 0-1,-1 0-2,-1 0-2,0-2 0,0 2-1,-1 0-3,-1 0-1,0 0-3,-2 0 1,0 0-3,-1 0 0,1 0-2,-2 0-2,-1 0 1,1 2-3,-1-2 1,0 0 0,-2 1 2,0 1 2,1-1 1,-1 0 1,-1 1 2,1-1 1,-1 1 2,-2 0 2,1-2 1,-2 2 2,0-1 1,0 0 3,-1 0 0,-1 1 1,-1-1-2,0 1 1,-2 0-1,0-1-1,-1 1 0,-1-1-2,-1 0-1,-2-1 1,0 3-1,-1-3-1,-1 1 0,-1 0 0,0-1-2,-2 1 1,0 0-1,-1 0 0,-2-1 1,0 0-1,0 0 1,0 0 2,0 0-1,0 0 2,0 0-2,0 0 1,0 0-1,-1-3 0,0 1-1,-1-1-1,-1-2 0,0 0 0,-1-2-2,0-1 1,-2-1 0,0-1-1,1-2 0,-1 0 0,0-2 0,0-1 2,0 0 0,1-1 2,0-1 0,-1 0 1,1 0 1,1-4 0,-2 1 0,3 0 0,-1-1-2,1-3-3,0 1-1,1-1-1,0-1-4,-1 0-1,2-1-1,0-1-2,0 2 0,1-1-2,1 2-1,0 0 0,0 2-1,1 1 1,-1 2 2,1 1-1,0 3 1,-1 0 1,1 1 2,-1 4 1,1 0 0,-1 3 0,-1 0 2,1 3 1,0-1 0,-1 2 0,0 1 0,0 2-1,0 0 2,0 0 0,0 0 2,0 0 0,0 0 0,0 0-1,-2 0 1,2 0-1,-3 0 0,1 0 0,-1 2 1,0-2-1,0 3 1,0-3 0,-1 2 0,-2 1-1,2-1-1,0 0 0,-2 1 0,1-1 1,-1 1 0,-1 1 0,1-2 0,-1 2 0,0 0 0,-2-1 0,1 1 0,0-1 0,-1 0-2,-2 0 1,2 0-2,-3 1-1,1-1 0,0-1-1,-2 1 1,1 0-1,0-1 1,-1 0-1,0 1 2,0-3 0,0 3 2,-1-2 0,0 0 0,0 1 2,1-1 2,-1 1 0,1-1 3,-1 0 0,0-1 1,1 0 0,-1 3 1,1-3 0,-1 2-1,1-2 0,0 1 1,-1 0 0,1 0 0,-2 0-1,2 0 1,-1 0-2,0 0 1,-1 0-2,1 0 1,-1-1 0,1 0 0,-1 2-2,0-1 2,-1-1-1,1 0-1,-1 0 0,2 0-1,-2 0-1,0 0 1,0 0-1,0-1 0,0-1-1,0 2-2,-1-1 0,1 0 1,0-1-1,-1 0 1,0 0 1,0 1-2,0-1 1,0-1 0,1 1 0,-2 0 0,2-1 0,-1 2 1,0-2-1,-1 2 0,0-1 0,1 0-2,-1-1 1,1 1 0,-1 0-1,0 1 2,1-1 0,-1-1 1,0 3 2,-1-3-1,2 1 3,-1 1 0,-1-1 1,1 0 1,-1 0 2,0 2 1,1-2 0,-2 0 1,2 1-2,-2-1 1,0 1-1,1-1-1,-2 0 0,0 1-1,0 0-2,-2-2 0,1 0-1,-1 2-2,0-1-1,-1-1 0,0 2-1,-1-1-2,0-1 0,2 0-2,-2 0-1,0 0-1,0 1-1,1-1 0,0 0-1,-1 0 0,1 0-2,-2 0 1,1 1-2,0-1 2,1 0-1,-1 2 3,0-2 1,0 2 1,1-1 3,0 0 1,-1 2 1,1-2 1,0 1 1,0 0 1,2 0 1,-1 1 3,-1-1-1,0 0 1,1 1-1,-1-2-1,-1 2 0,0 0-2,0 0 0,0 0-1,-1 0 0,0 0-1,-1 0-1,0 0-2,-1 0 1,1 0-2,-1 2 0,0-2-1,1 1 1,0 0-3,-1-1 0,1 2-1,-1-1-1,0-1-2,1 2 1,-2-1 2,1 0 2,0 1 1,0-1 2,1 0 3,0 1 1,-1-1 3,1-1 2,0 3 3,0-3 2,0 3 1,0-2 3,0 0 1,0 2 1,-1-2-1,2 1-1,-2-1 0,-1 1-3,1-1-1,-1 1-2,0-2-2,0 3-3,-1-3-1,1 2-3,-1-1-1,1 1-2,0-2-2,0 2-1,0-1 0,-1 0-2,1 1-2,0-1 0,0 1 0,0-2 1,0 3 3,-1-1 0,2 0 2,0 0 2,-1 1 2,1-2 1,0 1 1,1 0 3,0 0 0,0 0 2,0 0 3,-1 0 0,0 0 0,2 0-1,-3-2 0,0 3-2,-1-1 0,0 0-3,0 0-1,-1 1-1,0-1-2,0-1-2,0 1-2,-1 1-2,0 0 0,3 0-2,-3 0-2,2 0-1,-1-1-2,0 1 2,1 1 3,0-1 2,2 0 3,-2 1 1,0-1 2,1 1 2,1-1 3,-1 0 3,2 1 1,-1-1 1,1 1 3,0-1 1,0 0 2,0 0 0,0 0-3,0-1-1,-1 0-2,0-1-2,-1 2 0,1-1-2,-1 0-2,0-1-1,0 1-3,0-2 0,1 2-3,-1-2-1,1 0-1,-1 0-2,2 0-1,-1 0-2,1 0-2,0 0 1,-1 0-1,0 0 2,1 0 2,0 0 2,0 0 1,1 0 1,0 3 4,1-3 0,-2 0 4,2 1 1,0-1 1,0 1 3,0 1 1,1-1 1,0 1 1,-1-1-1,0 0-1,1 1 0,0-1-3,-2 1 0,1-2-1,-1 2-1,1-1-3,-1 1-1,1-1-1,0 1 0,-1-1-2,1 1 0,-1-1-2,2-1 0,0 3-2,-1-3 0,1 1 0,0 1-2,0-1 0,1 0 0,-1 1-2,0 0 3,1-1 1,1 1 1,-1-2 1,0 2 3,1-1 1,2 0 1,-2 1 2,1-1 3,2 1 0,-2-1 2,2 0 1,0 2 1,0-3 2,1 3 0,-1-2 0,0 0 0,2 1-2,-2-1 1,-1 0-2,2 0-1,-2 1 0,2-2-3,-2 1 0,0 1-2,1-2 0,-2 2 0,0-2-1,1 0 0,-1 1-2,0 1-1,1-2 0,0 1-1,0 0-2,0-1 0,0 1 0,0 1-1,1-2 0,0 1-1,-1 0 0,2 1-1,0-2 0,0 0-1,-1 0-1,0 3 0,2-3-1,-2 2 1,2-2-3,-1 0 2,0 0 3,1 2 1,-1-2 2,0 1 2,1-1 1,1 1 1,-1 0 1,-1-1 2,3 0 3,-2 0 0,2 0 2,-1 0 1,1 1 2,-1-1 1,1 0-1,0 0 0,1 0-2,-1 0 0,1 0-1,-1-1 0,1 1-1,1-1-1,-1 0 0,0 1 0,0 0 0,1-1 0,-2 1-3,2-2 1,-1 2-3,0 0 1,0 0 0,1-2-1,0 1 1,-1-1-2,2 2 0,-2-2 0,2 2-1,-2-2 0,1 2 0,2-2-1,-2 1 0,1-1 1,0 2-1,1-2-1,0 1 1,-1-1-2,2 2 1,-1-1-1,0-1 1,1 2-1,1-2 0,-2 1 0,1 0 0,1 1-1,-2-1 1,2 1-1,0-1 1,0 0 1,0 0-1,0 1-1,0-1 3,1 1 1,1-1 0,-1 1-1,1-2 1,0 2 0,0 0 1,1 0 0,-1 0 1,0 0 0,1 0 1,0 2-1,0-2 0,0 1-1,-1-1 1,1 1-1,1-1 0,-1 1-1,1 0 0,-1 0-2,1 0 1,0 1-1,-1 0 0,1-1-1,0 1 0,-1-2-2,1 2 0,-1 1-9,1-2-7,0 1-11,0 0-7,-1 0-7,1 0-8,0 1-6,0-1-6,0 1-3,0 0-4,1-1-4,0 2-6,0-1-14,1 1-13,0 0 1,1 0 9,0 0 13,1 1 11,0-1 11,1 0 11,0 1 8,1 0 9,0-1 6,1 1 5</inkml:trace>
  <inkml:trace contextRef="#ctx0" brushRef="#br0" timeOffset="57419.2842">1976 4722 8,'-1'-5'29,"-1"0"7,0 1 6,0 1 6,-1 1 7,0 2 6,0 0 6,-1 0 7,1 2 7,1 0 8,0 1-15,-1 0-34,1 1-18,1 3-11,-1 1-6,0-1-4,0 4-1,0 0-2,0 3 0,0 1 1,0 2 0,-2 0 0,2 2 0,0 1-1,0-1 0,-1 1 1,2 1-1,-1-2 0,1 1-1,0 0-3,1-2-2,0 2-3,0-4-2,0 1-3,1-1-3,0-1-4,2-2-11,-1 1-13,0-2-11,0-2-8,1-2-2,1 1 4,-1-4 6,0 0 5,0-2 7,0 0 6,-3-3 7,4-2 4,0 0 5</inkml:trace>
  <inkml:trace contextRef="#ctx0" brushRef="#br0" timeOffset="57621.2957">2171 4785 8,'9'-10'31,"0"-1"6,-1 3 8,-1 2 8,-1 2 7,0 1 9,-1 2 9,-1 2 10,1 1 9,2-1 10,-2 3-14,0 0-33,0 2-22,1 0-15,1 1-10,-2 0-4,0 3-6,1 0-2,-1 1-2,-1 2 0,2-1-1,-3 1-2,1 1-1,0 0-1,-1 0-2,0 1-2,0-1-1,0 0-2,1 0-3,-1-1-1,0 1-2,1-1-3,0-1 0,0-2-3,1 0-2,0-1-3,1-1-4,-1-1-5,0-2-12,1-1-13,0-1-4,1-2 1,-1-2 4,0-1 6,0-1 6,0-2 6,1-1 6,-1 0 5,0-3 6,0-1 4</inkml:trace>
  <inkml:trace contextRef="#ctx0" brushRef="#br0" timeOffset="57778.3047">2559 4853 2,'10'-10'26,"-1"3"6,0 1 6,0 1 6,-1 1 7,0 3 7,-2 0 8,1 1 8,1 0 9,-2 2 10,0 1-10,0 0-28,1 1-15,-2 1-12,0 0-5,-1 1-6,1 0-3,-1 1-2,-1 0-1,2 2-3,-2-1-2,0 2-2,0-2-4,0 1-5,0 0-7,0-1-7,0-1-8,0 0-5,0 0-7,1 0-8,0-3-16,0 0-16,1-2-4,0-1 4,0-2 6,1-1 6,0-3 8,0 0 9,1-2 8,0 0 6,0-3 7,0 0 6</inkml:trace>
  <inkml:trace contextRef="#ctx0" brushRef="#br0" timeOffset="57952.3147">3083 4764 13,'8'7'33,"0"2"9,-2-1 7,-1 1 10,1 3 8,-2-2 10,-1 2 9,0 0 11,1 0 11,-1 1 11,1 1-17,-1 0-39,2 0-25,-1 0-16,-1-1-10,1 0-7,-1-1-6,0 0-4,1-1-4,-1-2-3,1 0-5,0 0-3,-1-3-4,1 1-5,0-3-2,-1 1-4,2-3-3,-1-1-5,2-1-6,-1 0-6,0-3-10,1 1-10,1-3-2,0-2 5,0-1 6,0-1 8,1-1 8,2-1 6,-1 0 8,2-3 4,0 2 6,0-3 5</inkml:trace>
  <inkml:trace contextRef="#ctx0" brushRef="#br0" timeOffset="58096.3229">3459 4801 6,'10'-6'25,"1"3"5,-1-1 6,-2 3 7,2 0 5,-3 2 9,0 0 7,-1 2 10,1-1 5,0 2 4,-2 1-8,0 2-20,1-2-11,-1 2-9,0 0-5,0 1-6,-1-1-3,1 3-4,-2-2-2,2 1-5,-2 0-3,2-2-6,-1 1-6,0-1-7,0 1-8,0-1-5,1-3-5,-1 0-6,2 0-4,0-2-6,0-2-9,0 1-13,1-2-5,1-1-3,-2-1 4,2 0 6,-1-3 9,2 0 7,-1-1 7,1 0 8,-1-3 5,2 1 6</inkml:trace>
  <inkml:trace contextRef="#ctx0" brushRef="#br0" timeOffset="58237.331">3846 4771 17,'9'-5'29,"0"-1"6,0 2 6,-1 0 6,1 2 8,-2 1 8,1 1 8,-2 1 10,-1 0 10,1 1-6,-1 1-20,1 1-15,-1-1-14,0 2-8,0 2-6,-1-2-3,1 2-4,0-2-3,0 2-2,-1 1-6,1 0-5,-1 0-6,0-1-7,1 1-7,0-3-5,0 2-8,-1-2-6,1 0-14,1 0-15,0-3-9,0 1-4,0-3 3,0-3 6,0 1 8,-1-3 9,2 0 7,-2-3 8,1-1 6,-1-1 7,1-1 5</inkml:trace>
  <inkml:trace contextRef="#ctx0" brushRef="#br0" timeOffset="58362.3381">4149 4708 3,'8'-10'23,"0"3"11,0-1 7,0 1 7,-1 4 9,0 0 9,-1 1 9,1 2 10,-2 2 12,1-1 11,-1 3-9,0 0-23,0 2-21,1 0-18,-1 1-12,0 0-10,-1 1-8,2 1-8,-2 1-9,2-1-7,-1 1-7,0 0-9,-1 2-8,1-2-8,-1 2-20,2-1-20,-2 0-4,1-1 2,-2 1 8,2-3 10,-1 1 8,1-3 9,0 0 9,-1-1 8,1-2 6,-1 0 6</inkml:trace>
  <inkml:trace contextRef="#ctx0" brushRef="#br0" timeOffset="58528.3476">4542 4761 25,'7'3'31,"0"1"7,-1 1 6,0 2 7,0-1 6,0 1 6,0 2 8,0-2 7,-1 3 7,2-1-12,-1 1-25,0 0-21,0-1-16,0 1-10,1 0-8,-1-1-6,0-1-5,1 0-4,0 0-4,-1-2-10,0 0-10,0-1-9,1-2-10,0 0-1,0-1 4,0 0 6,-1-2 5,2-2 6,-1 0 6,-1-1 5,1 0 6,0-2 5</inkml:trace>
  <inkml:trace contextRef="#ctx0" brushRef="#br0" timeOffset="58664.3554">4992 4798 28,'13'-1'38,"-1"2"9,0 0 8,-2 1 9,-1 0 10,1 2 9,-2-1 10,1 2 11,-1 0 5,2 0 1,-2 1-25,1-1-49,0 0-30,-1 0-22,0-1-16,0 1-14,0-2-23,-1 0-25,0-1-5,0 0 3,0-1 6,0-1 9,-1-1 10,0-1 9,0-1 10,0-1 9,-1 1 7,0-3 7</inkml:trace>
  <inkml:trace contextRef="#ctx0" brushRef="#br0" timeOffset="58819.3643">5546 4668 34,'14'-2'46,"-1"1"12,-2 1 12,-1 1 14,0 1 13,-2 1 16,0 2 15,-2 2 18,2-2 19,-1 2 20,1 0-25,-2-1-65,3 2-46,-2-3-34,-1 2-28,2-1-22,-2-1-19,3 1-13,-2-2-10,1 0-10,1-1-23,-1 0-26,1-1-2,0 0 6,1-2 12,-2-2 13,1 2 16,1-3 14,-1 1 15,-1-2 13,2 0 9,-2-1 9</inkml:trace>
  <inkml:trace contextRef="#ctx0" brushRef="#br0" timeOffset="58971.373">6096 4620 7,'13'-2'34,"1"1"10,-3 2 9,-1 1 11,1 2 10,-1 0 12,0 2 11,-1 0 13,-1 1 12,-1 1 16,0-1-11,0 2-32,0-1-33,0 1-34,-1-1-23,2 1-17,-1-1-12,-1-1-10,1 1-7,1-1-6,-2 0-4,2 0-5,-2 0-12,1-2-13,1 0-11,-2 0-7,1-1 3,0-1 9,1-1 11,-2 0 10,1-2 10,0 0 9,2 0 8,-1-2 7,1 0 5</inkml:trace>
  <inkml:trace contextRef="#ctx0" brushRef="#br0" timeOffset="59107.3807">6660 4613 21,'18'-3'36,"-1"0"9,-2 2 9,2 1 9,-1 3 10,-1 1 10,0 0 11,0 1 10,0 3 12,1-1-6,-1 1-20,1 1-31,-2-1-37,3 1-27,-2-1-18,1 1-15,-1-2-13,1 1-21,-1-2-25,0 1-5,-1-2 3,0-1 7,-1 2 10,1-3 10,-3 0 10,1-1 9,0 1 10,0-2 7,-1-1 8</inkml:trace>
  <inkml:trace contextRef="#ctx0" brushRef="#br0" timeOffset="59239.3883">7302 4715 11,'13'2'34,"-2"1"8,2-1 9,-2 3 10,-1 0 8,1 0 11,-1 1 10,-1 1 11,1 1 11,-1 0 0,0 1-11,1-1-29,0 0-39,-1-1-28,1 1-19,-1-1-15,0 1-10,1-2-10,-2 1-9,0 0-17,1-2-19,0 2-2,-2-1 3,1 0 9,-2 0 10,2 0 10,-1-1 9,-1 0 8,1 0 9,1-1 7,-2-1 5</inkml:trace>
  <inkml:trace contextRef="#ctx0" brushRef="#br0" timeOffset="59355.3949">7674 4874 12,'9'-6'30,"-1"2"8,1-1 8,-1 1 7,0 2 8,-1-1 9,1 0 8,-2 1 10,0 0 11,-1 1-3,0 0-13,2 1-20,-3 0-26,1 0-21,0 0-17,-1 0-15,1 0-12,0 0-19,-1 0-23,-4 0-14,6 0-5,-6 0 2,5 0 4,-5 0 8,5 1 8,-1 0 8,2 1 8,-2 0 9,1 1 7,-1 0 8</inkml:trace>
  <inkml:trace contextRef="#ctx0" brushRef="#br0" timeOffset="59461.401">7981 4942 7,'10'3'31,"0"-2"7,-3 1 7,0-1 9,0 0 7,-2 1 8,1 0 6,-1 0 5,-1-1 3,1 1 0,-2-2-27,1 0-46,-4 0-41,4-2-35,2 1-15,-2-2-2,-1 0 4,0-1 6,-1 0 8,1 0 7,0 1 8,0-1 9,1 1 8,1 2 7</inkml:trace>
  <inkml:trace contextRef="#ctx0" brushRef="#br0" timeOffset="59582.4079">8390 4916 12,'17'-6'37,"-2"0"9,-1 1 11,-2 0 11,1 0 11,-1 0 12,0 3 8,-3-1 6,-1-1 4,-1 1 3,2 1-28,-3-1-50,1 0-60,-1-1-59,0 1-24,0-1-4,-2 1 4,0-1 8,-1 0 12,0 1 9,0 2 14,-3 1 13,5 0 10,1 0 9</inkml:trace>
  <inkml:trace contextRef="#ctx0" brushRef="#br0" timeOffset="59731.4164">9026 4867 4,'15'-6'12,"-2"0"-5,-1 1-3,-2 1-2,0 1-1,-1-1 0,-2 3-1,0-3 0,-1 2-2,0 1-6,0 0-3</inkml:trace>
  <inkml:trace contextRef="#ctx0" brushRef="#br0" timeOffset="59808.4208">9630 4995 2,'22'1'26,"-3"-1"3,-2 1 3,-2 0 1,-2 1 0,-1-2-5,-1 3-6,-1-2-10,-1-1-6,0 1-2,-2-1-14,1-1-19,-1 1-8,1-1-1,-1 0 1,-1-1 6,1 2 4</inkml:trace>
  <inkml:trace contextRef="#ctx0" brushRef="#br0" timeOffset="62748.589">1755 4991 4,'-4'-2'19,"1"1"9,-2 1 5,1-2 4,2 2 5,0 0 4,0-2 6,0 1 5,1 0 7,-1 0-3,2 1-6,-1-2-13,1 2-16,-1-2-10,1 2-4,0 0-2,0 0-1,1-2 1,-1 0-1,2 0 1,-1 1 0,2-1 0,-1 1 0,1-1-1,0 1-1,2-1-2,-1 1-1,0 1-1,0 0-1,0 0-1,0 0-1,0 2 0,0-1-1,0 2 1,-1-1 0,0 0 1,0 1 0,-1-1 1,1 1 0,-2 0 2,1 0 1,-1 0 1,0 0 2,0-1 1,-1 1 2,0 1 0,-1-2 3,-1 1-1,1 0 2,-1 1 0,-1 0 1,1 0 0,-1-2 1,0 2 0,-1-1 0,-2 2 0,2-3 0,-1 0 0,0 1 0,-1 0 0,1-1 0,-1-2-1,0 3 1,0-3-2,0 0 1,1 0-1,-2 0 1,1 0-1,1-1-1,-1-1-1,1 1-1,-1-2-1,0 1-3,1-1 0,1 0-2,-1 0-2,1-1 0,-1 0-3,1-1-1,2 1-1,-1-2 0,0 1-2,1 0-1,1-1 0,0 0 0,0-1 1,1 2 0,1-2 1,0 1 0,-1-1 0,2 2 1,-1-2 0,2 3 1,-1-1 0,1 2 0,0-2 1,1 2-1,0 0 0,1 0 0,-1 1 0,0 1-1,2-1-1,-1 0-1,1 2 1,0 0 0,0 0-2,0 2 0,-1 0 0,2-1-1,-2 1 1,0 2-1,1-1 0,-2 2 0,0-2 0,1 3 0,-1-1 0,-1 0 1,0 1 1,-1 0 0,-1 0 2,0 0 1,0 1 0,-1-1 3,-1 1 1,0-2 1,-2 2 1,1-1 2,-1 1 2,0-1 3,-2 1 2,0-2 3,0 2 2,-1 0 2,1-2 2,-1 0-2,-1 0 0,1-2 1,1-1-2,-1 0 1,0-1-2,-1 0 0,1 0-2,1-1-3,-1 0-1,0-1-5,-1 0-2,2 0-3,-1-2-1,1 2-2,0-2 0,1 1 0,-1-1-2,1-1 0,0 0 0,1 0-1,1 0 0,0-1-2,0 0 0,1 0-1,0-1-1,1 0-1,0-1 1,0 2-1,2-2 0,-1 2 1,1-2 0,1 1 1,-1-1-1,1 1 1,0 0 0,0 1 1,2 0-1,-2 1 2,2-2 0,-1 2 0,1 0 2,0 1 0,2 0 0,-2 2 0,1 0-1,0-1 0,0 1-1,1 1 0,-1 1-1,-1 1-1,1-1 2,0 0-2,-1 2-1,2-1 0,-3 2 1,1 0-2,-2 0 0,1 2 2,-1 0 0,-1-1 1,0 1 1,1 0 1,-2 1 1,-1 0 1,0-1 0,0 1 1,-2 0 0,0 0 3,-1-2 0,1 2 1,-1-2 0,0 2 0,0-2 0,-1 0 0,-1 0 1,1-1-1,-1 0 1,0 0-1,0-3 1,0 1 1,0 1-2,-1-2 1,-1 0-1,1-1-1,1-1 0,-1 1 0,0-2-1,-1 0 1,2-1 0,0 1-2,0 0-1,0-2 0,-1 0-2,2-1 0,0 0-2,0 0 1,1-2-1,0 3-2,1-3 1,0 1-1,1-1-1,0 2-2,1-2 1,1 0 0,-1 0 0,2-1 1,0 2 2,0 0-1,1-1 0,0 0 0,1 3 1,0-2 1,1 1 0,-1 0 1,2 2 0,-1-1 0,0 2 0,0-1 0,2 1 0,-1 1-2,0 0 0,0 1 1,0 1 0,1 0 0,-2 1-1,0-2 1,0 3 0,0-1-2,-1 0 0,1 2 0,-2 0 0,0-1 0,-1 1 0,0 1 1,-1 0 0,0-1 1,-1 1 0,0 1 2,-1 0 0,0-1 0,-1 0 2,0 0 3,0 0 2,-1 0 1,-1 0 2,1-1 1,-1 0 2,0-1 2,-1 0 0,0 0-1,0-1 1,-1 0-1,0 1 0,1-3-1,0 1 0,-1-1-2,1 0-2,-2-1 0,2 1-2,0-3-1,-1 2-3,2-1 0,-1-1-2,0-1 0,1 1-1,0-1 0,0-1-1,1 1 0,1-2 0,0 0 0,0 0 0,0 0 1,0-1 0,2 1 0,2 0 0,-1 0 0,0 1 1,2-1-1,-1 2 1,1-1 0,0-1 0,0 3-1,2-1 0,0 0-1,1 0-1,0 2 1,0-1 0,1 2-1,-1 0-1,2-1 0,0 1-1,-1 1 1,0 1 0,2 0 0,-2 0-2,1 1 0,-2 1 1,2-1 0,-1 1-1,-1 1 0,-1 1 0,-1-2-1,2 1-1,-3 1 1,0 0 0,0 0 1,-1 1-1,-1-2 1,0 3 2,-1 0 0,-1-2 2,0 2 1,0-1 0,-1 0 0,0 0 4,-1 0 0,0-1 2,-1 0 3,0 1 1,0-1 1,-1-1 1,1-1 1,-2 0 0,1 0 1,-1-1-1,0-1 0,0 1 0,1-2 0,-1 0-3,-1 0 1,1 0-2,0-2-2,1-1-2,0 1-1,-1 0-2,1-2 0,-1 0-2,2 0 0,-1-1-1,2 0-2,0-1 0,0 0 3,0 0-1,2-1-1,0 0 1,1 0-1,0 0 2,1 0 2,0 2-1,2-3-1,0 1 0,0 1 0,0 0 1,1 1 0,1-1-1,0 0 0,0 1-1,1 2 0,0-1 1,0 1-3,0 1 0,1 0-1,0 2 0,-1-2-1,1 2 1,0 2-1,-2-2 1,2 2 1,-1 0-2,0 1 1,-1 1-1,1-1-1,0 2-1,-2 2 1,0-2 0,-1 1 0,0 0 0,-1 0 1,0 1 0,-1 0 1,0 1 1,-1-1 2,-1 1 0,0-1 1,0 1 1,-1-2 1,-1 1 1,1-1 1,0 0 0,-1 0 1,-1-2 2,1 1 0,-3-1-1,2 0 1,-1-1 0,-1 0-1,1 0 1,-1-1-1,-1 0 0,1-2 0,-1 1-1,0-1 0,0-1 0,1-1-2,-1 1 1,1-3-1,0 1-1,-1 0-2,2-1 0,0-1 0,0 0 0,1 0-3,0 0 1,0-2 0,2 2-1,0-2 1,0 2 0,1-3 0,0 3-1,1-3 2,1 3 0,0-2 1,2 2 0,-1-2-1,2 0 0,-1 1 0,0 1 1,1 1 0,1-1 0,0 0-1,1 0 1,1 3-1,-1-2-1,1 0 0,0 2 0,1-1-2,-1 1 1,1 2-1,-1-2 1,2 2-1,-2 0 0,0 2 0,-1-2-1,0 2 2,1 1-2,-1 1 0,-2-1 0,0 2 0,0 1 1,-1 0 0,-1 0-2,1 0 1,-2 2 1,-1 1 1,0-1 2,-1 1 0,-2 1 1,1-1 0,-1 1 1,0-1 3,-1-1 3,1 2 1,-1-2 2,0 0 2,0-1 1,-2 1 3,2-3 1,0 1 0,-2-2 0,2 1 0,-1-2 1,0-1-1,0 1 0,0-2-2,1 2-1,-1-3-2,1 1-1,-2-1-2,1-1-2,1 1 0,0-1-2,-1-1-2,1-1-1,-1 1-1,0-2-1,2 1 0,0-1-2,1-2-1,-1 2-1,2-3 0,-1 1-1,2-1-2,0 0 1,0 1-1,2-2 0,-1 0 0,2 0-1,-1 1 1,0-1 2,1 1-2,1-1 2,-1 3-1,0-2 2,0 2 0,0 0 1,1 0 1,-2 1 1,1 1 0,0 0 1,0 2 0,1-1 0,-1 0-1,0 2-1,0-1 0,0 1 0,0 1 1,0-1-1,-1 1 1,1 1 0,-1-1 0,0 0 0,1 2 0,-1-1-1,-1 2 0,0 0 1,0 0 0,-1 1 1,0 1 1,-1 0 2,0 0 0,0 0 1,-1 1 0,0 0 1,0-1 0,-1 0 1,1 0 1,0 0 2,-1 0 0,0-1 1,0 0 0,1-1-1,-1-1 0,0 1 0,-1-2 0,2 1-1,-1-2-1,0 1-2,0-1-1,1 0-1,-1-1-1,0 0-1,1 0-1,-1-1-1,1 0-1,0-1 0,-2 1-1,2-2-1,0 1-2,0 0-1,0-1 2,1-1-1,0 1 0,0-1 0,1 0-1,0 0-1,1-1 1,0 1 0,0-1 0,1 0-1,-1 1-1,1 1 2,0-2 0,0 1 1,1 0 0,0 0 2,-1 0 0,1 0 2,0 2-1,0 0 1,0-1 1,-1 1-1,1 0 0,0 1 1,-1 0 0,1 1 1,0 0-2,-1 1 1,0-1 0,0 1 0,0 1 0,1 0 0,-1 1 1,-1-1 1,1 2 0,-1 0 2,-1 0-1,1 3 2,-1-2 0,0 0 2,-1 1-1,1 0 0,-1-1 0,-1 1 1,1-1 2,-1-1-1,1 1-2,-1-1 1,1-1-3,-1-1 1,0 1-2,1 0 0,-1-1-1,1 0-1,-1-1 0,-1 0-1,3-1 0,0 0-1,-3 0-1,0-1 0,1 0 1,0 1-1,0-2 1,-1 1 0,1-2-1,0 1 2,0 0-2,-1 0 1,2-1 0,-1-1-2,2 1 0,-1-1 0,-1 1-1,2-1 0,2 0-1,-1 0 0,-1 1-1,2-1 0,-1 1 1,1 1-1,0-1 2,0 0-2,1 1 1,-1 0 1,1-1 0,0 2 2,0-1 1,0 2-1,1 0 1,0 0 0,0 0 0,-1 1 1,1 1-1,0-1 1,0 1-1,-1 0 1,-1 0 1,2-1-1,-1 1 1,0 1 0,-1 0 0,-1 0 0,1 0 0,-1 0 0,-1-1 1,0 1 2,0 0 0,0 0 0,0-1 0,-1 0-1,0 0 1,0 1-2,0-1 2,-1 0-1,1 0-2,-1 1-2,0-1-2,0-2-9,-1 2-13,1-1-11,-1 0-6,1 0-9,0 0-7,-1 0-6,0-1-8,0 0-5,0 0-8,0 0-6,0 0-7,3 0-17,-4-2-19,1 0 2,0-1 15,1 3 14,0-5 13,0 3 13,2 2 13,-2-3 10,1-1 9,1 4 10,-2-3 6</inkml:trace>
  <inkml:trace contextRef="#ctx0" brushRef="#br0" timeOffset="65840.7659">9980 4780 1,'-3'-2'27,"-1"2"8,0 0 6,0-1 10,0-1 8,1 2 11,0 0 10,0 0 13,0 0 13,1 0 17,0 0-5,0-2-24,-2 0-17,2 1-14,1-1-9,-1 1-8,1 0-4,-1-2-4,1 1-3,-1 0-6,2-1-1,-1 0-4,0 0-4,0-1-3,1 0-6,0 0-2,0 0-3,1 0-4,0-1 0,0 1-1,1 0 0,0 1-1,0-1-1,1 2 1,-1-1-2,2 1 1,0-1-1,0 3-1,0-2 1,0 2 0,0 0-2,2 0 2,0 1-1,-1 0 1,0 2 0,0-1 0,0 1 1,-1 1 0,2-1-1,-2 2 1,0-2 1,0 2 0,-1-1 1,0 0 2,-1 2 2,0-2 1,-1 0-1,1 0 2,-1 1 1,-1-1 1,0 0 0,0 0 2,0 0 0,-1 1 1,-1-3 0,1 2-1,0 0 1,-2-2 0,1 1-1,0-1 1,0 1 0,-1 0-2,0-1 1,-1 0-1,0 0 0,0-1-1,-1 1-2,1-2 0,-1 1 1,0-1-2,0 0 0,-1-1-1,1 1-2,1-2 2,-1 1-3,1-1 1,-1 0-1,0 0 2,1-1-1,1 0 1,-1 1-1,1-2 0,0 0 0,1-1 1,-1 0-1,2-1 0,0 1 0,1-1-1,0-1 0,1 0-1,0 2 1,2-2-2,-1 2 0,0-2-1,1 2 0,1-2 1,0 2-2,0 0-1,1 0 0,0 1 0,0 1 0,0-1-2,0 3 2,2-2-1,-1 2-1,-1 0 0,0 1 1,0 1-1,0 0 0,1 2 2,0-2-2,-2 3 1,1-1 1,-2 0 0,1 1 1,-1 1-1,-1-2 1,1 3-1,-1-1 2,-1-1 0,0 0 0,-1 2 0,0-1 0,-1 0-1,0 0 2,-1-1-1,-1 2 1,1-1 0,0 0 0,-1-1 0,0 1 1,-1-2-1,0-1 1,0 2 0,-1-1-1,0 0 1,0-1 1,0 1 0,-1-3 1,1 1 0,0 0 0,-1-1 1,1 0-1,-1-1 1,1 0 1,-1-1-1,-1 1 0,2-1 2,0-1 0,1-1 0,-1 1-1,1-2 0,0 1 0,0-1 0,1 0 0,1-2 0,0 2-2,0-2-1,1 1 1,0 0 0,1 0 0,1-1-1,-1 2-1,2-2 0,0 1-1,0 0 0,1 1-1,0 0-1,1 1-1,0 0 0,0 0-1,0 1 1,1 1 0,0 0 0,0 0-2,1 1 1,0 1 0,0 0-1,-1 0 1,1 1 0,0 2-1,0 0 1,-1 0 1,-1 0-1,1 1 1,-1 1-1,1 0 1,-2-2 0,0 4 0,-1-2-1,-1 0 2,1 2-2,-1-1 2,-1 0 0,0 1 0,-1-2 0,0 2 1,0-1 0,-1 0 0,1-1 1,-2 0 0,1 0 0,-1 0 0,-1-1 1,1-1 0,0 0 2,-1 1-1,0-3 1,0 1 1,-1 0-1,0 0 0,0-2 0,1 0 1,0 0-1,-2 0 0,2-1-1,-1 0 2,-1-1-1,2-1 2,-1 2-2,1-2 2,0-1-2,0 0 0,2-1 2,-2 2-2,1-2 2,0-1-1,2 1 0,-1-1-1,2-1 1,0 1-1,0 1-1,0-2-1,2 2 0,-1-1-1,2 0-1,-1 1 0,1 0-1,0 0-1,1 1 1,-1 1-2,1 0 1,1 0 0,-1 1-1,1 0 0,2 1 1,-1 1-2,0 0 2,0 0-1,2 1 0,-2 2 0,1-1-1,-1 1 0,1 1 0,-1-1 0,0 1-1,0 0 1,-1 0 0,-1 1 0,1 0 0,-1-1 0,-1 2 0,0-1 1,-1-1 1,-1 0 0,0 2 2,0-2 0,-1 0 0,-1 0 1,0 1 0,1-1 1,-2 0 1,1 0 1,-2 0 0,1-1 1,0 1 1,-2-2 2,0 1 0,1 0 0,-2-1 0,1-1 1,-1 1 1,0-1-1,-1 0 1,1-1 0,-1 0-1,0 0-1,0 0 1,0-1 0,0 0-2,1 1 1,0-3-1,0 3-1,0-2 0,0 0-2,1 0 1,0-1-1,1 0 1,1 1-1,-1-1 1,1 0-2,1-1 1,0 2-1,1-3-1,0 1 1,1 0-2,-1 0 2,2 0-2,-1 0 0,1 0 0,0 1-2,0 1 2,1-1-3,0 1 1,0-1-2,0 1 2,2 1-2,-1 0 0,1 1 0,0 0-1,0 0-1,0 1 2,2 0-2,-1 1 1,0 1-1,-1-1 2,1 0 0,0 1-1,-2-1 1,1 1-1,-2 1 0,0-1 2,0 0-2,0-1 2,-1 1 1,-1 0 1,0 0 1,-1 0 0,0 0-1,-1-1 1,0 1 0,0-1 0,-1 2 1,0-1 1,-1 0 0,0 1 0,-1-1 0,0-1 1,0 1-2,-2 0 0,0-1 0,1 0 1,-1 1 0,0-1-1,-1 0 2,1-2-1,1 0 1,-1 1-1,0 0 1,-1 0 0,1-1 1,1 0-2,-1-1 1,1 0 0,1 0 1,-2 1-2,3-2 2,-1 0-2,1 0 1,1 0 0,0 0-1,-1-1-1,2 0 0,0 0-1,0 0 0,1-1 0,0 1-1,1-2 0,0 1-1,0-1-1,1 2 1,0-2 0,0 1-1,0 0-1,1 0 0,1 1-1,1-1 2,0 1 0,-1 1 0,2-1-1,0 1 1,0 0-1,1 0 0,0 1-2,0 1 0,-1 1 1,1-1 0,1 2 1,-3 0-1,1 0 0,0-1 1,-1 1-2,0-1 0,-1 1 1,-1 0 1,-1 1 1,0-2 2,0 1 1,-1-1 0,-1-1 1,0 0 0,1 2 0,-1-2 2,0 0-1,0 0 2,-1 2 0,-1-1 3,0 1-1,0-1 1,-1 1-1,0-1 0,-1 0-1,-1 2 0,-1-1-3,0-2-7,1 3-11,-1-3-17,-2 0-18,1 0-17,1 0-17,-1 0-34,-2 0-41,2-2-9,0 1 5,-1-1 13,-1 1 16,1-1 17,0 0 14,0-1 18,-2 2 15,3-1 16,0 1 12,1 1 10</inkml:trace>
  <inkml:trace contextRef="#ctx0" brushRef="#br0" timeOffset="73778.2199">10046 5390 10,'-1'-3'29,"0"1"6,1 0 6,-1-1 8,1 3 7,0 0 8,-2-1 11,1 0 10,-1 0 13,1-1 1,-1 0-8,1-1-12,-2 1-15,3 0-8,-1 2-3,0-2-1,1 2 3,0 0 3,-1-1 2,1 1 3,0 0 1,0 0-1,0 0 1,0 0-1,0 0-2,0 0-3,0 0-2,0 0-3,0 0-5,0 0-4,0 0-3,0 0-5,0 0-3,0 0-3,0 0-3,0 3-4,0 0-4,1 1 0,0 0-3,0 1-2,0 1-2,2 1-3,-2 2-1,1 2-1,-1 1-3,1 0 0,0 2-1,0 0 1,0 3-2,-1-2 0,0-1 1,1 1-2,-1 2-1,-1-1 0,1-1-1,0 0-2,-1 1 2,0-1 0,0 0 1,-1 1 0,0-1-1,1 0 0,-1-1-2,0 0 0,0 0 1,1-1-2,-1 2 3,0-3 1,1-1 0,-1 0 1,0 1 0,0-2 2,1-1-2,-1 1 1,0-2 0,0-1-2,0 0-4,0 0-8,0-2-7,-1 1-10,1 0-10,0-2-22,-1 0-24,1-1-21,1-2-17,-1 1-14,1-2-8,0 0-22,0 0-22,0 0 6,0 0 15,-4-2 21,1-3 21,-1-1 20,0 1 17,0-3 19,1 0 15,0-1 13,1-2 10</inkml:trace>
  <inkml:trace contextRef="#ctx0" brushRef="#br0" timeOffset="74485.2603">10011 5351 6,'0'-11'29,"-1"0"6,0 3 7,0 1 8,-1 0 6,1 3 9,-1-2 8,-2 2 10,2 0 10,0 3 3,0-3-6,-1 2-13,1 0-19,0 0-12,0 2-7,-1-1-3,0 1-1,0 1 2,-2 0 1,1 1 2,0 1 0,0 1 0,-2-1 0,1 2 0,-1 1-2,1-1-2,-1 3-3,0-2-2,0 2 1,0 0-2,0 1-2,1 0 1,-1 0 0,1 0-1,0 0 1,-1 0-1,1-1-1,1 0 0,0-1 0,0 0-1,1 0 0,0 0-3,1-3-2,-1 0-2,1 0-4,1-1-3,0-1-2,1-2-3,0 0-3,0 0 0,0 0-3,1 1-1,2-1 0,0 1-1,0-1-3,0 0 1,2-1-2,0 1 1,1 0 0,2-3 1,-2 3 0,2-2 0,0-1 2,2 0-2,-1-1 0,0 2-1,2-3 0,-1 1-1,-1 1-2,2-2 0,-2 0 1,1 1-1,1 1 0,-2 0 1,0 0 1,-1 0 1,2 0 3,-1 3 1,0 0 5,0-2 3,-1 4 3,1-2 3,0 0 5,-1 3 2,-1-1 5,1 1 2,0 0 5,-1 0 3,-1 0 1,1 2 3,0-1 2,0-1 1,-1 2 1,-1-1 0,0 1 1,-1-1 2,0 1-2,1-2-2,-1 2 2,-1-1-4,0 0-1,0 0-3,-1-1-1,0-1-4,0 1-4,0-1-1,1 0-4,-2 1-4,2-1-3,-2-2-4,-1 0-2,2 2-2,-2-2-3,0 0 0,0 1-1,0-1-2,0 0 3,0 0-2,1 1 0,-1-1 2,0 0-1,0 0 1,0 0 1,0 0 3,0 0 2,0 0 0,0 0 3,0 0 3,0 0 3,0 0 1,0 0 5,0 0 3,0 0 1,0 0 3,0 0 2,0 0 0,0 0 2,0 0 1,0 0 1,0 0-2,0 0-1,0 0 0,0 0-5,0 0-1,0 0-4,0 0-2,0 0-4,0 0 0,0 0-1,0 0-3,0 0-3,0 0-2,0 0 1,0 0-2,0 0 1,0 0-5,0 0-1,0 0 1,0 0 2,0 0-2,0 0-2,0 0 4,0 0-4,0 0 2,0 0 0,0 0 2,0 0-2,0 0 3,0 0-2,0 0 3,0 0 2,0 0 0,0 0 0,0 0 1,0 0-3,0 0 3,0 0-1,0 0 1,0 0-2,0 0 0,0 0-3,0 0 1,0 0-1,0 0 0,0 0-1,0 0 1,0 0-4,0 0 1,0 0-2,0 0-1,0 0 0,0 0-1,0 0-1,0 0 0,0 0 0,0 0-1,0 0 1,0 0-2,0 0-1,0 0-2,0 0 2,0 0-2,0 0-3,0 0 2,0 0-1,0 0-2,0 0-12,0 0-15,0 0-18,0 0-25,-1-1-25,-1 0-48,1-1-51,-3 2-45,2-2-38,2 2-47,-4-3-37,1 0 14,-1-1 36,0 2 42,0-1 44,-1 0 38,-1 0 35,1 0 32,0 1 26,-1-1 25,1 2 23,-1-1 15</inkml:trace>
  <inkml:trace contextRef="#ctx0" brushRef="#br0" timeOffset="76214.3592">9907 5448 11,'0'4'27,"-2"-1"6,1 0 5,0 2 8,0-1 6,0-1 7,1 0 9,-2 0 8,1 0 6,1-1 0,-1 1-8,0-3-17,1 0-12,0 0-6,0 0-4,0 0-3,0 0-2,0 0 1,0 0-1,0 0-1,0 0 0,0 0 0,0 0-1,0 0 0,0 0-2,0 0 0,0 0-2,0 0-1,0 0-2,0 0 0,0 0 0,0 0-1,0 0 0,0 0 0,0 0 1,0 0-1,0 0 0,0 0 0,0 0 2,1 0 1,0-3 1,-1 1 0,1-1 1,1-1 0,-1 0-1,1 0 0,-1-2 0,1 0-1,1-1 0,0 0-2,0-2-1,0 1 0,0-1-2,0-1-3,1 0-2,0 1-2,0-1 1,2 0 0,-2-2-1,1 2 0,-1 1 1,0-2-2,1 2-1,-1 0 1,2-1-2,-1 1 0,-1 1-1,1 1-1,-1-1-2,0 1 0,-1 2-2,1 1-1,-1-1-1,-1 2 0,0-1-1,-1 3 0,-1 1 0,2-2 0,-2 2 0,0 0 2,2 1 1,0 0 3,0 1 0,1 1 2,0 2 0,0-1 3,2 2 0,-1 1 0,1 0 1,0 1-1,0 0 3,0 1 0,1 0 2,-1 1-2,0 0 1,0-1-2,1 1-1,-1 0 0,1-1 0,0-1-1,0 1-1,0-1 1,1 1-1,1-2 0,-1 1 0,1-1 0,-1 0-1,1 0 0,-1-1-2,0 1 0,-1-2 0,2-1-1,-2 2 0,0-1 0,-1-1 0,0-1 2,0 1-3,0-1 2,-1 1-1,-1-2-1,0 1 2,-1-3-2,0 3 2,1-2-1,-2 1 1,1-1 0,-2-1-2,0 0 3,1 1 0,-1-1-1,0 0 0,0 0 2,0 0 1,0 0 1,0 0 1,0 0 0,0 0 3,0 0-1,0 0 3,0 0 2,0 0 2,0 0 1,0 0 2,0 0 0,0 0 0,0 0 2,0 0 0,0 0-1,0 0 1,0 0 0,0 0 1,0 0 0,0 0-3,0 0-1,0 0-1,0 0-1,0 0 0,0 0 0,0 0-2,0 0-1,0 0-1,0 0 1,0 0-3,0 0-1,0 0 0,0 0-3,0 0 1,0 0-3,0 0 1,0 0-1,0 0-1,0 0-1,0 0 2,0 0-4,0 0 2,0 0-2,0 0 1,0 0-1,0 0 0,0 0 3,0 0-4,0 0 2,0 0-1,0 0 2,0 0-2,0 0 1,0 0-1,0 0 0,0 0 1,0 0-1,0 0 0,0 0 2,0 0-1,0 0 1,0 0-1,0 0 3,0 0-1,0 0-1,0 0 2,0 0-2,0 0 3,0 0 3,0 0-1,0 0 2,0 0 0,0 0 1,0 0-1,0 0 0,0 0-1,0 0 1,0 0 0,0 0 0,0 0-1,0 0-1,0 0 0,0 0-3,0 0-2,0 0 1,0 0-3,0 0 3,0 0-2,0 0 2,0 0-3,0 0 0,0 0 2,0 0-2,0 0-1,0 0 2,0 0 1,0 0-1,0 0 1,0 0-2,0 0 1,0 0-1,0 0 2,0 0-2,0 0 0,0 0 3,0 0-1,0 0 0,0 0-2,0 0-1,0 0 1,0 0-1,0 0-1,0 0 1,0 0-1,0 0 0,0 0 0,0 0-2,0 0 0,0 0-4,0 0 1,0 0-1,0 0-9,0 0-12,0 0-14,0 0-14,0 0-10,0 0-11,0 0-14,0 0-11,0 0-12,0 0-11,0 0-20,0 0-23,0 0-11,0 0-7,0 0 3,0 0 9,0 0 11,-1-1 11,1 1 12,-2-1 13,1-1 11,-1 1 12,1 0 11,-2 1 10,1-2 14,0 2 14,0 0 12,0 0 9,-1 0 8,0 0 5,-1 0 6,1 0 4,0 0 4,0 0 4,1 0 4,-1 0 3,0 0 3,0-2 3,0 2 4,1-1 3,-2-1 5,2 2 3,-1 0 5,1-2 4,-1 2 4,1-2 4,-1 1 2,0-1 1,0 1 2,0 0 1,0-1 1,-2 1-1,1 0 0,0-1-4,-1 0-2,1 0-5,-1 0-5,-1 0-4,0-1-5,1 2-5,-1-1-4,0 0-2,0 0-3,-1-1 0,0 1-2,0-1 0,1 1 1,-2 0 1,1-1 1,1 1 1,-1 0 3,-1-1 2,2 3 2,0-3 2,0 1 2,0 0 2,0 1 1,1-1 2,1 2 1,0-1 1,0 0 0,2 1 1,-1-1 0,3 1 0,-3 0-2,3 0-2,-2 0 0,2 0-2,0 0-2,0 0-3,0 0-1,0 0-2,0 0-3,0 0-1,0 0-5,0 0-2,0 0-2,0 0-3,0 0-3,0 0-2,0 0-2,0 0-1,0 0-2,0 0 2,3 1-2,1-1-1,-1 1 0,2 0 0,0-1-1,0 0 1,2 1 0,0-1 1,0 0 0,0 0 0,1-1 1,0 1 1,-1-1 1,0 0 2,1 0 2,-2-1 2,1 2 2,-1-2 2,-1 1 0,0-1 1,-1 2 1,0 0 0,-1-1 3,-1 0 2,0 1 3,-2 0 2,0 0 2,0 0 1,0 0 3,0 0 1,0 0 0,0 0 2,0 0 0,0 0 3,0 0 0,0 0 0,0 0 0,0 0 1,0 0-2,0 0-4,0 0-2,0 0-6,0 0-3,0 0-9,0 0-9,0 0-15,0 0-18,0 0-17,0 0-29,0 0-32,0 0-27,0 0-22,0 0-22,0 0-15,0 0-17,0 0-12,0 0 13,0 0 22,0 0 27,-1 2 26,-1 3 25,2-5 21,-2 3 20,2-3 19,-1 3 14,-2 0 11</inkml:trace>
  <inkml:trace contextRef="#ctx0" brushRef="#br0" timeOffset="77391.4265">1630 5470 29,'0'0'47,"0"0"13,-1 2 14,-1 2 14,-2 2 17,0 1 15,0 2 19,0-1 19,1-1 22,-1 3 24,0-3-18,1 2-57,-1-1-43,1 2-36,0-2-19,0 1-8,1 3-5,-1-3-1,1 2 0,0 1 0,0-1 2,-1 2 0,1-1 0,0 2 1,0-1-1,-1 1-2,2-2 0,-1 1-4,1 0 0,-1 0-1,2 0-2,-1 0 0,0-1-1,0 0-1,1 1 0,0-1-1,0 0 1,0 0-1,0-3-1,0 1 0,0 0 2,0-2 0,0-1-1,0 1-4,0-2-5,0 1-8,0-2-7,0 0-10,0-2-15,1 0-24,0 0-21,-1-3-21,1 0-16,-1 0-12,0 0-27,0 0-25,0 0 3,0 0 14,0 0 20,0-3 19,0-2 20,0 0 19,-1-1 17,0-1 17,0 1 13,0-2 11</inkml:trace>
  <inkml:trace contextRef="#ctx0" brushRef="#br0" timeOffset="78402.4844">1590 5523 14,'0'-10'34,"1"-2"8,-1 3 7,-1 1 9,1 1 8,-1 0 8,0 0 11,0 1 11,0-1 12,-1 3 15,1-1-14,0 2-33,-1-2-22,1 1-13,-2 2-6,1-1-2,0 0 3,-1 3 1,0-2 5,-1 0 3,1 2 3,-1 0 3,1 0-2,-1 0 1,0 1-2,0 1-2,1-1 0,-2-1-3,1 3 0,1 0-3,-1-1-1,0 2-4,0-1-3,0 0-3,0 1-2,0 1-1,-1-1-2,2 0-3,-1 0-3,0 1 0,0 0-2,1 0-2,-1-1 0,-1 1 1,2 2-1,0-2 1,0 0 1,0 1 0,0 0 2,0-1 2,0 0 2,0 0 1,1-1 0,-2 1 1,2-2 2,1 0-2,-1 0-1,1 0-3,1-3-3,0 0-1,0 0-5,0 0-1,0 0-3,0 0-4,0 0-1,0 0-4,0 0 0,0 0-2,2-2-2,0 0 0,1 2 2,2-3-1,-1 1 2,0 0-2,1-2 2,2 0 2,1-1 1,-1 1 0,0 0 0,1 0 0,1-1 0,-1 0 0,0 1 0,1 1 0,0-2 0,-1 1 0,1 1 0,0 1 3,0-1 1,-1 3 0,0 0 2,1-2 2,-1 2 2,0 2 2,1-2 4,0 3 1,-1-1 4,-1 0 5,2 2 3,-2 0 6,0 1 4,-1-1 5,0 1 3,1 0 5,-2 1 5,1 0 0,-2-1 3,1 2 4,-2-2 2,2 2-1,-2 0 1,0-2-1,-1 0 0,0 0-8,-1 1 0,1 0-6,-1-1-5,1-2-8,-1 2-4,0-1-5,0-1-2,-1 1-5,1-1-5,0 0-4,-1-1-1,0-2-3,0 2-1,0-2 0,0 0-4,0 3 2,0-3-1,0 0 0,0 0 1,0 0-2,0 0 4,0 0-2,0 0 2,0 0-2,0 0 0,0 0-2,0 0-1,0 0 1,0 0 1,0 0-2,0 0 0,0 0 1,0 0-1,0 0-3,0 0 0,0 0 0,0 0 0,0 0 0,0 0 0,0 0 1,0 0-1,0 0 0,0 0 0,0 0 0,0 0 0,0 0 0,0 0 0,0 0 0,0 0 0,0 0 0,0 0-1,0 0 1,0 0 0,0 0 0,0 0-3,0 0 1,0 0 0,0 0 1,0 0-2,0 0 1,0 0 1,0 0-3,0 0 3,0 0-1,0 0 1,0 0-1,0 0 1,0 0 1,0 0 0,0 0 0,0 0 0,0 0 1,0 0 2,0 0 0,0 0 4,0 0-1,0 0 3,0 0 2,0 0 2,0 0 1,0 0 2,0 0 0,0 0 2,0 0 0,0 0 2,0 0-2,-2 0-2,-1-2-1,-1 1-2,0 1-4,0 0-3,-3-1-4,2 0 0,-2-1-1,-1 1-1,1-1 2,-2 2-2,0-2 0,0 2 0,-2-2 2,2 1 1,-1 1 2,0-1 2,1 0 3,1 1 2,-2 0 0,1 0-4,1 0 3,0 0-5,0 0 3,0 0-4,1 0 4,0 0-4,-1 1 0,1-1 2,1 0-2,0 1 2,0-1-1,-1 0-1,2 0 2,0 0-2,1 1 0,-1-1 2,1 0 1,-1 0-1,2 0-2,0 0-2,1 0 3,2 0-4,0 0-1,-2 0-1,2 0 0,0 0-3,0 0-3,0 0 1,0 0-4,0 0 0,0 0-3,0 0 0,0 0 1,0 0-3,0 0 1,0 0-1,0 0 2,0 0 0,0 0 1,0 0 1,0 0 3,0 0 1,0 0 1,1 1-2,1 0 3,-2-1 1,3 0 0,0 0 1,1 0 2,-1 0 0,0 0 0,0 0 0,0-1 0,0 0 0,0 0 0,0 1-3,0-1 1,0 0 0,1 1 2,-2-1 0,1-1-1,0 1 1,0 0-2,-1-2 0,1 1 1,0 0-1,-1-1 2,1 1 0,0-1 0,0 0 2,-1-1-2,0 2 1,0-2 1,1 0 1,-1 1 1,-1-1 2,1 2-1,-1-2 2,0 0 0,0 0 1,0 1-2,-1 0-1,0 0 3,-1 0 1,0 0 1,0 1 0,-1-1-1,1-1 1,-2 2 1,1-1-3,0 0 3,0 1-2,-1 0 1,-1-1 1,2 1-2,-1 1-1,1-1 1,0 1 0,0 0-4,2 1 3,0 0-3,0 0-1,0 0-3,-2 1-1,2-1 0,0 0-1,0 0-5,0 0-8,0 0-13,0 0-13,0 0-19,0 0-17,0 0-17,0 0-16,0 0-12,0 0-12,1 2-8,0 0-10,1 0-6,-1 1-7,2-1-3,0 0-13,1 1-14,1 1-5,-2-1 3,2-1 4,-1 1 7,1 0 0,-1 0-2,2 0-3,-2 0 0,1-1 16,-2 1 21,2-1 22,-1 1 19,1-1 22,0 0 20,0 1 14,-1-1 12,0-1 10,1 1 7</inkml:trace>
  <inkml:trace contextRef="#ctx0" brushRef="#br0" timeOffset="82501.7188">2183 4152 16,'-21'14'26,"0"-2"3,-1 2 5,1-1 4,0 2 4,1 0 5,0 0 5,0-2 5,3 1 6,-2-2-11,2 2-20,-1-1-13,3-1-10,-1-1-3,2 2-3,0-2 1,0 1-1,1 1 2,1-1 0,0 0 2,0 1 1,2-1 1,-1 1 0,3 0 1,-1 2 2,1-1 1,0-1 1,1 0 0,1 3 2,0-2-1,2 1 0,-2-1-1,3 1-1,1-1-1,-1 1-1,2-1-2,0 0 1,1-1-2,2 1-1,-1 1-2,1-1-1,1 1-3,1-1-1,1 1-1,1-1-2,0 3 0,1-2-2,0-1 0,2 3-2,0-2-1,1 1 0,1 1 0,0-2-2,0 0 3,2 1 3,-1-1 1,1-1 3,1 1 2,1-1 1,-1-1 3,1 0 1,0 0 3,1-2 2,0 1 2,1-1 2,0-1 1,1 0 1,-1-1 1,2-1-1,1 0-1,-2 0 0,3-1-1,0-1-1,1 1 0,1-2-1,0 0 0,1 2-1,1-3-1,-1 1-2,2 0-1,1 2 0,0-2-2,0 1-2,-1 0-1,1 0-1,1 1-2,0 0-2,1 0-3,1-2 0,0 2-2,1 0-1,0-2 2,2 1 0,0 0 2,1-2 0,0 1 2,0-2 1,0 2 2,1-2 2,-1 1 0,2-3 2,-1 1 2,0 0 1,0-2 1,-1 0 0,0 0-1,-1 0 0,0 0-2,-1-1 1,1 0-3,-2 1-1,0-2-2,-1 2 0,0-1-2,0 1-2,0 0-1,1 0 0,-1 1-2,1 1 1,0 0 2,2 1-1,-1-1 3,1 1 0,0 2 1,2-1 3,0 0 0,0 1 2,2 1 2,-1-2-1,1 2 3,-1-2-1,1 0 1,0 0 0,-2 0-1,-1-4-3,0 3 0,-1-3-2,-1 0-1,-1 0-2,0-3-2,-1 0-3,-1-1-1,0 0-1,0 1-2,0-2 0,1-1-1,-2 0 0,0-1 0,1 2 1,-1-2 1,1 2 0,-1-3 3,0 1-1,-1 1 3,-1 0 0,1-1 2,0 0 1,0 1 0,-2-1 2,1 0 1,-4 0-1,2 0 1,0 0-1,-1-1 0,-2 1-1,0 0-2,0-3 0,-1 3 0,-1-3-1,0 1-1,-2-1 0,0 0 0,-2 0-1,0-2-1,-3 1 0,1 0-1,-2-1 0,-1 0-1,-1 0-1,-2-1 1,0 0 2,-2 1 1,0 1 0,-2-1 2,1 0 1,-2 0 1,-1 1 4,-1 1 3,-1-2 2,-1 1 3,-2 1 3,1-1 2,-3 1 4,1 0 2,-3-1 1,-1 1 1,0 0 2,-1 1-1,-3-2 0,0 1-1,-3-1-2,1 1 0,-3 0-3,-1-1-1,-1 1-3,-1-1-3,0 0-3,-1-1-1,0 1-2,0 0-1,-1-1 0,-1 0-1,1 1 0,0 0-1,1 0 0,-1 1-1,0-2-1,0 1-2,0-1 0,1 3 1,-1-3 2,-1 1 1,2 0 1,0 2 0,-2-3 1,1 1-1,2 2 0,-3 0 0,1 1 2,0-2 2,1 1 0,-2-1 2,0 3 1,1-1 0,-1-1-2,-1 2-2,-1-1-2,0 1-1,-1 0 0,-2 0-2,1 0-1,-1 0-2,-2 2-2,0-1-2,1 1-3,-2-1-1,0 1-2,-1 0-2,0 1-1,-1 0-2,0 0-2,-1 1 0,-2 2 3,1-2 3,0 2 3,0 1 3,-1 0 4,-1 0 1,3 1 4,-1 0 2,-1 2 2,1 0 3,-1 0 2,0 1 4,1 0 1,-2 0 0,1 2-4,-1-1-3,0 1-3,1 1-4,0 0-3,-1-2-2,1 2-5,2 0-2,1-1-4,0-1-3,1 1-4,1-1-4,2-1-7,0 0-6,1-1-7,2 0-7,2 1-6,1-3-5,1 2-8,3-2-4,1 0-6,2 1-15,0 0-20,3 1-10,1 0-5,2-1 8,1 2 13,1-1 13,2 2 13,1 0 13,2 1 11,-1-1 9,3 3 10,0-2 6</inkml:trace>
  <inkml:trace contextRef="#ctx0" brushRef="#br0" timeOffset="91006.2052">6728 8140 9,'-2'1'22,"2"-1"4,-3 0 4,3 0 3,-2 1 5,2-1 3,0 0 5,-2 1 5,2-1-3,-3 1-6,3-1-8,-2 0-10,2 0-6,-2 1-5,0-1-2,-1 0-2,1 0-2,0 1 0,2-1-1,-3 0 1,1 0-1,0 0 0,-2 0-1,2 0-1,0 2-1,0-2-1,0 1 0,-1-1-3,1 1-1,0 0 0,0 1-2,0-2-2,0 3-1,0-1-2,1 0 0,-1 1-1,0-1-1,-1 1-1,2 0 1,-2 1-1,1-1 1,0 1 1,0-1 0,-1-1 1,1 1 1,0 0 0,0 0 2,0 0 1,-1-1 1,1 1 1,-1-1 1,1 0 0,-1 1 2,1-3-1,0 3 2,0-1-1,-1 0 2,1-1 1,1 1 1,1-2 1,-2 1 1,0 0 1,2-1 1,-1 0 1,1 0 1,-3 1 1,3-1 0,0 0 0,0 0 2,0 0-1,0 0 0,0 0-2,0 0 0,0 0-1,-2-1 0,2 1-1,0 0-1,0 0-1,-1-1-1,1 1 0,0-3-1,0 3 0,0-3 1,1 1 0,0-1-1,0 0 1,1 1 1,-1-1-1,1-1 2,0 1 0,0-1 0,0 1 0,1-1 1,0 1-1,0-1 0,0 1 0,1-1-2,-1 1 2,0 0-1,0-2-1,0 2 1,0-1-1,0 1 0,0-1 0,0 1-1,0-1 0,1 1 0,-1 0 0,0 1 0,0-1-1,0 0 1,0 0-1,0 1 1,0-1 0,0 1 0,0 0-1,1 0 1,-1 1-1,0-2 1,0 0 0,-1 1 0,1 0-1,0-1 0,1 1 1,0 0-1,0-1 1,-1-1-1,0 1 0,0 1-1,0-1 0,0 0 0,0 0 0,0 0 0,0-1 1,0 2-1,1-3 0,-1 3 1,0-1-1,0-1 1,0 2-2,0-1 2,-1 0-1,0 0 0,1 0 0,-1 1 0,0 1 0,0-2-1,2 1 1,-2 1-1,-1-1 1,1 1 0,-1-1 0,1 1-1,0 1 0,0 0 2,0-2-2,0 2 1,0-1 0,0-1 1,0 1-1,0 0 0,0 1-1,1-1 1,0-1 0,-1 1-1,1 0 2,0 0-1,0 0 0,1-1 0,-1 1 0,1 0 1,1-1-1,-2 0 0,1 0 1,0 0-1,-1-1 2,1 2 0,0-1-1,0 0 1,0-1 0,0 2-1,0-2 1,1 1 0,-1 0-2,1 1 1,-1-2 0,1 1-1,-1-2 1,1 3 0,-1-2-1,1 2 0,-1-2 0,1 0 0,0 2 0,0-1-2,-1 0 1,0 0-1,1 0 1,0 0 0,1 2 1,-1-3-1,0 3 0,0-2 0,0 0 0,0 1 0,2 0-1,-2-1 0,0 1 1,0-2 0,1 3 0,0-3 0,0 2 0,-1-2 1,1 2 0,0-1-1,-1 0 2,1 0-1,0-1 1,-1 2-1,0-1 0,0 0 1,2 1 0,-2-1 0,0 1-1,0-1 1,0 1 0,-1-1-2,2 1 1,-1 0-1,-1 0 0,1-1 0,0 0 0,-1 2 1,1-2-1,1 1-1,-1 0 1,0 0-1,0-2 1,1 3 1,0-3-1,-1 2 0,1 0-1,0-1 0,0 0 0,1 0 0,-1 1 0,0-1 0,1-1 0,0 3 0,0-1-1,0-1 1,0 0-1,-1 0 1,2 1-1,-1 0 0,-1 1 1,1-3 0,0 3 0,0-1 0,0-1 1,-1 2 0,0 0 1,-1-1 1,1 0 1,-1 1-1,-1-1 1,1 0 1,-2 1 1,1 0 1,1-1 1,-1 0-1,-1 0 2,0 1-1,0 0-1,-1-1 1,1 0 0,-1 0-1,0 1-1,-2 0-1,2-1 2,-2 1-2,2 0-1,-2 0 0,0 0 1,0 0-1,0 0 1,0 0 0,0 0 0,0 0 0,0 0 0,0 0 1,0 0 0,0 0 1,0 0-1,0 0 1,0 0 0,0 0-1,0 0-1,0 0-4,0 0-3,0 0-8,0 0-8,0 0-11,-1 1-10,-1 2-12,0-1-9,-1 0-23,0 1-25,0 0-9,-2 0 1,0 0 8,-2 1 10,0-2 11,0 3 12,-1 0 11,-2-1 12,0-1 9,0 2 10,-1-1 7</inkml:trace>
  <inkml:trace contextRef="#ctx0" brushRef="#br0" timeOffset="95318.4519">7700 6030 10,'-1'-2'29,"-1"0"7,1 0 7,-2 0 5,1 1 9,-1 1 6,3 0 9,-2 0 10,2 0 9,0 0 10,-2 0-10,2 0-27,0 0-15,0 0-9,0 0-4,-2 0 0,2 0 0,0 0 3,-3 1 1,3-1 3,0 0 1,-1 2 1,1-2-1,0 0-1,-2 0-3,2 0-5,0 0-2,0 0-3,0 0-3,0 0-4,0 0-1,0 0-3,0 0-2,0 0-2,0 2-4,0-2 0,0 2-3,0 1 0,0 0 0,0-1-1,1 3 0,0 0-2,0 1 1,-1 0-1,1 1 0,0 1 1,0 1 0,-1 1 0,1 0 1,1 1-1,-2 0 1,1 0 0,0 1 0,0 1 1,-1 1 0,0-2 1,0 2 0,0 0 0,0 0-1,0 0-1,-1-1 0,0 1-1,0 0-2,1-2 1,-1 2-3,0-1 1,0 0-3,1-2 0,-1 1 0,0 0-3,0-3 0,1 3-1,-2-1 1,1 0-1,0-1 0,0-1-1,0 1-1,1 0 1,-1-1 0,0-1 0,1 1 0,-1-1 0,0-1 1,0 0-1,1 0 0,-1 1 1,0-3-1,1 2-1,-2 0 2,2-2 0,0 2-1,-1-2 0,0 1 2,1-2-2,-1 1-1,1 0 3,0-1-1,0-1 0,-1 0 2,1-1 0,0-2-1,0 3 1,0-3 1,0 0 0,0 0-2,0 0 2,0 0 0,0 0 0,0 0 1,0 0 0,0 0 0,0 0-1,0 0-1,0 0 1,0 0 0,0 0 0,0 0 0,0 0-1,0 0 0,0 0 1,0 0 1,0 0-2,0 0 1,0 0-1,0 0 2,1-3 0,-1 3 0,0-1 0,1-3 1,0 1 1,0 2 0,2-3 1,-2 0 1,2-1 0,-1 1 0,0-2 1,0 1 0,1-2-1,0 2 1,0-2 1,0 0 0,1 0-1,0-1-1,0 2 2,0 0-1,0-1 0,-1 1 0,1 0-1,0 1-1,-1 0 1,2 0 0,-2 2-1,0-1 1,1 1-3,-1-1 0,0 1 2,1 2-2,0-1 1,1 0-2,-2 0 1,0 0-1,0 1 1,1-1-1,-1 2 0,1-1 0,-1 0 0,0 1 1,2 0 0,-2 0-1,1 0 0,-1 0 0,1 0 0,0 0 0,-1 0 0,1 1 0,1 0 0,-1-1 0,-1 2 0,1-1 0,0 1 0,-1-1 0,1 1 0,0 1 0,1-2 0,-2 2 0,1 0 0,0 1-1,-1 0 0,1-1 0,0 2 0,-1 1 0,2 0-1,-1 1 0,0-1 0,-1 2 0,0 0 0,1 2 1,-1-2 0,0 1 0,0 1 1,1 1 0,-2-1 0,0 2 1,0 0 4,1 0 0,-2 0 2,1 1 2,-1 1 3,0-2 1,0 2 1,-1-1 1,0 0 0,0 0 1,0-1 1,0 1-1,0-3 2,0 1-2,0-1-2,0 0 0,0-2-3,0 0-1,0-2-3,0 0-3,0 0-6,0-3-9,0 0-7,0-1-18,0-2-23,0 0-21,0 0-18,1-1-17,1-2-17,-2-1-24,1 0-23,0-3 1,0-1 13,-1-2 17,1-2 20,0-1 19,-1-2 17,0-1 19,1-2 15,-1 0 14,0-1 10</inkml:trace>
  <inkml:trace contextRef="#ctx0" brushRef="#br0" timeOffset="96369.512">8217 5926 17,'0'-4'28,"-1"-1"4,1 2 5,-2-1 6,1 1 4,-3 0 7,2-1 5,0 2 6,-1-3 6,-1 1-7,1 1-19,-1-2-14,-1-1-9,1 2-6,-2 0 0,1 0-1,-1 0 3,0 2 1,-1-2 2,-1 1 2,2 0 3,-1 1 2,0-1 2,-2 0 1,2 1 2,-1 0 0,-1 0-1,0-1 1,0 1-1,0 1 1,-2-1 0,2 1 0,-2 0-1,0 0 1,0 0-2,0 0 0,-2 1-1,2-1 0,-2 0-1,1 1-3,0-2 0,-1 2 0,1 0-2,-2 0-2,1 0-2,-1 0-3,1 2-2,-2-2-2,1 1-1,-1 0-3,1 1-1,0 0 0,-2-1 0,1 2-2,-1-1-2,2 1 0,-2 1-1,1-1-1,-1 0 0,2 1-1,-1 1 0,1-1 0,0-1 1,0 2-2,1-1-1,0 2-1,0-2 0,1 1 0,0 0 0,0-1-1,0 2 0,0-1 1,1 2 0,0-1-2,0 0 1,0 1 0,1 0-2,-1 2 2,0 0-1,1 0 2,-2 1 0,3 0-1,-1 2 0,0-1 1,1 0 0,0 1 0,0 0 2,0 0 0,1 2 2,1-2 2,-2 3-1,3-1 1,-1-1-1,0 2 2,1-1 0,0 1 0,0-1 2,0 2-1,1-1 0,-1 0 1,1 0-3,0 0 0,0 0 0,0 2-3,1-2 1,-2 1-2,2 1 0,-1-2 0,1 2 0,-1 0-1,2 0-1,-1 0-3,-1 0 1,2 0 1,0 0-2,0 0-1,0 1 0,0 0 0,1 1-1,0-1 2,0 1 2,0-1 0,1 1 2,0 0 1,0 0 1,1-2 2,1 2 0,1 0 2,0-2 1,0 1 0,2-1 1,-1 0 0,3-1-1,0-1 1,1 0-3,1-1-2,0 1 0,2-1-2,-1-1-1,2 0-2,0 1-2,0-1 0,1 0 1,1 0-1,0 0 2,0 0 0,0 0 1,2 2 1,-1-3 1,0 2 1,2 1 1,-1-2 1,1 0 3,1 0 0,-2 0 1,3 1 2,-2-3-1,2 0 0,-1 0 1,2-1-1,0 0 0,-1-2-1,2 0 1,-1 0 1,1-1-1,1-1 0,-1 0 2,2-1-2,-1 0 0,1 0 1,-1-1 1,0 2-2,0-4 0,-1 1-1,1-1-1,0 0-2,-1 0 0,1-2-1,-2 1-1,0-1-2,0 0-1,0-1-1,-1 1 0,1 0 1,-2-2-2,1 1-1,0-2-1,-1 2 2,1-2 1,-1-1-1,1 1 1,-1-1 0,1 0 2,1 0 2,-1-2 4,0 0 0,-1-1 1,1 2 1,0-2 1,-1 0 4,1-3 1,-2 3 1,2-2 3,-2-1 3,0 0 1,0 0 0,0 1 0,-1-2 0,0 0-1,-1-1 1,0 1-1,0 0-1,-1-1-1,0-1 0,0 1-1,-2 1-2,1-3 0,-1 2 0,-1 1-2,-1-2-1,1 0 1,-2 1 1,0-1-2,0 1 2,0-1 1,-1-1 0,0 2 0,-1-2 0,2 1 1,-2-1 0,0 0-1,-1-1 0,0 2-2,1-1 1,-1-1-1,-1 1 1,0-1-4,-1 1 3,0-2 2,0 1 1,-1 0 3,0 0 2,1-1 5,-2 1 5,-1 0 3,0 0 7,-1-1 5,-2 1 5,1-1 4,0 1 5,-1 0 5,0 0 2,-1 0 4,0 1 0,-1 1 4,-2-1-1,1 0-1,-1 0 1,0 0-1,-2 2 0,1-2-1,-1 1-2,0 1-1,-1-1-2,1 1-6,-1-1-1,-1 1-3,0-1 0,1 1 0,-1 0-5,0 0-3,0 0-2,-1 2-4,1-1-3,-2 1 1,1-1-6,0 2-3,-2 0-3,1 1-3,-3-1-5,2 2-4,-2 0-4,0 1-8,-1-1-6,1 2-4,-2-2-6,-1 2 0,0 2-2,0-1 4,-2 0-2,2 1 2,-1 0 1,0 2 3,0-1-2,-1 1-10,0 0-6,2 1-11,-1 0-16,0 0-17,1 0-21,0 0-22,2 1-23,0-1-20,1 1-34,0 1-37,3-1-31,0-1-23,1 3-11,0-1-1,3 2-20,0 0-19,0 1 14,1 2 31,1 0 37,-1 1 38,2 1 36,-2 3 29,1 0 30,1 0 25,-1 2 21,0-1 16,2 2 13</inkml:trace>
  <inkml:trace contextRef="#ctx0" brushRef="#br0" timeOffset="98242.6191">7859 7305 16,'0'0'27,"0"0"5,0-2 5,0 2 6,0 0 5,0 0 6,0 0 7,0 0 7,0-1 8,0 1-6,-1-3-19,1 3-12,0 0-7,0 0-5,0 0-2,0 0-1,0 0 1,0 0 1,0 0 0,0 0 1,0 0 0,0 0 1,0 0 0,0 0 0,0 0 0,0 0-1,0 0-1,0 0 1,0 0-2,0 0 0,0 0 0,-1 0-1,1 0 0,-2 3-1,2-3-1,-1 0-2,0 2-1,0 0-4,0 0-2,0 1-2,0 0-2,0 0-2,-2 2-2,2-2-1,-1 3 0,1-1-2,-1 1-1,1 1 1,-1-2-1,1 2 0,-1 1 0,1 0 2,-1 0-1,1 0 1,-1 1-1,1 0-1,0 0 2,-1 0-1,0 1 2,0 0 0,-1-1 1,1 1 1,0 0-1,1 2 3,-1-3 0,0 0 2,0 2 1,1-2 1,-1 1 2,1 0 1,-1-1-1,1 1 2,1 0-2,-1-1 1,0 1 0,0 0-1,1-2 1,0 2-2,0-1 0,0 1-1,0-1-2,0 0-1,0 0 0,1-1-1,-1 0-1,1 1-1,0-1 0,-1-2-2,0 0 0,0 0 0,0 0-2,0-1 1,0-1-1,1-1 0,-1 1 0,0-1 0,0-2-2,0 1 1,0-2 0,0 0-1,0 3-1,0-3-2,0 0-6,0 0-12,0 0-14,0 0-14,0 0-16,0 0-9,0 0-11,0 0-9,0 0-7,0 0-23,0 0-22,0 0 0,0 0 9,-1-6 14,-1 0 16,1 1 16,-2-2 18,1 0 13,0 0 13,-2-1 8,1-2 9</inkml:trace>
  <inkml:trace contextRef="#ctx0" brushRef="#br0" timeOffset="98790.6505">7805 7317 25,'0'-2'32,"0"2"6,0-4 6,0 4 7,0 0 6,0 0 6,0 0 8,0 0 8,0 0 8,0 0-8,0 0-25,0 0-16,0 0-13,0 0-7,-2 2-4,0-2-2,1 2 1,-1-1 0,2-1 1,-1 1 0,-1 1 2,1-1 0,-1 1-1,1-1-1,-1 0-1,1 0-2,-2 2 1,2 0-2,-1-2 0,0 1-1,-1 0-1,1 0 0,0 0 1,-1 0 0,0 1 1,0 0 0,0-1 2,-1 1-2,0 1 1,0-3 0,0 2-1,0 0 1,-1-1 0,1 1-1,-1-1-1,0 1 0,0 0-1,1-2-2,0 2 0,1-2 0,-1 2-1,0-2 0,0 2 0,1-2 1,0 2 0,0-1 1,0 0 2,1-1-1,0 1 2,0-2 0,1 3 1,1-3-1,0 0 0,0 0 0,0 0-2,0 0 0,0 0 0,0 0-2,0 0 1,0 0-2,0 0 0,0 0-2,0 0 0,0 0-1,0 0 0,0 0-2,0 0 0,0 0 0,0 0 0,1-3 0,2 3 0,-1-2 1,0 1-1,1 0 1,1-1 0,0 1 0,2-1 0,-1 1 0,0 0 2,1-2-1,0 3 1,2-1 0,-2-1 1,1 2-2,0-1 1,0 1 0,0-1 0,0 1-1,1 0 0,0 0 1,0 0 0,1 0 0,-1 0 1,1 0 1,0 1 0,0-1 1,1 1 1,-2 1 0,1-1 2,-1 2 0,2-2 3,-2 1 1,0 1 1,1 0 0,-1-1 3,0 1 1,-1 1 0,1 0 1,-2 0 0,1 1 0,-1-2 1,0 1-1,0 1 2,-1 0-2,0 0 0,-2-1-2,1 2 0,0-2-1,-1 1-2,0-2 0,0 1-2,-1 0-1,0-1-1,1 0-1,-2 0 0,1 0-2,-2-1-1,1 0-2,-1-2-3,0 0-7,0 0-8,0 0-17,0 0-23,0 0-25,0 0-23,0 0-38,-1-3-33,-2-1-10,0-2 7,-1-1 13,-3-1 17,0-3 19,-1 1 16,-4-2 18,0-2 17,-1-1 15,-3-1 15,0 1 12</inkml:trace>
  <inkml:trace contextRef="#ctx0" brushRef="#br0" timeOffset="99770.7065">6650 6677 15,'-5'-2'25,"2"2"4,-1 0 5,1 0 5,-1 0 6,1 0 5,1 0 6,0 0 7,-1-1 1,1 1-5,0 0-7,2 0-13,-2-1-4,0 0-3,2 1 0,-3-1 2,3 1 2,0 0 2,0 0 2,-2 0 3,2 0-2,0 0 0,0 0 0,0 0-3,0 0-2,0 0-3,0 0-3,0 0-5,0 0-4,0 0-6,0 0-3,0 0-4,0 0-3,2 0 1,1 1-1,1-1 0,0 1 1,2-1 0,-1 1 1,3-1 2,-2 0 1,2 0 0,0 1 2,2-1 3,-1 0 0,0 0 1,2 0 0,-1 0 0,1 0 0,1 0 1,-1 0 0,2 0 0,-1 0 1,0 0-1,2 0-1,-1 0 0,1 0-1,0 0-1,2 0-1,-3 0-1,2 0-1,-2 0-2,2 0-1,-2 0-2,0 0-1,0 2-1,-1-2-1,1 0-1,-1 1-2,-1 0 1,0-1-1,-1 0-1,1 2 0,-3-1-1,1-1 0,-2 0 2,1 0-1,-1 0 0,-1 0-2,-1 2 1,0-2 0,-1 0 1,1 0 0,-2 0 1,-1 0 0,-2 0 0,0 0 3,0 0 1,0 0 4,0 0 1,0 0 3,0 0 3,0 0 2,0 0 3,0 0 4,0 0 3,0 0 3,0 0 5,0 0 4,0 0 4,0 0 1,-1-2 0,-1 1 0,0-1-5,-1 0-1,-2-1-2,1-1-3,-1 1-2,0 0-5,-1-1-3,-1-1-6,0 0-2,0 0-5,0 0-4,1 0-3,-2-1 0,1 1 0,1 0-1,-1 0 2,-1-2 0,2 4 2,-1-3-2,1 1 3,0 2 1,-1-2 0,2 2 2,0-1 2,1 1 1,-1 1 1,1 0 3,0-1-1,2 1 3,0 1 0,0-1 0,0 2 1,2 0-1,0 0-1,0 0 1,0 0-1,0 0-2,0 0-2,0 0-2,0 0-3,0 0-3,0 0-2,0 0-2,0 0-2,0 0-3,0 0-2,0 0-1,0 0-1,0 0-3,0 0 1,0 0-2,0 0-1,2 1-1,-1 1-1,1 0 0,1 0 1,2 0 2,0 1 0,-1 0 1,2 1-2,0 1 3,2 0 0,-2 0 2,1 2 0,0-2 2,-2 2 2,2-2 1,-1 2 0,-2-1 2,0-2 2,0 3-1,0-2 1,-1 0 1,0 1 1,-1 0 3,1-2 0,-2 2 2,0-1 2,-1-1 0,1 2 0,-1-2 0,0 3 2,-1-2-1,1 0 2,-2 2 0,1-2-1,-1 2 0,1-1 0,-1 1-1,-2-1 0,2 0-1,0 0-2,0 0 0,-1-1-3,1-1 2,0 1-2,1-2-1,-2 1 0,1-1-2,0 0 1,0 0 0,-1-2-2,0 2-1,1-1 0,-1 0 1,0 1-2,0-1 2,0 0-2,0-1-2,0 1-4,0 1-6,0-1-9,-1-1-9,1 1-22,0-1-28,0 1-24,0-1-23,1-1-15,0 0-13,0 2-11,2-2-9,0 0-26,0 0-24,0 0 8,-4-2 21,1-1 25,0-1 25,0 2 26,1-3 24,-1-1 21,1 0 15,0 0 13,0-1 11</inkml:trace>
  <inkml:trace contextRef="#ctx0" brushRef="#br0" timeOffset="100674.7583">5878 5786 3,'-5'-2'28,"1"0"6,0 2 6,-1 0 7,1 0 7,0 3 8,1-1 10,0 0 9,-1 1 12,1 0 13,0-1-10,0 2-28,1-1-17,0 2-12,0-1-7,1 2-4,0 0-1,0 1-2,0 1 0,1 0-1,0 1-1,1 0-2,0 0-3,-1 2-1,1-1-1,0 0 0,-1 1 1,1-1 0,0 0 0,0 0 1,-1 1-1,1-1 0,0 0 0,0 1-1,-1 0 3,1 0-1,0-1 0,0 1-1,-1-2-2,0 3 0,1-2-2,-1-1-2,1 1 0,-1-3 0,0 0-1,0 0 1,1 0-1,-1-3-2,0 0-1,0 0-1,0-1 0,0 0-1,0-3 0,0 0-1,0 0-1,0 0 0,0 0-2,0 0-2,0 0-1,2-3 1,-1 3 1,2-3-1,-1 0 1,0 0 0,0-2 1,1-1 2,0 0-1,0-1 0,0-1 1,0 0 2,0-1 0,0 0 1,1-1 0,-1 0-1,1 1 0,-1 1 0,0-2-1,0 2 0,0 0 0,0 1-1,0-1 0,1 3 0,0-1 0,0 0 0,-1 2-1,1 0 1,0 0 0,0 2-1,-1-1 0,3 2 2,-2 0-1,1 0 0,1 1 0,-1 1 1,0 0 2,2 0-1,-1 2 3,0-1 0,-1 2 0,1 1 3,0 1 1,-1-2 1,0 3 1,-1-1 1,0 3 1,-1-2 2,0 1 1,-1 0 0,1 1 0,-1-1 0,-1 1 0,0-2-1,0 1-1,-1 1-1,0-2-1,0 0-1,0 1-1,0-1-3,0-1-4,0 2-7,-1-3-6,1 2-8,0-2-13,0 2-15,1 0-20,-1-1-23,1 0-23,-1 0-27,1-1-27,0 2-26,-1-2 4,2-2 13,-1 1 18,-1-4 21,0 0 18,0 0 18,0 0 18,0 0 15,0 0 15,6-2 12</inkml:trace>
  <inkml:trace contextRef="#ctx0" brushRef="#br0" timeOffset="100990.7763">6230 5998 21,'4'-6'29,"1"2"5,-3 0 7,0 1 7,0 2 9,-2 1 9,0 0 11,0 0 13,0 0 13,0 0-5,0 0-19,0 0-13,0 2-10,0 1-6,-1 0-2,0 1-2,-1 0-1,1 1-2,-3 1-4,2 1-3,0 0-4,0 1-4,-1-1-3,2 3-3,-1-1-3,0 0-2,1 0-1,-1 0 0,1 0-2,0-1-1,0 1-2,1-1 0,0 0-1,0-1-1,0 0-2,0 0-1,1-1-2,0 0-2,0 0-2,1 0 0,-1-1 0,1 1 0,1 0-1,-1-1 0,1 0-1,0-1 0,2 1-1,-2 0-1,1 0 0,0-2 1,0 2-1,1-1 1,-1 0-2,1-1 2,0-1 0,-1 1 0,1 0 0,-1-1 0,1 0 1,0-1-2,0 1 2,0 0 1,0 0-1,-1-2 0,1 1 1,-1-1-1,2 0 1,-2 0 0,1 0-1,-2-1-6,1-1-10,0 0-11,-1-1-8,1 3-10,1-4-7,-1 0-10,-1 0-7,0-1-23,0 0-28,-1 1-5,0-2 4,-1 0 11,-1 1 12,-1-2 13,-1 2 15,0-1 13,-1 0 10,-2 1 9,1 0 8</inkml:trace>
  <inkml:trace contextRef="#ctx0" brushRef="#br0" timeOffset="101197.7882">6222 6128 13,'-1'0'32,"1"0"8,0-3 8,0 1 9,1 0 10,-1-1 12,2 1 12,0 0 15,0 1 13,0-1 13,1-1-11,1 1-31,2-1-20,-2 0-15,1 2-9,0-2-4,1-1-6,0 3-4,0-2-4,1 1-4,0 0-6,-1 0-3,2 2-5,-1-1-2,-1-1-3,1 2-4,1 0-1,-2 0-4,1 0-12,0 0-17,-1 0-17,2 3-14,-1-3-28,-1 2-31,1 1-12,0-1-1,-2 1 7,0 1 12,0-1 12,-1 0 13,0 1 12,-1-1 12,1 1 13,-1-1 13,0-1 10</inkml:trace>
  <inkml:trace contextRef="#ctx0" brushRef="#br0" timeOffset="101777.8213">6510 6118 11,'4'-1'29,"-1"0"7,-1 1 7,0 0 8,1-2 9,0 1 10,0 1 11,-1 0 12,-2 0 13,2-2 2,-1 2-10,1-2-14,-1 1-16,1-1-10,-1 0-6,2 0-4,-2-1-3,2 0-1,-2 1-2,1-3-2,0 0-2,1 0-3,-1 0-4,0-1-3,0 0-2,1-1-4,-1 2-3,-1-2-1,1 0-4,-1 0-3,2 2-1,-2-2-2,0 1-2,0-1 0,-1 2 0,1-2 0,-1 3 0,0 0 0,0 0 1,0 2 1,0-1 3,0 1-1,0 2 2,0 0 2,0 0 2,0 0 0,0 0 1,0 0-1,0 0 0,0 0-1,0 0 0,0 0-3,0 0 1,0 0-5,0 0-1,0 0-3,1 2 0,0 1-1,0 2-1,1 0-1,-1-1 0,1 2-1,1 0 1,-1-1 0,0 2 1,0-2 0,0 2 2,1-1 1,0 1 1,-1-1 1,0 0-1,1 0 1,-1 1-2,0-1 0,0 0 0,0 0 1,-1 1-1,1-2-1,-1 2 0,1-1 0,-1 1 0,0-2 0,0 2 0,-1-2-1,1 2 0,0-2 0,-1 1 1,0-1-1,0-1 0,0 0 0,-1 0 1,0-1 0,1 0-2,-1-1 2,0 1-1,0 1 2,-1-3 0,1 1-1,-2 0 1,1 1-2,0-2 2,-1 2-2,-1-2 0,0 2 0,-2-2-2,1 2 2,-1-1-2,0 0-1,0 0 0,-1-1 0,0 1-1,1-1 0,1 1-1,0-2 2,-1 1 3,3 0-1,0-1 3,0 0 0,3 0 2,0 0 0,0 0 2,0 0 1,0 0 0,0 0 0,0 0 1,0 0-2,0 0 0,0 0 0,0 0-2,0 0-2,0 0-1,0 0 0,2-1 0,1 0 2,0-1 1,1 1 1,2-1 1,0 0 5,0 0 1,0-1 2,3 3 2,-2-3 2,1 1 3,0-1 1,2 0 2,-1 2-1,-1-2 1,0 1 0,1 0-1,-2 1 0,1-1-4,-2 0-2,2 1-1,-1-1-2,-1 2-2,-1-1-1,-1 0-1,1 1-3,-1 0-1,-1-2 1,0 2-2,0 0-1,-1 0 0,-2 0-3,2 0 1,-2 0-2,2 0 0,-2 0-5,3 0-3,-3 0-11,2 0-10,0 0-13,1 0-15,-1 2-28,1-2-31,0 0-45,0 0-39,-3 0-34,0 0-25,6 0 9,-1 1 22,-1 0 27,-4-1 26,6 1 27,-6-1 24,3 2 22,2-1 20,-1 0 18,-4-1 17</inkml:trace>
  <inkml:trace contextRef="#ctx0" brushRef="#br0" timeOffset="102642.8708">8034 5850 16,'-2'1'31,"2"-1"8,0 0 6,-4-1 8,2 0 9,1 0 10,-1-2 11,1 3 12,-1-3 10,1 0 7,-1 0-9,1-2-25,-1 2-17,1-2-10,-1-2-6,1 2-2,0-2 0,0 2 2,1-2 1,-1-1 1,0 0-2,1-1-1,0 2-3,0-3 0,0 1-1,0 1 2,1-1-2,0-2 3,-1 2-3,1-2 0,0 1-2,0-1-2,0 0-1,0-1-3,0 2-1,0 0-2,0 1-1,0-3-1,-1 3-3,1-1-2,0 1 0,0 0 0,-1 2-3,1 0 2,-1-1-2,0 1 2,0 3 2,0-2 1,0 2 2,0 1 3,0 1 3,-1-1 4,1 3 3,0-2 4,0 2 5,-1-2-1,1 2 2,-2 0 1,0-2-2,2 2-1,-3-1-1,0 1-2,-1 0-3,1 0-4,-3 0-3,2 0-8,-1 1-4,-1 1-3,1-2-6,-1 1-2,-2 1-3,1-1 1,0 2-4,-1-1 1,0 0-3,1-1 0,-1 2-1,1 0-2,-2 0 0,3 0 0,-1-1 0,0 1 0,0-2 0,2 2-2,-1-1 0,1 1 1,1 0 0,-1-1 1,1 0-1,0 0 1,1 0 0,0 0 0,1 0-1,-1 0 1,2-2-2,1 0-2,0 0 0,0 0 0,0 0-2,0 0-1,0 0 0,0 0-1,0 0-2,0 0 0,0 0-1,0 0 1,0 0-1,0 0 1,2 0 0,1 0 1,1 0 2,0 0 0,2 0 1,0 0 2,0 0 2,0 0-2,2 0 2,1 0 0,0 0-1,0 0 2,1 0-1,-2 0 0,1 0-1,0 2 2,1-1-1,-1-1-1,0 1-1,0 0 1,-1 1-3,0-1 3,0 2-2,0-2 3,-1 2-1,0-1-2,-2-1 2,2 1-1,-2 0-1,-1 1 0,1-1 0,-2 0 0,1 1-4,-1-1-5,1 0-9,-2 0-14,1 1-13,-1-2-14,0 2-12,1-2-14,0 2-24,0-2-28,-1 1-25,0-1-23,-2-1-28,0 0-25,4 2 9,-4-2 23,0 0 27,0 0 27,5-1 26,-5 1 23,3-3 19,-1 1 17,0-1 17,0-2 14</inkml:trace>
  <inkml:trace contextRef="#ctx0" brushRef="#br0" timeOffset="103821.9383">8234 5309 2,'-1'-2'22,"1"2"5,0 0 5,0 0 5,0 0 6,0 0 6,0 0 8,0 0 7,0 0 9,-1-2-1,1 2-10,0 0-8,0 0-8,0 0-4,0 0-3,0 0-1,0 0-1,0 0 1,0 0-1,0 0 1,0 0-1,0 0-1,0 0-1,0 0-2,0 0-1,0 0-2,0 0-1,0 0 0,0 0-3,0 0-1,0 0-1,0 0-2,0 0-1,0 0-1,0 0 0,0 0-2,0 0 0,0 0-1,-2 0 1,2 0 0,0 0 0,0 0-1,0 0 0,0 0 0,0 0 0,-2-2 0,2 2 0,0 0 0,0 0 0,-1 0 1,1 0-1,0 0 1,0-3 0,0 3 0,-1 0 0,1 0 0,0 0 1,0 0-1,0 0-1,0 0 0,0 0 0,0 0-3,0 0 0,0 0-1,0 0-3,0 0 0,-1-2-2,1 2-2,0 0-2,0 0 0,0 0-2,-1-2-1,1 2 1,0 0-1,0 0-1,0 0 0,0 0 0,0 0 0,0-1 0,0 1 0,0 0 1,0 0-1,0 0 1,0 0 0,0 0 1,0 0 1,0 0-2,0 0 2,0 0 1,0 0 1,0 0 0,0 0 0,0 0 2,0 0 0,0 0 1,0 0 1,0 0 1,0 0 0,0 0 0,0 0 0,0 0-1,0 0-1,0 0 0,-1 1 0,1-1-2,-1 3 0,1-2-1,0-1 0,-1 3-4,1-1 1,-1 1 1,1 0-2,-1 0-1,1 0 0,0 0 0,0 1 0,0-1 0,0-1-1,0 3-2,0 0 1,0-1 1,1-1-1,0 2-1,0 1 1,-1-2-1,2 1-1,-1 2-1,1-2 1,-1 1-1,1 0 1,-1-1 0,1 2 1,1-2-2,-1 0 0,0 0 1,1-1-1,-1 1-1,0 0 2,0-1-1,0-1 1,1 0 0,-1 0 2,0 0 0,0 0-1,1 0 1,0-1 0,-1 1 2,1-1 0,2 0 0,-1 1 0,0-1 2,-1-1 0,1 1-1,0 0 2,-1-1-2,2 0 0,-1 0 1,0-1 1,-1 0 1,1 0-1,0 0-1,-1-1 1,1 0 1,1 0-1,-2 0 1,0 0-1,0-1 1,0 1 0,0 0 1,-1 0 1,0-1-3,0 1 1,0-2-1,0 1 2,-1 0-1,1 0 1,1-1-2,-1 1 2,-1-2-1,1 1 0,-1-2 0,1 2 0,-1-2 1,1 1-1,-1 0 1,0-1-1,1 1 0,-1 0 1,-1 0-1,1 0 0,0 1 0,0 2-1,-1-2 1,0 3-1,0-2 2,0 2-2,0 0 2,0 0-2,0 0 2,0 0-1,0 0 0,0 0 0,0 0-1,0 0-2,0 0 0,0 0-1,0 0 0,0 0-1,1 2 1,1-1-2,-1 1-1,1 0 2,2 1 0,-2 0 0,0 1 1,1-1 0,0 2 1,1 1 1,-1-2 2,1 3-2,1-1 3,0 0-2,-1 0 2,1 1-2,-1 1 2,1-1-2,-1 0-1,0 1 1,1 1-2,-1-1 0,0 1 0,-1-1 0,1-1 0,0 1 2,0-1-1,-1 1-1,1 0 0,-2-1 0,0 0-1,0-1 0,0 1 1,-1-2-1,0 0 2,0 1-1,-1-2 0,0 0 1,0 1 0,0 0 0,-1-3 1,0 2 1,0-1 1,0 0 1,-1-1-2,0 1 1,0 1-1,0-2 2,-1 1 0,0 0-1,0-3 0,0 3 0,0-1-1,0 0 0,-1-1-1,0 0-2,-2 1-1,1-1 0,0-1 0,0 0 0,-1 0 0,1 0-2,-1 0-1,1-1-1,0-1-1,1 1 1,0 0-2,1-2 0,0 1 0,1 0 1,-1-1 1,1 2-1,2-3 2,-1 0-2,1 1 3,0-2 0,1 0 1,0 1 1,2-2 1,-1 0 1,0 0 1,1-1 2,1 1 0,-1 0 2,1-2 1,1 2 0,-1-2 0,2 1 2,-1 2-1,1-2 1,-1 1 0,-1 0-1,1 1 1,0 1-2,0 0 1,-1 0-2,0 2-2,-1 0 0,0-1-3,0 1-5,0 0-10,1 1-9,-2-1-13,0 2-12,-2 0-12,2-1-22,0-1-24,-2 2-24,3 0-18,-3 0-35,0 0-34,0 0-1,0 0 15,0 0 24,0 0 23,0 0 24,0 0 21,0 0 20,0 0 16,-1-4 17,-1 1 13,1 0 12</inkml:trace>
  <inkml:trace contextRef="#ctx0" brushRef="#br0" timeOffset="104328.9673">8346 5270 13,'-3'0'23,"0"0"4,0 0 5,1 1 4,-1-1 5,1 0 5,2 0 6,-2 0 4,-1 0 3,1 0-8,0 0-12,2 0-10,-2 0-6,-1 2-2,3-2 0,-2 1 0,2-1 1,-2 0 1,2 0 3,0 0 2,-2 0 2,2 0 5,0 0 4,-2 0 3,2 0 4,0 0 2,-3 0 3,3 0 1,0 0 1,0 0 0,0 0 0,0 0-1,0 0 0,0 0-4,0 0-1,0 0-5,0 0-6,0 0-4,0 0-4,0 0-4,0 0-4,0 0-2,0 0-2,0 0-1,3 0-2,-1 0-1,1-3 0,0 3 0,0-2 1,2-1-1,0 1 2,1-1 1,0 1 3,0-1 1,0-1 0,1 1 2,0-1 1,0 1-1,0-2 0,-1 1-1,2 0 2,-1 0-1,0 0-1,0 1 0,-1-1-1,2 1-1,-2 1-1,0 0-1,-1-1 1,0 2-2,1 1 0,-2-1 0,0 1 1,0 0 0,-1 1 2,0-1 2,0 1 0,0 1 2,1 0 2,-2 0-1,0-1 2,0 1 1,0 1-1,1-2 0,-2 1-1,1 0 0,-1 0-4,1 0-1,-1 1-3,1-2-4,-2 2-3,2-2-2,-1 1 0,-1 0-3,1 1-1,0-2-5,0 0-9,1 2-9,0-2-12,0 1-7,-1 0-12,1 0-19,0 0-26,0 3-20,1-2-18,0 1-24,0 1-22,0 0-24,1 3-18,1-1 11,0 4 21,0-1 25,1 2 23,0 0 23,1 2 20,1 2 19,0 0 18,1 1 15,1 1 11</inkml:trace>
  <inkml:trace contextRef="#ctx0" brushRef="#br0" timeOffset="105323.0241">8965 6560 14,'-2'1'35,"2"-1"7,-2 0 9,2 0 8,0 0 10,0 0 9,0 0 11,0 0 13,0 0 15,0 0 18,0 0-12,0 0-36,0 0-25,0 0-18,0 0-8,0 0-7,0 0 0,0 0-1,0 0 2,3 0 0,1-1 1,0 0-3,1 1-2,-1-2-3,1 1-3,1 1-1,0-1 0,1 0 1,0 0 1,-1 1 0,2 0 1,0 0 0,0 1-1,0 0 1,1 0 0,1-1-2,-1 0-1,1 0-1,1 0-2,0 0-2,-1 0-1,2 0-3,-1 0 2,1 0-2,0 0 0,-1 0 0,1-1 0,-1 1-2,0-1 0,0 1-1,0-1 2,0 1 0,0 0 0,-2 0 0,1-1-1,-2 1 2,0-1-1,0 1-2,-1-1 0,-1 1 0,0-1 0,-2 1-1,0 0 0,-1 0 0,-1 0 0,-2 0 1,0 0 0,0 0 3,0 0 2,0 0 2,0 0 1,0 0 2,0 0 1,0 0 4,0 0 0,0-3 3,-1 1-1,0 0 1,-2-1-1,1 0 1,-1-1-3,0 1 0,-2-2-4,1 1-2,-2-3-1,1 1-3,0-1-4,0 2 0,1-2-4,-1 2 0,1-2-2,-1 1-1,2 0 0,0-1-1,0 3 0,0-1 0,1-1 0,-1 3 0,2-1-1,-1 1-1,2 1 1,-1 0-1,1 2-1,0 0 2,0 0-1,0 0 0,0 0-1,0 0 0,0 0 0,0 0 0,0 0 1,0 0-3,0 0 1,0 0-1,1 2 2,-1 0 1,1 1-1,0 0 2,0 0 1,-1-1 1,1 4 2,0-1-1,0 0 3,-1 1 0,0 0 3,0 2 3,0-1 2,0 1 3,-1 1-2,0-1 2,0 1 0,0-1 0,0 1-2,0 0 0,0 0-2,-1-1 0,2 1-3,-1-1 1,0 1-5,0-2 0,1 1-4,-2-1-2,1-1-4,1-1-1,0 0-9,0-1-7,0-1-11,0-1-11,0-2-9,0 0-10,0 0-8,3 2-11,-3-2-19,3-2-27,0 2-22,0-2-11,1-1-20,0 1-16,2-2 4,-1 0 12,2-1 19,-1-1 23,0 0 21,0-1 18,-1 0 17,2 0 15,-1-1 15,0 1 14,0 0 10</inkml:trace>
  <inkml:trace contextRef="#ctx0" brushRef="#br0" timeOffset="105879.0559">9521 6203 9,'0'-7'28,"-1"2"8,1 0 6,0 0 9,0 2 9,1 0 10,0 2 12,-1 1 13,0-3 14,0 3 4,0 0-7,0 0-12,0 0-15,0 0-11,0 0-7,0 0-3,0 0-2,0 0-2,2-1-2,-2 1-2,0 0-6,0 0 0,0 0-3,0 0-2,0 0-3,0 0-2,0 0-3,1-1 0,-1 1-1,0 0 2,1-2 0,-1 2 1,0 0 1,1-2 1,-1 2 0,1-2 0,-1 2 1,0 0-3,0 0 2,0 0-1,0 0-1,0 0 0,0 0-1,0 0-2,0 0-1,0 0-1,0 0-4,0 0-1,0 0-1,1 2-3,1 0-1,-1 0-1,1 0 1,0 3-1,0 0-1,0 0-2,1 2 1,0 0 0,2 3-3,-1 0 0,-1 2 1,1-2-1,0 2-1,-1 0 0,0 0 1,0 1-3,1 0-2,-1-1-2,0 0-2,0 1-1,0-1 0,0 0-2,-1 0 0,1-2-3,0 2 0,0-2 0,-1 0-3,1-1 2,0 1-1,-1-2 1,0 0-2,1 0-1,-1 0 2,0-2-2,0 1 0,1-1 2,-1 1-2,0-3 1,-1 1 2,1 0-1,-1-2 1,2 1-1,-2-1 2,0-1 0,0 0-1,-1-2 1,0 0-1,0 0 2,0 0 0,0 0-1,0 0-1,0 0-1,0 0 0,0 0 2,2-1 1,0 0 0,1-1 1,-1 0 1,1-1 1,0 0 1,0-1 0,0-1 1,3 0 2,-2-2 2,1 1 1,-1-3 0,1 2 0,1-1 0,0 1-1,-1-1-1,0 2 0,1-2 0,0 3-3,-1-1 0,2 1 0,-1 0-1,0 3-1,0-1 0,0 1 1,1 2-1,-1 0 2,0 0-1,0 2 1,0 0 3,1 1-2,-1 2 4,0-1 4,0 1 4,-1 1 5,1 1 4,-1 0 5,-1 0 6,0 1 4,-1 1 6,0 0 7,-1-1 6,0 2 6,1-1 6,-3 1 1,1-1 5,0 1-3,-1-2 1,0 1-3,0 0 0,0-1-3,-1-1-3,1 1-4,-1-1-7,1-1-7,0 1-7,-2-3-5,1 1-4,1 0-5,0-2 0,-1 1-6,1-3-3,0-1-3,-1 2-3,1-2-4,0 0-5,0 0-1,0 0-2,0 0 0,0 0-10,0 0-10,0 0-15,0 0-15,0 0-16,0 0-15,0 0-14,0 0-11,0 0-10,0 0-7,0 0-8,0 0-5,0 0-7,0 0-3,0 0-6,0 0-8,0 0-1,0 0-2,0 0 3,0-2 6,0 2 6,0-1 7,0 1 8,1-3 7,-1 3 10,1-1 5,-1 1 8,3-1 8,-2 0 8,1-1 12,-1 1 5,1 0 4,-2 1-1,0 0-4,3-3 4,-1-1 5,0 3 6,0-1 7,-2 2 7,3-4 5,0 1 6,0 1 4,0-1 5</inkml:trace>
  <inkml:trace contextRef="#ctx0" brushRef="#br0" timeOffset="107313.1379">11182 6162 14,'2'-3'37,"-1"-2"9,1 3 10,-4 0 10,1 0 13,1 2 13,-2-1 14,-1 1 17,0-1 19,-1 0 19,0 1-10,0 0-35,-2 0-29,0 0-22,0 0-13,0 0-6,-1 0-4,0 0-1,-2 0-1,2 1-1,-1 0-3,0 0 0,0 1-5,1-1 1,0 2-3,-2-3-1,2 3-2,0 0-1,0 0-3,1 1-1,-2 0-1,1 1 0,1 0 0,-1 0-2,0 1 0,0 2 0,2-2 0,-2 2 1,1 0-1,-1 2 0,1-1 0,0 0-1,0 2 1,0-1 1,0 0-2,1 1-2,0 0 0,0-1-2,1 1 0,0-1-2,-1 1-1,2-2 0,0 2-1,1-2 1,-1 1 0,1-1-1,1-1 0,-1 2-1,1-1 1,1-1-1,0 2 1,0-3 0,0 2 0,1-1 1,0 1-1,0-1-2,1-1 0,0 1-3,0-2 1,0 2-3,1-1-1,1 0 0,1-1-1,-1 0-2,2 1-3,-1-2 1,1 2-2,1-1 0,0-1 0,0 1 1,2-1 3,0 1 3,0 0 3,0-1 1,3 0 4,-2 2 3,0-2 2,2 0 4,0 1 0,-1-2 4,2 2 2,-1-1 2,2 0 3,-2 0 2,2-1 0,-1 0-1,1 1 0,0-2-2,-1 1 0,2-2 1,-1 2-2,1 0 0,-1-1-3,1 0 1,-1-2-3,1 2-2,-1-1-1,2 0-2,-1 1-2,1-2-3,-2 0-1,2 0-2,-2 0-2,1-1 2,-1 0-3,1 0-1,-1 0-2,1-2 4,-1 1-4,-1-1-2,1 0-1,-1-1 0,0 1-1,0-1 0,0-1 0,-1-1 0,-1 0-1,1 1 0,-2-1-2,0 0 2,1-2-1,-2 1 2,-1-1 1,2 0 0,-2 0 3,0-1 0,-1 1 2,2-1-1,-3 0 2,1-1 0,0 1 4,0 0 1,0 0 0,-1-1 0,0 0 0,-1 1 1,1-1-1,-1 0 0,0-2 0,-1 2 2,0 1 0,0-3 0,0 2 2,-1 0 0,0-3 4,0 2 0,-1 1 3,0-3 2,0 1 3,0 0 1,-1 1-1,1-3 2,-1 1 1,0 1 1,0-1 2,-1 2-2,0-2 2,0 1-3,0 0 0,-1-1 1,0 3-1,0-3 0,-1 4 0,-1-3 4,1 2 0,-1 0 2,0 0 1,0 1 1,-1-1 2,-1 2-4,1-2 2,-2 2 1,0-1 0,0 0-5,-2 1 1,0-1-1,-1 0-4,-2 1 0,0-1-3,-1 1-3,-2-1 0,-1 2-2,-2-1 0,0 0 1,-3 2-4,0 1-2,-1-2-2,0 2-4,-2 1 1,1 1-6,0 0 1,0 2-5,1 0-2,1 0-4,-1 1-3,3 1-1,1 0-7,0 2-4,3-1-15,0 0-15,1 1-21,1 1-23,1-1-24,2-1-23,0 2-26,1 1-19,2-2-37,0 2-32,0 0-28,1-1-19,2 3-36,0-1-30,1 1 24,0 0 40,1 1 45,0 1 42,0-1 38,1 1 33,0 0 28,1-2 25,0 2 21,0-2 19,0 0 14</inkml:trace>
  <inkml:trace contextRef="#ctx0" brushRef="#br0" timeOffset="107974.1758">11298 6275 7,'-1'-2'30,"-1"-1"6,1 1 8,0 0 8,0-1 10,0 1 10,0 0 12,0 0 13,0-1 15,1 0 15,0 1-5,0-1-23,0 3-15,0 0-11,0 0-2,0 0 0,0 0 0,0 0 3,0 0 0,0 0-1,0 0-2,0 0 0,0 0-3,0 0-5,0 0-5,-1 0-5,0 3-9,0-1-7,1 1-6,0 1-7,0-1-2,-1 2-5,1 0-2,0 2-2,0-2-3,0 3-2,0-1 0,0 2-4,1-2 1,-1 3-2,1-2 2,1 1 1,-1 0-1,1-1 2,-1 1-2,1 1-1,-1-1 0,1 0-1,-1 0 2,1 0-3,-2 1 3,2-2-1,-1 2 0,1-2 0,-2 0 0,2 0 1,0-1 1,-1 1-2,1-2 2,-1 2-1,1-2 0,-1 1 1,1-2-3,-1 0 2,1-2-2,-1 1 1,0-1-2,1-1 1,-1 1 0,-1-3-2,1 2 0,-1-2-1,2 0 0,-2 0 0,0 0 1,3 0 0,0-2 1,1 2 2,0-3 0,0 1 3,0-2 1,1 1 0,0-2 2,0 1 0,1-2 3,0 0-1,0 0 0,0-1 0,0 1-1,1 0 0,-1-1-1,0-1-1,0 3-2,0-2-1,1 1 0,0 0-3,0 1 0,-1 2 1,1-1 0,-1 1 1,0 1 0,0 0 2,0 2 2,1 0 3,-1 0 4,-1 1 4,0 2 5,0-2 3,0 3 5,0 0 5,0 1 4,-2 2 4,1-2 4,-1 3 8,-1-1 1,1 2 4,-1 0 2,-1 0-1,0 0-3,0-1-3,-1 2-3,0-2-5,0 1-4,0-2-6,0 0-3,0-1-8,-1 0-6,0-1-9,1-1-4,-1 0-8,1 0-11,0-1-8,0-2-19,0 2-17,0-3-22,0 0-23,0 0-22,0 0-17,0 0-30,0 0-29,0 0-21,0 0-14,0 0-10,0 1-4,0-1-7,0 0-5,0 5 22,0-5 31,0 4 32,0-4 28,0 0 27,0 5 22,0-5 20,0 0 19,0 6 14,0-6 10</inkml:trace>
  <inkml:trace contextRef="#ctx0" brushRef="#br0" timeOffset="108590.211">11486 6732 13,'0'-3'28,"0"3"7,0 0 6,0 0 6,0 0 9,0 0 9,0 0 10,0 0 11,0 0 13,0 0 0,0 0-12,0 0-10,0 0-10,0 0-6,0 0-4,0 0-3,0 0-1,0 0-2,0 3-1,0-1-3,0 1 0,0 0-3,0 2-3,-1-1-2,0 1-3,0 0-3,1 2 0,-1-1-2,0 3-1,0-2 0,0 4 1,-1-2 1,1 1 1,0 1 1,0 1 1,0 1 1,0-1-1,0 2-1,0 1 0,0-1-3,1 1-1,-1-1 0,0 1-1,0 2-1,1-3 1,0 1-2,0 0 0,-1 0-1,1 1-2,-1-1 0,1 0-3,-1 0-1,1-1-3,0-1-1,0 2-4,-1-1-2,1-1-3,0 0 0,0-1-3,0 1-1,0 0-2,0-2-1,0 0-3,0 0-1,0-1-2,0 1 0,0-1 0,0-2-1,0 0-2,0-2-2,1 1-6,-1-2-8,0 0-8,0-1-13,0-1-11,0 0-18,0-3-17,0 0-16,0 0-12,0 0-12,0 0-9,0 0-19,0 0-21,0 0 1,-1-7 9,0 2 17,0-1 21,-1 0 21,0-2 19,1-1 17,0 1 15,-1-1 13,1 0 12,0-1 7</inkml:trace>
  <inkml:trace contextRef="#ctx0" brushRef="#br0" timeOffset="109110.2407">11472 6812 22,'-3'-2'30,"1"-1"4,1 0 7,-1 2 6,2 1 7,-1-3 8,1 3 9,-2 0 10,2 0 3,0 0-1,-1-1-11,1 1-15,0 0-10,0 0-7,0 0-1,0 0-1,0 0-2,-4-1 1,4 1-1,0 0-1,-2 0-1,0 1-2,0-1-3,0 1-1,-1-1-3,0 3-2,0-3-2,-1 1 1,0 2 0,0-1 0,-1 0 3,1 1 0,-1 0 1,0 0 2,0 0 1,-1 2 1,0-1 1,1 0 0,0 1 1,1-1 3,-2 1-1,0 0 1,2 1 1,-1-2-1,0 2 0,1-2 0,-1 1-1,0 0-1,0 0-3,2 0-1,-1-1-3,1 0 1,0 0-3,1-2-2,0 1-1,0-1-3,1 1-2,-1-2-1,2-1-4,0 0-1,0 0-4,0 0-1,0 0-2,0 0 1,0 0-4,0 0 0,0 0 0,0 0-2,0 0-1,0 0 1,0 0 1,3 0 1,0-1 2,1 1 3,-1-1-1,2 0 2,0 0 2,2 0 0,0-1 1,-1 1 3,3 0 2,0-1 3,0 2 5,0-3 1,3 2 1,-1 1 3,1-1 1,0 1 4,0-2 1,1 2 1,-1-1 3,0 1-1,1-1 1,-2 1 0,-1 0-1,1 0-4,-2 0-4,-1 0-1,0 0-4,-1 0-4,0 0-3,-2 0-3,-1 0-4,1 0-5,-1 0 1,-2 0-3,-2 0-3,2 0-9,-2 0-9,0 0-13,0 0-14,0 0-15,0 0-34,0 0-37,0 0-34,0 0-26,0 0-42,-2 2-36,-1 1 5,0 1 21,-2-2 29,-1 3 29,1 0 30,-1 0 26,-1 1 23,-2 0 21,2 1 21,-1 0 17,0 0 13</inkml:trace>
  <inkml:trace contextRef="#ctx0" brushRef="#br0" timeOffset="109612.2695">10927 7267 7,'-4'0'27,"1"1"6,0 1 6,1-2 7,-1 0 6,3 0 9,0 0 8,-1 1 12,1-1 13,0 0 3,0 0-5,0 0-9,0 0-13,0 0-6,0 0-3,0 0 1,0 0 2,0 0 4,0 0 1,0 0 2,0 0 0,0 0-3,0 0-3,0 0-6,0 0-6,0 0-6,0 0-8,0 0-6,0 0-7,0 0-5,0 0-4,0 0-5,0 0-3,0 0-2,0 0-3,3 1-1,0-1-1,0 0-2,1 0-1,1 0 0,1 0-3,1 0 0,2 2 1,0-1 2,1 0 0,1 1 1,0-1 0,0 2 1,2 1 1,-1 0 0,0 0 0,-1 1 0,0 0 0,2-1 3,-3 3 0,1-2 2,-3 0-1,1 2-1,-1-1 3,-1 1 1,0-2 1,-1 2 3,-1-2 2,-1 1 5,0 0 2,-1-1 3,-1 2 4,0-2 1,-2 1 1,0 0 3,0-1 0,-2 1 3,1 0 1,-3-1-1,1-1-1,0 3-2,-2-2 0,0 0-4,0 1-3,-1-2-5,-2 1-2,1-1-2,-1-1-5,-2 1-2,0-1-5,0 0-1,-2-3-5,2 3-2,0-2-3,-2-1-2,3 1-2,-1-1-3,0 0-6,2 0-9,1-1-10,0 1-20,1-1-18,1-1-20,2 1-18,-1 0-16,1-2-13,1 0-8,0 0-8,1 0-6,1-1-6,0-1-5,1 1-1,1-2 15,1 2 20,0-2 23,1 1 21,1-1 19,1 1 15,1 0 14,1-2 10,0 2 9</inkml:trace>
  <inkml:trace contextRef="#ctx0" brushRef="#br0" timeOffset="109932.2878">11217 7303 17,'8'-4'33,"-2"1"7,-1 1 8,-1 0 8,0 1 10,0 0 11,-2 0 13,-2 1 14,0 0 16,1-2 3,-1 2-11,0 0-14,-1-1-19,0-2-11,-2 2-4,0 1-2,-1-3 1,0 3 0,0 0 0,-1 0 0,-1 0-2,-2 0-2,1 3-4,1-3-2,-2 1-4,1 1-3,-1 0-4,1 0-3,1 0-4,-2 1-3,1 0-4,2 2-2,-1-2-4,0 2-2,1 0-4,0 0-2,0 2-4,2-1-1,0 1-1,0 0-1,0 2 1,1-1 0,-1 2 1,2-2 1,0 1 2,0 0 4,1 0 2,1 0 3,1 0 6,0-1 2,0 1 5,2-1 3,0-2 2,1 2 2,1 0 4,2-1 2,-1 0 1,1 0 2,0-2-1,2 2 0,-1-3-2,1 1 0,1 0-6,-1-2-1,0 0-3,2 0-3,-2-1-1,-1-1-3,2 2-7,-2-3-3,-1 0-5,0 0-5,-1 0-10,0 0-12,-2 0-18,0-3-14,0 3-11,-2-2-15,0 0-17,-1 0-28,-1-3-36,1 2-32,-1-2-32,-1-2-41,0 2-37,-1-2 10,-1 0 26,0-3 34,-1 2 34,-1-1 30,-1 0 26,0 1 24,0-3 21,-1 2 20,0 0 18,-2-3 14</inkml:trace>
  <inkml:trace contextRef="#ctx0" brushRef="#br0" timeOffset="111421.3729">10022 6598 12,'0'0'24,"0"0"6,0 0 5,0 0 6,0 0 6,0 0 7,0 0 8,0 0 8,0 0 2,0 0-3,0 0-8,0 0-11,0 0-7,0 0-5,0 0-4,0 0-3,2 0-1,-2 0-1,3-1-1,0 1-1,1-1-1,0 0-2,-1 1-2,1-2-2,0 1-1,1 1-2,-1-2-1,2 2-1,-1-1-1,0-1 0,0 2-1,1-1-1,-1 0-1,2-1-1,-1 2-1,0-1 0,-1 0 0,1-1 0,2 1 1,-1 1 0,-1-3-1,1 3 0,1-1-1,-1-1 0,0 1-1,0 0-1,2-1 0,-2 0 0,1 1 1,0-1-1,2 2 2,-2-2-1,0 1 0,1 0-1,1-1 0,-1 1 1,-1-1-1,2 1 0,-2-1 1,0 0 0,0 2-1,1-3 1,-1 2-1,1 0-1,0-1 1,-1 1-1,-1-1-1,1 1-1,1 0 2,-2-1-1,1 1 0,0 1 0,1-2-1,-2 2 0,2 0 0,0-1 0,-1-1-1,0 2 2,0 0-2,1 0 1,0 0-1,0 0 1,1 0-1,-1 0 0,0-1-1,0 1 0,2-1-1,-1 1 2,-1-1-1,2 0 3,-1 1 0,-1-1-1,2 1 2,-1 0 0,-2 0 0,3 0 0,-2 0 0,0 0-1,1 0 1,-2 0 1,0 0-2,-1 0 0,2 0 0,-2 1-2,0-1-2,0 1 0,0 0 0,-1-1-1,0 1 0,-1-1 0,1 1 0,0-1 1,-2 0 1,1 2 1,-1-1 2,0-1-1,-1 0 2,1 2 1,0-2 0,-1 2 0,0-1 1,0-1 1,-1 1-1,0 0 0,1-1 0,-1 2-1,-2-2-1,2 0-1,-2 0-1,0 0-1,2 0-1,-2 0 0,0 0 1,0 0-1,0 0 1,0 0 0,0 0 0,0 0 1,0 0 2,0 0 0,0 0 1,3 1 1,-3-1 1,0 0 2,0 0 0,0 0 0,0 0 1,0 0-1,0 0 0,0 0 1,0 0-1,0 0-1,0 0 0,0 0-2,0 0 0,0 0 0,0 0-1,0 0-1,0 0 1,0 0-1,0 0 1,0 0 0,0 0 1,0 0 1,0 0 0,0 0-1,-2-3 2,1 1 0,-2 0 0,1 1 0,-1-1 0,0-1 0,-2-1 0,1-1 0,-3 2 0,1-2 0,-1 0 0,0-2-1,-2 2 1,1-2 0,0 2 2,-1-2 2,0 1 1,1 0 2,0-1 1,1 3 2,-1-1 0,2-1 1,1 3 0,1-1 1,-1 1 1,1 0 0,1 2 0,1-2 1,0 1-1,0 0-2,2 2 1,0 0-4,0 0 1,0 0-1,0 0-1,0 0-1,0 0-2,0 0-1,0 0-3,0 0-4,0 0-1,0 0-2,2 3-2,0-2 0,0 2-2,1-1-2,2 0 0,-1 0-3,1 1 0,0 1 1,1-2 0,2 2-1,-2-1 1,1 1 3,0-1-2,-1 1 1,1-1-1,-2 1 1,1-1-2,-2 0 2,1-1-1,-2 1 2,1 1-2,-1-1-1,-1-1 2,1 1-2,-2 1 1,0-1 0,0 2-1,-1-1 2,-1 1-2,0-2 2,0 4-1,-1-2-1,0 0 1,0 2-2,-2-1 1,2 0 0,-1 1 0,0-2 1,0 2 0,1-2 2,0 2 1,0-2 2,-1 0 3,1 0 2,1 1 3,-1-2 4,2 1 3,-1 0 1,0-1 4,1 1 1,0 0 1,0-1 2,0-1-1,1 2 2,0-1-4,-1-2-2,2 2-2,-1-2-2,1 0-3,1 0-3,0 0-4,0 0-4,0-2-11,1 0-18,0 0-24,3 0-27,-2-3-50,1 0-54,0-1-42,0-2-31,1-1 6,-1 1 19,-1-2 25,-1 1 26,1-3 25,-2 0 23,1 0 24,-1-1 21,0 1 19,0 0 18,1-2 21</inkml:trace>
  <inkml:trace contextRef="#ctx0" brushRef="#br0" timeOffset="112276.4218">11879 6424 31,'1'1'43,"-1"-1"12,0 0 11,1 3 11,1-3 12,1 2 13,-3-2 14,0 0 16,0 0 18,0 0 1,1 0-16,-1 0-24,2 2-35,0-2-19,0 2-12,0-1-5,0 0-1,1 1 2,1-1 4,1 1 3,2-1 5,-1-1 3,0 3 2,3-2 0,0 2-2,0-2-2,1 1-4,1-1-3,0 0-4,1 1-2,0-1-2,-1-1-3,1 2-2,1 0-3,-2-1-3,2 1-3,-1 0-2,0 0-3,0 0-1,-1-1-3,1 2 0,-1 1-1,0-2 0,0 2-3,-1-2-1,-1 2 1,0 0 0,-2 0-2,0-2 0,0 1 0,0 1-1,-2-2 1,-2 1-1,1-2 0,-1 1 1,-1 0 1,0 1 1,-2-3 1,0 0 1,0 0 4,0 0 0,0 0 3,0 0 4,0 0 2,0 0 1,0 0 2,0 0-2,-2-3-1,-1 1-1,1 2-3,-1-3 0,0-1-2,0-1 0,-2 2-4,0-3-2,1 0-4,-1 1-4,2-3-3,-1 1-2,0-1-1,1 0 1,-1-1 0,2 1 0,0 1 0,0-2 0,0 1 1,2 1-1,-1 0-1,0 1 1,1 1-1,0 1 1,0 1 0,0-1-2,0 1 0,0 1 0,0 2 0,0 0-2,0 0 2,0 0 0,0 0 0,0 0 0,0 0 0,0 0 2,0 0-2,0 0 1,1 3-1,-1 1 0,0 0 0,0 1 0,0 1 0,0 1-1,-1 2-1,0 0 2,1 2 3,-1 0 4,0 0 3,0 0 3,1-1 2,0 2 3,0-1 1,0-1-1,0 1 1,1-3-1,0 1 3,0-2 0,1 0-1,-1 0-4,2 0-3,-1-1-4,0-1-5,0-1-2,1 1-4,0 0-3,-1-2-11,1-1-11,0 0-19,0 1-22,1-3-25,1 1-27,2-1-45,-1-1-50,0 1-65,2-3-56,-1-1 6,2-1 26,-1 0 37,0 0 35,1-2 36,-2 2 33,1-3 30,-2 1 27,1-1 22,1 2 20,-2-2 19</inkml:trace>
  <inkml:trace contextRef="#ctx0" brushRef="#br0" timeOffset="113048.466">12820 6168 6,'-1'-8'32,"-1"2"11,0-2 9,0 2 11,0 1 10,2 0 13,-1 0 14,-1 2 15,2-1 18,-1-1 19,0 1-5,0 0-25,1-1-24,0 1-25,0 1-15,0 1-9,0 2-2,0-3-2,0 3 1,0 0-3,0 0-3,0 0-2,0 0-4,0 0-2,0 0-6,0 0-4,0 0-3,0 0-2,3 1-1,-1 2-2,0 0-1,1 1-2,1 0-2,-1 3 1,3 0 1,-2 1-2,2 4 3,-1-1-1,0 2 3,0 0 1,1 1 0,-2 1 0,0 2 0,1-1-1,-1 1 1,0 0-1,0 1 1,0 1-1,-1-2 1,0 1 1,0 0 3,-1-1-2,0 1 1,0-2 0,-1 1 0,1-3-1,-1 1-2,0-1-1,0 1-1,1-4-1,-1 0-2,1-2-2,-2 1 0,1-3-3,2-2-3,-3 1-3,1-2-3,0-2-2,0 0-1,-1-2-2,0 0 2,0 0-1,0 0 2,2-1 1,0-2 0,1 0 3,1-1 0,-1-1 2,2-1 2,-1-2 0,3 0 6,-2-4 1,1 2 3,0-1 0,-1-1 0,2-1 0,0 3 0,-1 0 1,0 1-2,0 0-1,1 1 0,-2 2-2,0 1 1,0 1 0,1 2-2,0 0 0,-2 1 0,1 2 0,-1 1 3,1 0 2,0 2 3,-1 1 2,2 1 3,-3 1 3,1 2 5,-1 0 4,-1 2 2,0 1 3,0 0 2,-1 3 1,-1-2-3,0 1-1,-1 1-3,0-1-4,0 1-2,-1-1-5,1-2-2,0 1-6,0-2-4,0 1-10,0-3-12,0-1-19,1-1-19,-1-1-18,0-2-31,1-2-30,0 1-26,0-3-23,0 0-25,0 0-23,0 0-20,2-5-12,-1-1 13,1-1 27,0 0 30,1-2 29,0 1 29,0-2 24,0 0 22,3 1 20,-2 0 16,1-2 12</inkml:trace>
  <inkml:trace contextRef="#ctx0" brushRef="#br0" timeOffset="113354.4835">13335 6353 4,'5'-5'31,"0"-1"8,-2 2 9,0 0 9,0 0 11,0 1 12,-1 0 14,1 3 15,-2-3 17,1 1 19,-2 2 1,0-2-19,0 2-16,0 0-18,0 0-8,0 0-3,0 0-2,-1 3 1,-1-1-3,0 2-4,0 1-1,0 0-2,-1 2-3,1 0-1,0 1-8,0 1-5,1 1-8,0 0-11,-1 0-4,1 2-6,1-2 0,0 0-3,0 1 1,2-1-3,-1-1 0,1 1-3,1-3-4,0 3-4,2-3-4,-1 0-3,2 0-4,0-1 0,1 1-1,0-2-1,-1 1 0,3-2 0,-2 0 0,1 1-1,0-2 0,1-1-1,-1 2 2,0-2-1,0-1 1,0 1 0,0-1 0,-1-1-3,0 0 0,1 0 2,-2-1-6,0-1-3,-1 1-8,0-1-6,-2-1-7,2 2-7,-2-3-20,-1 1-21,0 0-21,-1 1-13,0-1-13,-2 1-9,0-1-7,-2-1-6,0 1-14,-2-1-14,0 1 8,-2 0 18,-1-1 19,-1-1 20,-2 2 20,0-1 19,-2 0 16,1 0 13,-1 1 10,-1-2 8</inkml:trace>
  <inkml:trace contextRef="#ctx0" brushRef="#br0" timeOffset="113518.4929">13316 6442 5,'-2'0'33,"2"0"11,0 0 10,0 0 11,0 0 13,0 0 13,1 1 14,2 1 17,-1 0 20,1 0 21,1-1-2,1 1-23,1-1-27,2 0-27,-1 2-19,0-3-14,2 3-9,1-1-4,0 0-3,-1 1-4,3-1-3,-2 0-6,0-1-6,2 1-4,-1 0-18,1 0-18,-2-1-22,1 0-18,2 0-19,-3 0-19,0-1-29,2 0-33,-3 0-5,0-1 6,1-1 13,-3 1 17,0-1 15,-1 0 16,0-1 18,-1 0 17,-2-1 15,0-1 11,0 0 10</inkml:trace>
  <inkml:trace contextRef="#ctx0" brushRef="#br0" timeOffset="113955.5179">13634 6413 21,'3'3'40,"-2"0"12,1 1 11,-2 1 12,1 2 13,0 0 14,0 1 17,-1-1 18,1 3 20,1-1 23,-1 1-12,1 1-44,-1-1-33,0 1-26,0 0-15,0 1-9,0-2-6,0 2-5,1-2-1,-1 0-4,1-1-3,-1 1-3,1-2-4,0-1-5,0 0-5,0-2-8,-1 0-14,1-1-14,-1-1-16,2 0-16,-2-1-12,1 0-9,-2-2-8,0 0-7,0 0-5,2-2-4,-1 0-4,0-1-5,-1 3-4,0-5-2,0-1 10,-1 0 14,1 0 17,-1-1 14,0 0 12,0 0 10,1 2 9,0-2 6,0 1 12,0 2 10,0 0 9,1 0 7,0 1 10,0 2 11,-1 1 9,0 0 11,3 0 10,-1 1 11,1 1 10,-1 2 11,0-2 13,1 1 12,0 0-4,0 1-17,2-1-19,-1-1-18,-1 1-17,2-1-10,-1 1-10,1-1-5,-1-1-5,2 0-1,-1 0-3,1-2-2,0-1-4,0 0-9,2-1-5,-1 1-5,-1-3-5,1-2-4,1 2-3,-2-3-1,1 0-2,0-2 1,-1 0 1,0 0-1,0-2 2,0 2 2,-1-1 5,-1 0 7,1 0 8,-1 1 7,0 2 8,0-1 8,-1 2 8,-1 0 9,0 1 9,0 2 10,0 2 10,-1-1 10,-1 3 10,0 0 9,2 3 6,-1 1 7,-1 0 5,1 1 7,0 2 2,0 1 6,-1 2-1,1 0-1,2 1-6,-2 0-8,1 2-11,-1 0-14,1-1-10,0 0-11,1-1-6,-1 0-8,0-1-8,1-1-10,0 0-9,0-3-10,0 1-11,2-2-9,-2 0-10,1-1-11,-1 0-12,1-3-12,-1 2-8,0-2-12,0 0-18,0-1-23,1-1-17,-1 0-15,0-2-13,0 1-11,-1-1-10,-1-2-9,1 1-4,-2-1 2,0-1 16,0 0 22,-2 1 22,0-2 21,-1 2 22,-1-2 18,-3 2 15,1-2 13,-1 0 11,-2 1 13</inkml:trace>
  <inkml:trace contextRef="#ctx0" brushRef="#br0" timeOffset="115120.5845">11623 6295 15,'0'0'25,"-1"2"6,1-2 4,0 0 5,0 0 5,0 0 4,0 0 5,0 0 5,0 0 0,0 0-6,0 0-11,0 0-15,-2 0-10,2 0-8,-2-2-3,1 2-2,1 0-2,-1-3 0,0 2 0,1 1-1,-1-3-1,1 2 0,0 1-3,-1-1-2,-2-1-5,3 2-2,0 0-6,-1-1-5,1 1-7,0 0-6,-2 0-5,2 0-2,0 0-1,-2 0 2,2 0 2,-3 0 3,3 0 5,0 0 4,0 0 5,0 0 4,0 0 5,0 0 5,0 0 4,0 0 5,0 0 4,0 0 5,0 0 4,0 0 5,-2 0 3,2 0 3,0 0 4,0 0 2,0 0 2,-1-1 1,1 1 2,0 0 0,0 0 1,0 0 0,-2-2 0,2 2 0,0 0-2,0 0-1,0 0-2,0 0 1,0 0-1,0 0 0,0 0 2,0 0 1,0 0 2,0 0 3,0 0 2,0 0 2,0 0 2,0 0 1,0 0 2,-1 3 0,1-3-2,0 4 1,0-1-2,1 0-2,0 1-1,0 1-3,-1 0-2,1 2-2,1 0-3,-1-1-2,1 1-3,-1 0-3,1-2-2,-1 2-2,0-2-2,2 2-1,-2-2 0,1 0-2,0-1-2,0-1-1,-1 2-4,1-1-2,-1-1-4,1-1-3,-1 1-3,1 0-7,-2-1-5,1 0-5,0 0-9,-1-2-12,1 1-9,1 1-11,-2-2-10,0 0-8,0 0-12,0 0-8,0 0-21,0 0-22,0 0 1,0 0 11,0 0 14,-1-5 15,-1 1 16,0 1 14,0-2 12,0 1 12,-1 0 9,0-1 8</inkml:trace>
  <inkml:trace contextRef="#ctx0" brushRef="#br0" timeOffset="115389.5999">11585 6325 16,'0'0'29,"0"0"7,0 0 7,0-1 8,0 1 10,0 0 9,0 0 12,0 0 13,0 0 6,2 0 2,-2 0-7,0 0-18,2 0-9,-2 0-6,2-2-3,-2 2-3,2 0-3,1 0-2,0 0-2,0 0-3,0 0-3,0 2-4,-1-2-2,3-2-3,-2 1-3,1 1-4,-1 0-4,1 0-6,-2 0-3,2 1-4,-1 1-1,1-2-3,-1 0-4,0 0 0,0 2-1,0-1-2,0 0 0,0-1 0,-1 1-1,0-1-3,1 0-3,-1 0-8,0 0-10,1-1-13,0 1-10,0-1-9,0 0-11,0-1-10,0 2-9,-1-3-9,-2 3-21,4-2-23,-1 0 0,-1-1 8,1 0 14,-3 3 16,3-4 16,-3 4 15,0 0 12,1-3 11,-1 3 9,0 0 9</inkml:trace>
  <inkml:trace contextRef="#ctx0" brushRef="#br0" timeOffset="116255.6494">11478 5905 23,'-1'2'31,"-1"1"5,2-1 6,0-2 7,0 0 6,-1 2 8,1-2 8,0 0 11,0 0 3,0 0-2,0 0-11,0 0-19,0 0-11,0 0-5,0 0-2,0 0 0,0 0 0,0 0 0,0 0 1,0 0-1,0 0 1,0-3-1,0 0-3,0-1 0,0 0-3,0 0-2,0-3-3,0 1-2,0-1-1,0 1-1,1-2 1,-1 0 1,0-1-3,0 2-1,1-2 2,-1 0-1,1 0 3,-1 1-1,0-1 2,0 0 0,1 0 3,-1 0 0,1 1 1,-1-1 0,0 1-1,1 0 0,-1 0-1,0 1 1,0 0-1,0-1-3,1 3-2,-1-2-1,0 2-3,1 0-1,-1 0-3,1 1-2,-1 0-1,0 1 0,0 0-1,0 3 0,0-2-2,0 2-1,0-2 1,0 2-1,0 0-1,0-2 1,0 2-1,0 0-3,0 0 1,0-3 0,0 3-2,0-1 3,0 1-1,0-3 0,0 3 1,0-1-1,0-2 0,0 3 2,0-2-2,0 2 1,0 0 0,0-2 1,0 2 1,0 0 1,0 0-2,0 0 0,0 0 2,0 0-3,0 0 2,0 0-2,0 0 2,0 0-1,0 0 0,0 0-1,0 0 1,-3 0-4,3 0 0,-2 1-3,2-1 1,-2 2-2,1-1-2,-1-1 0,0 0 1,0 3-2,0-3 1,0 2-1,0 0 0,1-1-1,-1-1 1,-1 2-1,2 0-7,-1-1-11,2-1-12,-1 2-9,-1-2-11,2 0-10,0 0-12,0 0-12,0 0-14,0 0-10,0 0-27,0 0-26,0 0-1,0 0 13,0 0 19,0 0 20,0 0 18,0 0 17,3-2 14,-1-1 13,0 0 11,0-1 10</inkml:trace>
  <inkml:trace contextRef="#ctx0" brushRef="#br0" timeOffset="117181.7024">11586 5382 23,'0'0'30,"0"0"6,0 0 5,0 0 7,-1 1 6,-1 1 8,1 0 7,1-1 8,-2 0 9,2-1-7,-1 3-20,1-3-17,0 0-11,0 0-7,0 0-4,0 0-1,0 0-2,0 0 1,0 0 0,0 0-1,0 0 1,0 0 1,0 0-2,0 0 1,0 0 0,0 0 1,0 0 0,0 0 3,0 0 0,0 0 1,0 0 2,0 0 1,0 0 3,0 0 0,0 0 1,0 0 0,0 0 2,0 0 0,0 0-1,0 0 1,0 0-1,0 0-1,0 0 0,0 0-1,0 0-1,0 0-3,0 0 0,0 0-3,0 0-1,0 0-2,0 0-4,0 0-1,-1-2-2,1 0 0,-1 1-2,1 1-1,-1-3-2,0 1-1,1 2-3,0-3 1,0 2-2,0-2 0,0 3 0,-1-2 0,1 2 0,0 0 1,0-2-1,-1 0-1,1 2-1,0-3 0,0 3 1,0-3-1,0 1 0,-1-1 0,1-1 0,0 1 0,0 1 0,0-1-2,0 0 0,0 0-1,0 0 1,0 0 1,0 1 1,0 2 2,0 0 3,0 0 2,0 0 3,0 0 3,0 0 2,0 0 3,0 0 3,0 0 0,0 0 2,0 0 3,0 0 0,0 0 1,0-3 1,0 3 0,0 0-2,0 0-1,0 0-2,0 0-1,0 0-1,-1 0-3,1 0-1,0 0 0,0 0-1,0 0-1,-1-2 0,1 2 1,0 0-1,0 0-1,0 0 1,0 0-1,0 0-1,0 0 0,0 0-1,0 0 1,0 0-3,0 0 1,0 0-1,0 0-2,0 0 0,0 0-1,0 0-1,0 0-2,0 0-2,0 0-1,0 0-1,0 0 0,0 0-1,0 0 0,0 0-2,0 0-1,0 0 1,0 0 0,0 0 0,0 0 0,0 0 0,0 0-1,0 0 1,0 0-3,0 0 2,0 0-2,0 0 0,1 2 2,0 1 0,0-1 0,1-1 1,-1 2-1,1 0 0,2 0 0,-2 1 0,1-1 0,0 2 1,0 0 1,1-2 1,0 1-1,0 1 0,-1-1 1,3-1-4,-2 0 1,1 1 1,-1-2-2,0 1 2,1-2-2,-1 1 1,2-1 0,-2 0 0,1 0-1,-2-1 0,1 0 1,0 0 1,0-1-1,0 0 3,-1 0-1,0 1 1,0-3-1,-1 2 1,1-2 1,-1 2 0,0-2 0,0 0 0,0 0 1,-1 0 1,1 1-1,-1-1-1,2-1 0,-2 2 1,0-1-1,0 1 0,-1 1 0,1-2-1,-1 3 0,0 0-1,0 0 0,0 0 0,0 0 0,0 0 0,2 2 0,1 0 1,0 0 0,0 1-1,1 2-1,0 1 1,0-1 1,2 3-1,-1 0-2,1 2 1,-1 0-1,0 0 1,0 0-1,1 2-1,-2-2-1,0 2-1,0-1 2,-1 0-2,-1 0 0,1-1 1,0 2 1,-2-2-1,2 0-1,-3 2 1,0-2 1,0 1-1,0-1-1,-1 1 1,-2-2 2,2 1-1,-1-1 2,-1-2 2,1 1 1,1-1 1,-1-3 1,-1 1 0,1-2 2,0-1-1,0 1-1,-1-2 2,1 0-2,-2-1 3,1-1-2,-2 0 2,1 1-2,-2-3 1,1 1-2,-3-1 0,1 1-1,0-2-1,-1 1-4,0-3-5,1 1-13,-1-1-15,1 1-10,-1-1-11,1 2-9,1-3-8,0 0-11,1 2-7,-2-2-10,3 0-6,-1-1-11,2 1-9,-1-2-17,1 0-16,1 0 9,0-1 17,0 1 17,1-1 17,1-2 15,0 2 14,0-2 13,2 3 11,0-3 9,0 0 8</inkml:trace>
  <inkml:trace contextRef="#ctx0" brushRef="#br0" timeOffset="117528.7222">11706 5208 9,'0'0'35,"0"0"9,-1 2 10,0-1 9,0 1 12,-1 1 11,1 0 11,0-1 13,1 0 15,-1 0 15,1-2-10,0 0-33,0 0-27,0 0-24,0 0-14,0 0-7,0 0-3,0 0 0,0 0 2,3 0 2,1 0 3,-1 0 2,0-2 0,1 0 2,-1-1 1,2 1-2,0-1 1,1-2 1,0 0-1,-1 1-2,1-2-2,-1 0-1,1 1-2,0-2-1,0 2-2,-1-2 0,0 0-1,0 1 0,1 0-1,-2 0-1,0 0 0,0 0-2,-1 1 0,0 1-3,-1 1 1,1 0-1,-1 1-1,-1 0 0,-1 2-2,0 0 1,0 0 0,0 0 0,4 2 2,-2 0 0,0-1 5,1 3-1,0 1 3,0-1-2,0 2 0,0 1 1,-1-1-1,1 0 0,0 2-1,0 1 1,-1-2-3,1 1-2,-1-2-3,0 2-3,1-3-5,0 2-6,0-2-8,0 2-8,0-2-13,0 1-10,1 0-21,-1-1-26,0 0-21,0 1-15,0 0-15,0 1-11,1-2-31,0 3-29,-1 1 3,2-1 17,-3 1 22,1 1 24,0 0 22,0 1 20,-1 2 21,0-1 17,0 0 14,1 0 12,-1 0 9</inkml:trace>
  <inkml:trace contextRef="#ctx0" brushRef="#br0" timeOffset="117894.7432">12019 5586 4,'2'-3'27,"0"-1"6,-1 1 7,1-2 6,0 3 8,1-2 9,-2 0 10,1 0 10,-1 0 13,2-2 1,-2 1-4,1 1-13,-2 0-21,1 0-11,0 1-7,0 0-2,-1 0 0,0 3 0,0 0-1,0 0-1,0 0-2,0 0-4,0 0 0,0 0-3,0 0-1,0 0-1,0 0-4,0 4 0,0-1-4,0 4-2,-1 0-4,0-2-1,0 4-5,1-1 0,-1 2-2,0 0-1,0 1 0,1-1-1,0 2-2,0-2 1,0 0-1,0-1 0,1 2 0,0-2 0,0 0 1,1-1 0,0 1 1,0-1-1,0-1 0,1 0 1,0 0 0,1-2-1,1 1 0,0 0 0,-1-2 0,2 0 0,-1 0 0,1-1 1,0 0 1,1-1-1,0 0 2,0 0-1,0-1 0,2-1 0,-2-1 0,0 0-3,1-1-4,0 0 0,0-2-2,-2 1-13,1 1-16,0-3-13,-1 0-16,-1 1-13,-1-2-14,-1 0-24,0 1-22,-1 0-3,-1 0 8,-1-1 13,-2 1 14,0 0 12,-1-1 14,-1 0 15,0 2 12,-1-3 12,-3 2 8</inkml:trace>
  <inkml:trace contextRef="#ctx0" brushRef="#br0" timeOffset="118052.7522">12051 5591 18,'0'0'39,"0"0"11,0 0 11,0 0 11,1 2 12,0 0 12,1 1 13,1-1 16,0-2 14,0 3 19,1-3-18,1 2-44,0-1-35,0 1-30,1-1-20,0 0-14,2 1-10,-2 0-10,2 0-8,-1-1-10,2 0-12,0 1-12,0-2-24,2 0-27,-2 1-8,0-1 2,1-1 10,-1 1 10,0 0 12,-1-3 13,1 2 12,-2-2 11,0 0 10,-1 0 8,2-1 9</inkml:trace>
  <inkml:trace contextRef="#ctx0" brushRef="#br0" timeOffset="118194.7603">12310 5574 10,'2'0'33,"-1"1"9,0 1 8,0 1 10,-1 1 9,0 0 12,-1 1 10,0 0 14,1 1 13,0 0 14,0 1-12,0 0-34,0 1-26,0-1-22,1 0-13,0 3-8,0-3-5,1 1-6,-1-1-5,2 1-7,-1-2-7,0 1-5,1-2-9,0 0-7,1-1-9,-1 0-8,1-1-11,-1-2-12,0 2-16,-3-3-14,4 1 0,-4-1 7,0 0 9,0 0 11,0 0 11,3-1 10,-3 1 9,2-4 8,-2 4 7,1-5 7</inkml:trace>
  <inkml:trace contextRef="#ctx0" brushRef="#br0" timeOffset="118426.7736">12361 5688 12,'2'2'30,"0"0"7,0-1 6,0 3 7,2 1 7,0 0 6,0 0 4,1 2 4,1-1 0,1 0-22,0 1-37,1 1-34,0-1-30,2 0-14,-1 0-3,1-2 3,1 2 3,0 0 7,-1 1 7,2-2 6,-1 2 8,1-2 6</inkml:trace>
  <inkml:trace contextRef="#ctx0" brushRef="#br0" timeOffset="120657.9012">7874 6021 19,'4'-3'38,"-2"0"8,0 0 10,0 1 10,-2 1 12,0 1 12,0 0 15,0 0 19,0 0 20,0 0 26,0 0-9,0 0-36,0 0-24,0 0-16,-2-2-7,0 2-2,0 0 2,-2 0 2,2-3 0,0 3 1,0-2-1,-1 0-4,0 1-4,-1-1-9,0 0-6,1 0-6,-3 1-5,2-1-3,-1 0 0,0-1-5,0 1 1,-1 0-1,-1-1 1,0 3 1,1-3 3,-1 1-3,-1 0 0,0 1 1,1-1-1,-1 0 0,0 2 2,1-3 2,-1 3 1,1-2 5,-2 2-2,2 0 1,0-1-2,-1 1-2,0 0-1,0 0-3,2 0-1,-1 0-1,-1 0-4,2 0-1,-1 0-2,0 1-3,1-1-5,-2 0-2,1 0-5,1 2 0,0-2-4,0 0-3,-2 3-3,1-3-2,1 0-2,-1 0-2,-1 1-1,0 0 0,1 0-1,-1 0-2,-1-1-2,0 1 0,1 1 0,-2-1-2,1 0-1,1 1 0,-1-1-1,-1 1 2,1 0-2,-1 0-1,0 0-1,1 0 0,1 2-1,-2-3 1,1 2-2,1 0 0,-2 0 1,2 1-1,1-1 2,-1-1 2,2 1 2,-2 1 0,1-1 3,1 0 1,-1-1 2,0 1 1,1 0 0,0-1 3,0 0 0,1 3 1,-1-3 4,1 0 1,0 1-2,-1 1 1,1-1 0,0 0-1,-1 1 3,1 0-1,-1 0-1,1-2 2,0 3-1,-1-1-2,1-1 2,1 2-1,0-2 0,-1 1-1,1 0-1,0 1 1,-1-1-1,2 0 1,-1 1-1,1 0 0,-1 0-2,1-1-1,0 2 0,0-1 2,0 2-2,-1-1 0,1 0 0,0 2 1,0-1-1,1 2 0,-1-1-2,0 1-1,0 0 0,0-1 0,1 3 0,0-2 0,-1 0-1,0 1-1,1 1 1,0-2-1,0 2-1,0-1-2,0 0 0,1 1-1,-1-1 2,1 0 1,-1 2-3,1-3 0,1 1-1,-1 0 1,0 1-3,0-1 1,1 0-3,0 0 1,0 0-1,0 0-1,0 1-1,0 0 1,1 0-3,0-1 1,0 2-1,1-2 0,-1 2-2,1-1 0,0-1 1,0 1-2,1 0 2,-1 0-2,1 0 3,0 1 3,1 0 0,0-1 3,1 2 2,-1-1 1,0 1 3,2-1 0,0 0 3,0 0 2,0 0 2,0 0 2,0 0 0,2 1 0,-1 0 0,0 0-1,0 0-2,3 1-3,-1 0 0,0 0-3,2 1-1,-1-1-1,1 0 1,1 1-2,0-2 2,-1 1-1,2-1 2,-1 1 2,1-2 1,-1-1 1,0 0 5,1 1 0,-2-2 4,2 0 0,-2-1 2,1 0 0,0-1 2,0 1 1,1-1-2,-1-1 4,0 0-3,1 0-1,-1 1 1,2-2-1,-1 0-1,2 0 1,-1 1 0,1 0-2,-1-3 0,2 1 1,-2 0-2,3 0-2,-1 1 1,2-2-2,-2 0 2,2 1-3,0-3 1,1 2-1,-1 0 0,1-1-4,0 1 1,0-1-1,0 0 1,0 0-3,-2 0-3,2-1 0,0 1-3,-2-2-3,1 2-1,0-2 1,0 2-2,1-2-1,-2 0 0,2 1-3,-1-2-3,1 2 0,0-1-2,0 1 0,0-2 1,1 0 4,-1 1 3,0 0 2,0-1 5,1 0 0,-1 0 4,1 0 1,-1 0 6,1 0-1,-1 0 6,1 0 1,0-1 3,-2 0 5,2 1-1,-2-2 2,2 1-1,-1-1-1,0 2-2,1-3 0,-2 1-1,1-1-2,0 0 1,-1-1 0,1 2-2,0-3 0,-1 0 0,0 1 1,-1-2-1,1 0 2,0 1 2,-2-2-1,1 0 1,-3-1 2,2 1 2,-3-3 2,0 1-1,-1-1 2,0 0-3,0-2 1,-3 0-1,1 1 1,-1-3 0,-2 2-3,0-2-2,-1 0-1,0 0-1,-1 0 0,-2-1-3,0 1-4,0-2 3,-1 1-3,0 0 2,-2 0 0,0 1-1,-1 0 1,-1 0-3,0 0-2,-1 1-3,-1 1-2,-1 0-3,-2-2-9,1 3-11,-1 0-7,0 0-15,-2-1-16,0 2-17,0 1-15,-1-1-12,1 3-16,0-2-25,1 4-26,-1-1-20,2 2-13,-1 2-11,1-1-5,-1 3-4,1 3 0,1 0-8,-1 3-9,-1 2 1,2 1 11,-2 1 25,0 3 28,-2 1 30,1 3 27,-2 1 24,-1 2 18,0 2 17,-1 2 12,-1 2 12</inkml:trace>
  <inkml:trace contextRef="#ctx0" brushRef="#br0" timeOffset="128740.3635">28013 6999 27,'-4'0'43,"0"3"12,0-3 13,0 0 14,0 1 17,1 1 17,0-1 19,0 1 21,1-1 25,2-1 27,0 0-14,0 0-54,0 0-33,0 0-22,0 0-11,0 0-10,0 0-7,-1 1-7,1-1-4,0 0-4,0 0-3,0 0-4,0 0 0,0 1-3,2 1 1,0 1 1,2-1-1,0 1-2,2 0 2,2 1 0,0 1-3,2 1 1,2 0-1,0 0 1,0 0-2,3 2 0,1-1-2,1 1-2,0 0-4,1-1-7,2 1-5,-1-2-3,3 0-5,0 2-1,0-2-1,0 1-3,2 0 4,1-1 5,0 0 1,1 0 4,-1 0 4,1 0 4,1-1 1,0 0 3,0 0 4,1-1 2,0 1 2,-1 0 1,1-1 2,0 0 3,-1 0-3,1 1-2,1-2-3,-1 2-1,1-1-2,-1 0-4,1 0 0,-1 2-5,0-1 0,0 1-1,0 0-4,0-1 0,-2 2-6,0-2-3,1 2-2,0 1-1,-1-2-5,1 1-6,-1 0-6,0 0-2,-1 0 1,2-2 2,-1 2 3,0-2 1,0 2 2,0-1 3,1 0 4,-2 0 1,1-2 6,0 1 2,1-1 3,0 2 4,1-2 3,0 1 3,1-1 0,0 0-2,0 0-2,0 1-1,0-2-1,0 1-3,-1 1-4,0 0-3,0-1-2,-1 1-2,0-1 0,-1 0 0,0 2-1,-2-1-2,-1-1 0,0 0-3,1 2 1,-2-2-2,-1 0-3,1 0 1,-1 0 0,0 1-1,0-1 2,-1 0 3,0 0 3,-1 0 2,1 1 2,-2-2 0,0 0 2,-1 2 3,1-3 4,-1 2 2,-1-1 3,2 1 4,-2-1 3,1 1 4,-2-1-2,1 0-1,-1 1-1,1-1-1,-2 2 1,2 0 0,0-2 1,0 2-3,0-1 1,1 1-2,0 0 0,-1-1-3,1 2 1,0-2-2,0 0 0,-1 0-2,1 0 1,-1 0-2,1-1-2,-2 3-3,2-3 1,0 2-1,-2-1 1,2 0-3,-1-1 2,1 1-3,0 0-2,0 0-1,-1 1 0,2-1-1,-2-1-2,1 2-1,0-1-1,0 1 0,2-2-4,-2 2-1,2-1-2,1 2 0,-2-3-4,2 1-1,1 1 3,-2-2 4,2 1 2,0 0 4,-1 0 4,2 1 1,0-2 5,-2 2 5,2-2 2,0 2 3,-2-1 4,1-1 4,1 2 4,-1-1 5,0 0-4,0 0-4,1-1 1,-1 1-4,0-1-1,0 1-4,-1-1-2,1 1-1,0-1-2,-1 1-2,1 0-4,-1-2-1,-1 2-2,1 0-3,-1 0 1,-2-1 1,1-1-1,0 2-1,-1-1 0,0 1-3,-1-1-1,2 1-3,-2-1 3,1 0-4,-1 1-1,0 0-5,1 0-4,-1-1-2,0-1-4,1 1-5,0 0-2,-1-1-4,1-1-3,0 2 0,0-3-2,0 0 1,1 0 2,1 0 1,-1-1 2,1-1 6,-2 1 4,3 0 3,-1-1 4,-2 0 3,2 0 6,-1 1 3,0-1 5,0 2 5,-2-3 0,2 3 3,-3-1-1,2 0 2,-2 0 0,0 0-1,-1 1-2,0 0 4,-1-1-1,-1 0-2,1 0 2,-1 1 0,1-1-2,-2 1 1,0-1-1,1-1-2,-1 1 2,0 0-2,-1-1-1,0 1 2,1-1-2,-1 0-2,0 0 3,0-1-3,0 2-2,0-2 0,0-1-2,0 0-5,0 0 0,2 0-1,-2 0-4,0 0-2,2-1-3,-2 0-2,1 0-2,0 0-2,-1-1-4,1 1-2,0-1 1,-1 0-1,0 1 1,1-1-1,-2 1 2,1-1 0,1 2 3,-2-1 3,-1-1 0,2 2 1,-1-2 1,0 2 2,1-1 1,-1-1 2,-1 2 1,0-2 0,1 0 0,0 1 0,-1 0 2,1-2 0,-1 3-2,0-3 0,0 1 0,1 0-1,0 0 0,-1 0 1,1-1-1,-2 0 2,1 0 1,-1 0 1,2 0 0,-2 2 2,0-3 0,-1 2 3,1-1-1,1 0 1,-2 1 2,0-1 2,-1-1 1,1 3 1,1-2 1,-1 1-2,-1-2 1,1 3 0,-1-2-1,2-1 1,-1 3-1,0-2 0,-1 0 0,1 0 1,1 0 2,-1 0 1,0-1-1,-1 1 3,2-1 0,1 0 1,-2 1 1,1 1 0,0-2 2,0 2 1,0-2 0,0 1 2,0 1 1,1-1-1,-1 0-2,0 0-1,0 0-1,0 0-2,1-1-1,-1 2 0,0-1-4,0 0-1,0-1-1,0 0-1,0 1-1,-1-1-3,2 0 1,-1 0-3,-2 0 0,1 0-2,0-1 2,1 1-1,-2 0 2,1 1 1,-1-3 1,-1 3 0,1-2 1,0 0 0,0 1 2,-1-1-2,0 2 2,-1 0 1,1-1 0,-1 0 0,0-1 1,1 1 0,-1 0 1,-1 0-1,0-1 1,1 1-1,-1-1-1,0 0 1,0-2 0,0 2 0,-1-3-1,1 1 0,-1-1 0,-1 0 0,1-2 0,-1 0 0,0 0 0,0-1-2,-1 0-2,0 1 0,-1-3-6,0 2-9,0-2-6,-1 0-5,-1 0-5,0-2-1,-1 1-3,-2 0-3,0-1-3,0-1-4,0 1 0,-2-1 4,0-2-1,-1 1 2,0 0 5,-1-2 10,1 2 5,-2-1 4,1 0 3,-2 0 4,2-1 4,-1 0 3,-1 2 4,1-1 4,-1 0 2,2-1 0,0 2 1,-1-1 3,1 1 1,0 1 1,-2-1 1,3 3 0,0-1 3,-2 0 0,3 0-1,-1 2-1,-1 0 0,2 0-1,0 0-2,-2 1-2,2 0-2,-1 0-1,-1 0-2,0 0 0,1 0-2,-2 1-1,0-2-2,-2 0-3,1 2-2,-2-2-1,0-1-2,-2 1-3,1-1 0,-3-1 0,1 1 1,-2-1 1,-1 0 1,-1 0 1,0 0 1,-2-1 1,-2 1 2,0 2 2,-2-2 3,0 1 4,-1-1 4,-1 2 6,0 0 3,-1 3 5,1-3-1,0 3 1,2 0-2,0 1 1,0 1-2,0 2 0,1-2-2,0 2-4,1 1-3,0-1-2,0 2 0,1 1-1,-2-2-2,0 3 2,1-1-2,-1 0 1,0 2 1,-1-2-2,0 1 2,0-1 1,-1 1 2,1 1 0,-2-2 0,0 2 1,-2-2-1,0 2-6,0-2-1,-2 0-4,0 1-2,-1-2-5,0 2-4,0-1-1,0-1-4,-1 2-4,1 0-2,0-2-1,0 2-3,0-1-3,1 1 1,0-1 3,-1 3 4,2 0 5,1 0 2,0 1 4,1 0 5,0 1 1,1 0 5,1 2 3,0 0 5,1 0 3,0 1 3,2 1 3,-2 0 1,0 0-2,1 1-2,-1 0 0,-1 1-4,2-1-1,-2-1-3,1 3-2,-1 0-3,2-2-2,-1 1-3,0 0-3,2 0-1,-2 0-2,0-1-3,1 0-2,-1 1-4,0-2 0,0 1-2,-1-1 1,1 1 4,0-1 0,-1 1 2,1-1 1,-1 0 5,2-1 1,-2 1 2,2 0 3,-1-1 1,0 1 2,1-1 4,0 2 1,0-1 1,0 1 1,1 0-1,0-1-3,0 2 0,0 0-2,0 0-2,0 0-4,-1 0-2,2 1-1,0-1-2,0 1-2,-1 0 2,0 0-2,1 1 2,-1 0-2,1-1 0,0 0-2,-1 1 2,2-1-2,-1 0 2,2 0-1,-1 0 4,0-1 3,1 0 2,0 0 4,2 0 0,-2 0 1,1 0 1,1-1 2,-1 0 2,1 1 2,2-1 2,-1 1 0,0-1 3,2 1 1,-1-1-1,0 1 0,2-1-2,0 0 1,0 1-1,0-1 0,1-1-3,1 1-1,0-2 0,-1 1-1,2 0-3,-1 1-1,0-1 1,-1 0-3,1 0 0,-1 1 0,0-3-1,0 3-3,0 0-1,-1 0 1,1 0 0,0-1 0,0 1-1,1 1 0,-1-1 0,2 0-2,-1 0 2,2 1 0,-1 0 1,1-1-1,1-1 2,-1 1-1,1 1 2,1-2 0,0 1-2,1 0 1,-1-3 0,2 3 2,0-1 0,0 0 1,-1-1 0,1 0-1,-1 0 0,0 0-2,0 0-1,1-1 0,-2 0 0,1 2-1,-1-2-1,0 3 0,0-3 0,1 2 0,-2-1 2,2 1-1,-2-1 2,2 1 0,-1-1 2,0 1 1,1-1 3,1 2 0,-2-1 2,1 0 1,1 0 1,-2 1 2,2-1 0,-1-1-1,0 2 2,1 0-1,0 0 0,0-1-1,-1 1 1,2-1-1,0 1-3,0 0 2,0-1-1,1 1 0,-1-1-1,0 0-1,1 1 1,-1 0-2,1-1 0,-2 1-1,3 0-1,-2 0 0,2-1 0,-3 0 0,3 1 0,-1-1-1,0 1 0,1-1-1,-2 1 0,1-1-1,1 1 1,0 1-1,-1-3-1,1 2 1,1 0 0,-1 0-3,0 1 3,-1-1-1,2 1-1,-1 0 0,0 0 2,0 0-1,-2 1 2,1 1 0,1-1 1,-2-1 1,1 1 0,-1 1 1,-1 0 0,1-1-1,-1 1 2,0 0 0,0-1 1,0 0 0,-1 2 0,2-3 0,-1 3 0,0-1-1,1 0 0,0 0 0,0 0-1,-1 0-2,1 0 1,1 1-1,-2 0 0,2-1-1,0 2 0,-1-1-1,0 1-1,1 0 1,0 1 0,0-2-3,0 1 3,0 2-2,0-2 1,0 2 1,1-1-1,-1 2 1,1-2 0,0 1 1,0 0 1,0 2-3,-2 0 2,2 0 0,-1 1-1,0 0 0,1 1 0,-2 0 0,1 0 0,1 0-1,-1 1 1,-1-2-2,2 0 1,-1 0-2,1-1 1,-1 0-2,1 0 1,1-2-1,0 0 0,0-1 0,0 1-1,0-1 1,0 1-1,1-3 1,-1 3-1,1-3 1,-1 1 0,2 0-1,-2 0 1,2-1 0,1 1 0,0-1-1,-1 0 1,1 1 0,1-1-1,0 1 1,0-1 0,0 2 2,1-2-2,0 2-1,0-1 1,1 1 2,0-1-1,0 2 0,0-1-1,1-1 0,-1 1 1,1 0 0,0 0-1,0 0 0,0 0 0,2 1-1,-1 0 1,0 0 2,1-1 0,-1 1 1,1 0 1,-1 0 2,2 0 2,0 0 1,0 1 0,-1-1 2,1 0 2,0 1 0,1-1 1,1 0 2,-1 1 2,1-1-1,0 0 2,-1 0 0,3 1-1,-2-1-1,0 0 0,1 1 1,0 0-1,0-1 1,0-1-2,-1 1 1,2 0-1,-2-1 1,1-2-2,0 2 0,0-1 0,0 0-1,0-1 0,2 0 0,-2 0 0,1-1 0,1 1-1,-1-2 0,1 2 1,-1-3-1,3 2 1,-2-2-1,1 2 0,-2-3 0,1 1-3,-1 0 1,1 0-1,-1-1-1,-1 1 2,1 0-3,-2-2 1,1 2-1,-1-1-1,0 0 1,0-1 0,0 1-1,-1 0 3,-1 0-1,2 0 2,-1 0 2,0-1 0,0 1 1,0-1 0,1 1-1,-2 0 1,0 1 2,1-4-1,-1 3 1,1-1 2,-1 0-2,0 0 2,-1 1-1,1-1-1,-2-1 2,2 1-1,-1 0 0,0 1 1,0-1-1,-1 0 1,0 1-1,0-3 0,0 2 2,0-1-2,-1 0 2,1 0-2,-1 1 0,1-1-2,-2 0 1,0-1-2,-1 0 1,3 2-1,-3-2 0,1 1-2,-1-1 2,2 1 0,-2-1 1,1 0-1,-1 0 1,2 1-1,-2-1 1,0 0 0,1 3 0,-1-3 1,0 0 1,0 0 0,0 0 0,0 0 1,0 0-1,0 0 1,0 0-2,0 0 0,0 0 0,0 0 0,0 0 0,0 0 1,0 0-1,0 0-1,0 0 1,0 0-1,0 0 1,0 0 0,0 0-3,0 0 1,0 0-3,0 0 0,0 0-1,0 0-4,0 0-9,0 0-9,0 0-11,0 0-18,0 0-18,0 0-18,0 0-15,0 0-15,0 0-11,0 0-12,2 0-8,1 1-12,-2 1-12,-1-2-19,2 2-20,-2-2 8,3 2 20,0 1 26,-3-3 24,0 0 22,3 2 18,-3-2 17,0 0 14,0 0 12,0 0 10</inkml:trace>
  <inkml:trace contextRef="#ctx0" brushRef="#br0" timeOffset="131658.5304">2615 14293 5,'0'0'28,"1"-1"6,-1 1 7,0 0 6,0 0 7,0 0 9,0 0 7,0 0 10,0 0 10,0 0 13,0 0-10,0 0-27,2 1-16,-2-1-9,0 0-7,0 0-2,0 0-2,1 1-1,-1-1 0,0 0 0,2 1 1,-2-1 2,3 1-1,-3-1-2,4 0 0,-1 0-2,0 0-2,0-1 0,-1 0 1,1 1 0,0 0 0,0-1 3,0 0-1,0 0 2,1 1-2,0-1-1,0 0-1,-1 1-2,1-2 0,0 2-3,0 0 1,-1-1-2,3-1-2,-2 2 1,1-1-2,-1 0-1,0 0-2,2 0-1,0 0-1,-1 1-1,0-1 0,0 0 1,1 0-1,0 0 1,1 1 0,-1 0 1,0-2-1,0 1 1,0 1 1,1 0 0,-1-2 0,0 2 2,0 0 1,2-1 0,-1 0 0,-1 1 2,1-1-2,0-1 3,2 2-3,-2-1 1,1 0 1,1 0-2,-1 0 0,0 0 1,0 1 1,1-2-1,0 2 0,-1 0 1,0 0 0,1-1-2,-1-1 0,0 2-1,2-1 0,-2 1 0,-1 0-1,1-1 1,1 1-2,0 0 1,-2 0-2,0-2 0,3 2-1,-3-1 0,1 1 0,1-1-2,-2 0 2,0 0 2,1 0 0,1 1 0,-2-1-1,2-1 1,-2 2-1,2-2 3,-2 2-2,2-1 1,-1 0 1,1 1 0,-1-1 0,0-1 2,1 2-3,0-1 0,-1 0-1,1 1 1,1-1-2,-2 1 1,1-1 0,0 1-2,0-1-1,0 1 1,0 0-2,0 0 1,0-1-1,-1 0-2,2 1 0,-2 0-2,1 0 0,-1 0-1,1 0-2,-1-2 2,0 1-3,1 1 0,-1-1 0,0 1-1,0-1-1,1 1 0,-1-1 0,1 0 0,0 0-1,-1 1 1,0-1 0,0 0 0,1 0 1,0 0-1,0 1 0,-1 0 0,2 0 0,-1-1 0,-1 1 0,2 0-1,-2 0-1,1 0 1,1 0-1,-1 0-2,0 0 1,0 0-2,1 0 0,-2 0-2,1 0 1,1 0-1,-1 0 2,1 1-3,0-1 0,0 0 5,0 1-1,0 0 4,0 0 0,0 0 2,0-1 2,1 1 0,-1 0 3,1 0 2,0-1 1,-1 1 2,2-1 1,-2 1 5,1-1 0,1 3 1,-1-3-3,1 2 2,0-1 1,-1 1-1,1-1 1,0 0 2,0 1-1,0-1 0,0 1 0,1 0 0,-1-2 0,1 3 0,-1-2-3,-1 2 1,2-2-1,-1 2 0,1-2-2,-1 2-1,0-1-1,1 0-1,-1 0 0,0 0-1,0 0-2,0 0-1,1 0-1,-2-1 1,1 1-3,-1 0 2,0 0-3,0-1 1,-1 0-1,0 1-1,0-1 1,-1 1-2,0-1 1,0-1 0,-1 2 1,0-1-3,0 0 1,1 0-1,-2 0 0,0 0 1,0-1-2,0 1 0,-1 0 0,-1 0 1,1-1-1,-2 1 0,0 0 0,1-1 1,-2 1 2,0 0-1,0-1 0,-1 0 1,-2 0 0,2 1-1,-2-1-2,0 0 0,0 0-2,0 0-5,0 0-8,0 0-8,0 0-24,0 0-34,0 3-32,-1 0-28,0-1-25,-2 2-21,0-2-14,0 3-6,-3 0-9,0 2-4,0-2-18,-3 2-18,0 1 14,-2 0 27,-1 0 34,-2-1 32,0 3 29,-3-2 24,0 2 20,-2-2 16,0 0 13,0 0 11</inkml:trace>
  <inkml:trace contextRef="#ctx0" brushRef="#br0" timeOffset="132616.5852">4076 15040 21,'0'0'29,"0"0"7,0 0 4,0 0 8,0 0 7,0 0 9,0 0 9,0 0 12,0 0 12,0 0-4,0 0-19,0 0-13,0 0-7,0 0-6,0 0-1,0 0-1,0 0 2,0 0 1,3 0 0,-3 0 0,0 0-2,0 0-1,2 0-2,-2 0-2,0 0-1,0 0-2,3 0-2,-3 0 1,0 0 2,0 0 0,0 0 1,0 0 0,0 0 0,0 0 1,0 0 1,0 0 0,0 0 0,0 0 1,0 0 0,0 0 1,0 0 0,0 0 1,0 0-2,0 0 0,0 0-1,0 0 0,0 0-1,0 0 0,0 0-1,0 0 0,0 0-1,0 0-1,0 0 0,0 0-2,0 0-1,0 0-1,0 0 1,0 0-2,0 0 0,0 0-1,0 0-1,0 0-1,0 0-1,0 0 0,0 0-3,0 0-1,0 0-1,0 0-1,0 0-2,0 0-1,0 0-1,0 0-2,0 0-2,0 0-1,0 0-1,0 0 1,0 0 0,0 0-3,0 0 0,0 0-2,0 0 1,0 0-1,0 0 1,0 0-3,0 0 1,0 0-1,0 0-3,0 0 2,0 0-3,0 0 0,0 0 3,0 0 1,0 0 4,0 0 0,0 0 3,0 0 0,0 0 0,0 0 3,0 0-1,0 0 4,0 0 2,0 0-1,0 0 2,0 0 1,0 0-2,0 0-1,0 0-2,0 0 1,0 0-2,0 0 3,0 0 2,0 0 0,0 0 2,0 0 0,0 0 1,0 0-1,0 0 3,0 0-1,0 0 1,0 0 2,0 0 0,0 0-2,0 0 0,0 0-3,0 0-4,0 0-1,0 0-6,0 0 1,0 0-4,0 0-2,0 0-1,0 0-2,0 0-2,0 0 0,0 0-1,0 0-3,0 0 1,0 0 0,0 0 0,0 0 3,0 0-2,0 0 1,0 0-2,0 0-1,0 0 3,0 0-2,0 0-1,0 0 1,0 0 0,0 0 0,0 0 0,0 0-1,0 0 3,0 0-8,0 0-6,0 0-11,0 0-7,0 0-17,0 0-15,0 0-21,0 0-21,-3-2-33,1 1-38,-1 1-27,1 0-21,0-1-17,0 1-15,-1 0-4,1 0 3,2 0-22,0 0-21,0 0 12,0 0 29,-5-2 34,1 2 36,-2-2 33,2 0 32,1 0 24,-2-1 20,1-2 17,-1 2 14,1-2 11</inkml:trace>
  <inkml:trace contextRef="#ctx0" brushRef="#br0" timeOffset="135487.7494">2930 8722 3,'0'0'22,"0"0"8,0 0 6,0 0 6,0 0 7,0 2 7,0-2 8,0 2 9,0-2 10,0 0 12,0 2-7,0-2-22,0 0-13,0 0-9,0 0-3,0 0-4,0 0 0,0 0-3,-2 3 0,2-3-2,0 0-2,0 0-1,0 0-3,0 0-5,0 0-2,0 0-4,0 0-4,0 0-1,0 0-3,0 0 0,0 0-2,0 0 0,0 0 0,0 0 1,2 0 1,-2 0 3,3 1 1,-3-1 0,3 0 2,0 0 1,0 0 0,0 0-1,-1 0 1,2 1 0,0-1 1,0 0 1,0 1-1,0 0 0,0-1-2,-1 1-2,2-1 0,-1 0-1,1 0-1,0 0 1,0 2-1,-1-2 1,1 1 0,0-1 2,0 0-1,1 0 0,-1 0 1,1 0 1,-1 0 0,0 0 2,0 1-1,1-1 0,-1 1 0,1-1 2,-1 0-1,0 0 1,1 0-1,-1 0-1,1 1 0,-1 0 0,0-1-1,0 0 1,1 0-1,0 0 0,0 0-1,-1 1-1,1-1-1,1 0-1,-2 0-1,1 0 0,0 0-1,-1 0 0,2 0 0,-1 0 0,0 0-2,-1 0 1,1 0-1,0 0 0,1 0 0,-2 0 1,1 0-2,0 0 0,-1 0-2,2 1 1,-2 0 0,1-1-1,-1 1-1,1 0 2,1 0-2,-1-1 0,0 1 0,0 0 0,0-1-1,1 2 0,-2-2 1,1 0 1,0 0-1,0 1-1,1 1 0,-1-2 0,0 0-1,0 0-1,-1 0 2,1 0-1,0 1 1,-1-1 0,1 0-2,0 0 0,0 0 0,-1 0 0,0 0-1,1-1 1,-1 1-1,0 0 2,2 0-1,-2-2 0,0 1 0,0 1 0,0 0 1,2 0-2,-3 0 1,1 0 0,0 0-1,0 0 1,0 0 0,0 0-1,1 0 0,0 0 2,0 0-2,-1 0 0,1 0 1,1 0-2,-1 0-1,0 0 1,1 0-1,1 0 2,-2-2-2,1 2-1,0 0 1,-1 0 0,2 0 0,-1 0-1,-1 0 0,1-1 0,1 1 0,-2 0 1,1 0 0,0 0 0,-1-1 0,3 1 1,-3 0 1,2 0 3,-2 0 0,3 0 0,-2 0 2,1 0 1,-1 0 2,1 0 0,0 0 2,-1 0 1,1 0 0,1 0 2,-2 1 0,1 0 1,-1-1 0,2 0-2,-1 2 1,-1-2 0,2 0 1,-1 0-2,0 1 0,-1-1 0,2 2 1,0-2-1,-1 0 0,0 1 0,1 0 1,-1-1-1,0 2 0,2-2 0,-1 0 1,0 1 0,2-1 0,-2 1 1,1 1-1,1-1 0,0-1 2,-1 3-2,2-1 0,-1 0 0,0 1 0,2-1-2,-1 0 0,1 0 0,-2-1-1,1 2-3,1-1 1,-2 0 1,1 0-3,-1 1-1,0-3 1,1 3-2,-2-1 0,0 0 1,0-1 1,-1 1-1,0-1 0,1 0-1,-2 1 3,0-1 0,-1 1 0,1-2 1,-1 3 0,0-2-1,-1 0 1,1 0 1,0 0 1,0 0-2,-1-1 2,0 2-2,2-2 1,-1 2 0,-1-2 1,1 1-2,1-1-1,-2 1 1,1 0-1,0-1 1,-1 2 0,2-2-1,-1 0-2,-1 0-1,2 0 1,-1 0 0,1 0 0,-1 0 0,-1 0 0,3 0-1,-3 0 1,2 1-1,-1-1-1,0 0 0,1 2-1,-1-2-1,0 0 1,0 0 0,1 0-1,-1 0-1,0 0-1,-1 0 1,3 0-2,-3 0 2,2 0-2,-1 0 2,2 0-2,-2 0 1,1 0 1,-1 0-1,1 0-1,0 0 2,-1 0 1,1 0 2,0 0 0,-1-2 2,-1 2 0,1 0 3,1 0 0,-2 0 1,1 0 2,-1 0 0,0-1 1,1 1 1,-1 0 1,-1 0 2,0 0 0,0 0-2,0 0 0,-1 0-1,0 0-1,0 0 2,0 0-1,-1 0 0,0 0 1,-1 0 0,-2 0 0,3 0 2,0 0 3,0 0 1,-3 0-1,0 0 1,2 0 3,-2 0 2,0 0 1,0 0 1,0 0-1,0 0 3,0 0-2,0 0 2,0 0-2,0 0 2,0 0-3,0 0 2,0 0-2,0 0-2,0 0 0,0 0-1,0 0-1,0 0-2,0 0 2,0 0 0,0 0-1,0 0 0,0 0 1,0 0-1,0 0-1,0 0 2,0 0-3,0 0 1,0 0 0,0 0 0,0 0-1,0 0-2,0 0 1,0 0-2,0 0-2,0 0 0,0 0-1,0 0-3,0 0-1,0 0-2,0 0 0,0 0 1,0 0-2,0 0 0,0 0-2,0 0 2,0 0-2,0 0 2,0 0-1,0 0 1,0 0 1,0 0-1,0 0 1,0 0 1,0 0 0,0 0 2,0 0-2,0 0 2,0 0-3,0 0 3,0 0-3,0 0 1,0 0 0,0 0 0,0 0 0,0 0 0,0 0-1,0 0 2,0 0-2,0 0 1,0 0 0,0 0-1,0 0 1,0 0-1,0 0 0,0 0 2,0 0-2,0 0 3,0 0-3,0 0-1,0 0 1,0 0 0,0 0-1,0 0-2,0 0 1,0 0 1,0 0-2,0 0 2,0 0 0,0 0-1,0 0 1,0 0-1,0 0-2,0 0 1,0 0-1,0 0 0,0 0 0,0 0 0,0 0 1,0 0 1,0 0-2,0 0 0,0 0 0,0 0 0,0 0 0,0 0 3,0 0 1,0 0 0,0 0 2,0 0 3,0 0 3,0 0 1,0 0-1,0 0 1,0 0 2,0 0-1,0 0 4,0 0-1,0 0 1,0 0 1,0 0-1,0 0-2,0 0-1,0 0 2,0 0-4,0 0-2,0 0 1,0 0-1,0 0 0,0 0-4,0 0 3,0 0-2,0 0-2,0 0-2,0 0 1,0 0-2,0 0 0,0 0 0,0 0 2,0 0-3,0 0-1,0 0 1,0 0-2,0 0 0,0 0 0,0 0 0,0 0 0,0 0 0,0 0 0,0 0-2,0 0 2,0 0 0,0 0 0,0 0 0,0 0 0,0 0 2,0 0-1,0 0 3,0 0-1,0 0-2,0 0-1,0 0 2,0 0-2,0 0 1,0 0 1,0 0 0,0 0-2,0 0 0,0 0-2,0 0 2,0 0 0,0 0 0,0 0 0,0 0 0,0 0 0,0 0 2,0 0-1,0 0-1,0 0 2,0 0 1,0 0-2,0 0 3,0 0-1,0 0 0,0 0 2,0 0-2,0 0 0,0 0-1,0 0-1,0 0 4,0 0-3,0 0 1,0 0 0,0 0 2,0 0-2,0 0 0,0 0 0,0 0 2,0 0-3,0 0-1,0 0 1,0 0 0,0 0 1,0 0-2,0 0 4,0 0-3,0 0-1,0 0-1,0 0 0,0 0 0,0 0 0,0 0 0,0 0 0,0 0 0,0 0 0,0 0 0,0 0 0,0 0 0,0 0 0,0 0 0,0 0 0,0 0 2,0 0 1,0 0-1,0 0 1,0 0-1,0 0 1,0 0 2,2 0 1,-2 0-1,0 0-1,0 0 2,0 0-1,0 0 0,0 0 2,0 0-3,0 0 3,0 0-2,0 0 0,0 0 2,0 0-2,0 0 0,0 0 0,0 0-2,0 0 0,0 0 1,0 0-1,0 0-3,0 0-3,0 0-2,0 0-14,0 0-20,0 0-23,0 0-27,0 0-28,0 0-27,0 0-46,0 0-48,-3 1-45,1 1-39,2-2-29,-4 4-15,1 1 24,0 2 40,-3 2 44,0 0 43,0 4 37,-3 1 34,1 2 29,-1 3 25,-1 1 23,0 2 18,0 2 25</inkml:trace>
  <inkml:trace contextRef="#ctx0" brushRef="#br0" timeOffset="136708.8193">4454 13794 15,'2'-3'37,"-1"2"10,-1 1 9,0 0 11,0 0 10,-2 1 12,0 1 12,0 1 14,1 0 16,-1-1 9,0 0 3,0 0-22,1 1-41,0-3-21,0 2-9,1-1-5,-1 0 1,-1 1-1,2-2 2,0 1 1,0-1-1,0 0 1,0 0-3,0 0-4,0 0-4,0 0-4,0 0-7,0 0-4,0 0-5,0 0-2,0 0-3,0 0-2,0 0 2,0 0-2,0 0 3,0 0-2,0 0 2,0 0-2,0 0 0,0 0 1,0 0-2,0 0 0,0 0-2,0 0 0,0 0 0,0 0-1,0 0 1,0 0-1,0 0-1,0 0 0,0 0-1,0 0 0,0 0-2,0 0 2,0 0-3,0 0 3,0 0-3,0 0 2,0 0-2,0 0 1,0 0 1,0 0-2,0 0 1,0 0 1,0 0-1,0 0 2,0 0 1,0 0-2,0 0 2,0 0-2,0 0 2,0 0-2,0 0 0,0 0 0,0 0 0,0 0-2,0 0 2,0 0-1,0 0-2,0 0 0,0 0 0,0 0-1,0 0 0,0 0 0,0 0 0,0 0 0,0 0 0,0 0-1,0 0 0,0 0 0,0 0 0,0 0 1,0 0 0,0 0-1,0 0 0,0 0 1,0 0-1,0 0 1,0 0 0,0 0 0,0 0 0,0 0 0,0 0 0,0 0 1,0 0 0,0 0-1,0 0 1,0 0 0,0 0 1,0 0-1,0 0 0,0 0 0,0 0 0,0 0 0,0 0 1,0 0-1,0 0 1,0 0-1,0 0-1,0 0 0,0 0 0,0 0 0,0 0 0,0 0 0,0 0-1,0 0-8,0 0-10,0 0-24,0 0-27,0 0-32,0 0-33,0 0-46,0 0-41,0 0-3,0 0 14,0 0 19,-3 3 23,-2-1 22,-1-1 20,-2-1 22,0-1 19,-2-1 20,-1-1 15,-3-4 16</inkml:trace>
  <inkml:trace contextRef="#ctx0" brushRef="#br0" timeOffset="137569.8685">4618 8687 22,'0'3'33,"-2"-3"7,1 3 7,-1-1 7,-1 0 8,2-2 10,1 0 9,-2 1 12,2-1 15,0 0-2,0 0-15,0 0-15,0 0-18,0 0-8,0 0-5,0 0 0,0 0 1,0 0 2,0 0 2,0 0 2,0 0 1,0 0 0,0 0-4,0 0-1,0 0 0,0 0-1,0 0-1,0 0-1,0 0 1,0 0 0,0 0-1,0 0 2,0 0-1,0 0-1,0 0-1,0 0-1,0 0-1,0 0-3,0 0-2,0 0-3,0 0-3,0 0-4,0 0-1,0 0-2,0 0-2,0 0-3,0 0-2,0 0 0,0 0-4,0 0 0,0 0-4,0 0 0,0 0 0,0 0-1,0 0 0,0 0-2,0 0 0,0 0 1,0 0-1,0 0 3,0 0 0,0 0 0,0 0 0,0 0 1,0 0 3,0 0 0,0 0 1,0 0 1,0 0 0,0 0 2,0 0-1,0 0 1,0 0 0,0 0 0,0 0-1,0 0 0,0 0 0,0 0-1,0 0 0,0 0-1,0 0-2,0 0-1,0 0-1,0 0 0,0 0 1,0 0-2,0 0-1,0 0-2,0 0 0,0 0-6,0 0-8,0 0-8,0 0-12,0 0-10,0 0-11,0 0-12,0 0-13,0 0-21,0 0-21,0 0-18,0 0-13,0 0-10,0 0-6,0 0-4,3-1-1,-3 1-16,0 0-13,0 0 7,3 2 21,0 1 22,-1 0 22,0-1 22,-1 3 20,-1 0 17,0 0 13,0 1 11,0 2 9</inkml:trace>
  <inkml:trace contextRef="#ctx0" brushRef="#br0" timeOffset="138856.9422">2950 8901 10,'1'0'31,"-1"0"7,0 0 8,0 0 8,0 0 8,0-3 10,0 3 10,0 0 12,0 0 14,0 0 15,0 0-8,0 0-32,0 0-18,0 0-10,0 0-7,0 0-3,0 0-2,0 0 1,0 0 1,0 0 2,0 0 0,0 0 0,0 0 0,0 0-4,0 0 0,0 0-3,0 0-1,0 0-2,0 0-1,0 0 2,0 0-1,0 0 0,-2 0 0,2 0-1,-2 0-2,2 0-3,-2 1-2,-1 0-3,1 0-2,0-1-4,-1 0-3,0 2-2,-1-2-2,1 3-3,-1-3-3,1 2-4,-1-1 0,0 1-2,0 0-2,-1 0-2,0 0 0,0 0-2,1 1 1,-1 0-1,0 0 0,-1 1-1,0 0-1,1 0 0,0 0 1,0 1-2,-1 1 0,1-1 0,-1-1-1,1 2 1,0 0-3,-1-1 2,1 0 0,-1 1 0,1-1-1,0 0 0,0 0 0,1 0-1,-1 1 2,0-2 0,0 1 1,1 2 0,0-2-1,-1 0 1,1 2 0,1-2 1,-1 2-1,-1 0 1,2 0 0,0 1 2,0 0 2,0 0 1,0 1 1,1-1 1,-1 2 1,1-2 1,0 1 1,-1 1 2,1 0 0,1-1 2,-1 1 0,1 0 3,-1 0 1,1 1-3,-1-1 1,1 0 0,0 2 1,0-2-1,1 0 0,-1 1-1,0 0 0,0 0 0,1-1-1,0 2 1,0-1-1,0 0 0,0 1-1,0-3-1,0 3-1,1-1 1,0 0-1,0 1 0,-1 0-2,2 0-1,-1-1 0,1 0-1,-1 1 0,1-2-1,0 1 1,0 0-2,0 0 0,2-2-1,-2 1-1,0-2 0,0 0 1,1 0-1,0-2 0,0 2 0,0-1 1,0-1-1,0 0 2,-1-1-2,2 1 0,-1 0 2,0-1-2,-1 0 2,1-1 1,0 1 0,0 0 1,0 1-1,0-1 1,0 1 0,1-1 1,-1 0 0,0 2 2,0-2 0,0 0 0,0 1 0,0 0 0,1-2-1,-1 1-1,1 0 2,-1 0-3,1-1-5,0-1-4,-1 2-6,1-2-8,0 1-6,0-1-10,2 0-6,-1-1-18,1 2-21,0-1-16,0-1-11,2 0-19,0-1-20,-1-1-11,2-1-6,1-1 10,0 2 16,0-2 17,3-1 19,-2 1 16,2 0 14,-2-3 16,3 3 13,1 0 11,0-1 8</inkml:trace>
  <inkml:trace contextRef="#ctx0" brushRef="#br0" timeOffset="139787.9954">5169 8996 22,'-6'-1'29,"0"0"5,-1 1 5,0-1 5,1 1 6,0 0 6,0 0 7,1-3 9,-2 3 8,1-3-8,1 1-22,0 0-12,1 0-6,-1-1-2,0 3 0,0-3 0,2 1 3,0 0 3,0-1 2,0 2 2,0 0 2,1-1 2,2 2 0,-2 0 2,2 0 0,0 0 0,0 0-1,0 0 0,0 0-1,0 0 0,0 0 0,0 0 0,0 0 0,0 0-1,0 0-2,0 0-3,0 0 0,0 0-4,0 0-2,0 0-3,0 0-3,0 0-4,0 0-3,0 0-5,0 0 0,0 0-4,0 0-1,1 0-2,2 2 0,-1 0 1,0-1-1,1 1 0,0-1-1,1 1 1,0 0-1,2 0 1,0 1 0,0 1 1,1 1-1,0-2 1,0 2-1,0 0-1,0 0-3,-1 1 1,2-1-1,-1 3 0,-1-1-1,1 0 0,0 1 2,0 0-2,-1 2 1,0 0 2,0-1 1,1 2 1,-2 1 3,0 0 3,0 0 1,-1 0 2,1 3 0,-2-1 2,2 1 1,-2 0 3,0 1 2,0 0 1,-1 0 1,1 2 2,-1 0-1,0 0 0,-1 0 1,0 1 1,0 0-2,-1 1 2,0-1-2,0 0 2,0 1-1,0-2 0,-1 3-2,0-2 0,1 1 0,-1-2-4,0 2-1,0 0-1,-1-2-2,1 1-2,-1 0-3,0 0 0,0-2 0,0 2 0,-1 0-1,1 1 2,0-3 0,-1 0-2,1 1 1,-1-2 2,0 1-1,0-2 1,1 0-2,-1 0 0,0-2-2,0 0-1,0 0 2,1-1 0,-2-1-1,1 0-1,1-1 1,-1 0 0,0-1 0,0 1 0,0-2-1,0-1-2,0 1-6,0-2-4,-1 1-8,1-1-6,0-2-5,0 0-13,0 0-14,0-1-21,0-2-24,0 1-23,0 1-18,1-3-18,-1 1-14,1-1-11,0-1-6,-1 1-14,1-3-13,2 3-4,-2-4 2,0-1 19,1 1 24,-1 0 28,1-1 25,-1 0 21,0 0 20,1-1 14,-1 1 14,1 0 10,-1-2 18</inkml:trace>
  <inkml:trace contextRef="#ctx0" brushRef="#br0" timeOffset="143419.2031">6256 9204 7,'-2'2'27,"2"-2"6,-2 0 5,1 2 6,1-2 6,-2 2 6,1-1 9,1-1 8,0 0 10,0 0 0,-3 0-9,3 0-12,-2 0-16,0-1-10,0 1-4,-1-2-1,2 1-1,-1 0 0,1-1 1,-1 1-1,1 1-1,0-3-3,0 1-3,1 0-2,-1-1-4,0 1-3,1 0-1,0 1-4,0-1-3,0 0-1,1-1-2,0 1-1,0 0 0,1-1-1,-1 3 1,1-3-1,1 1 0,1 1-1,-1 0 0,0-1 0,1 2 0,0-1 0,1 1 0,0 0 1,1 1 0,-1 0 0,1 0 0,-1 1 0,0 1 2,-1-1 0,2 0 2,-2 1 2,-1 0 0,1 1 3,-1-1 1,-1 0 2,0 1 2,0 0 1,-1-1 1,0 2 3,0 0-1,-1 0 1,-1-1 1,0 2-2,1-2-2,-2 1 0,1 0-1,-2 0-2,1-1 0,0 1-2,0 0-1,-1-1-2,0 0 0,-1 0-2,-1-1 0,2 0 1,-1-1 0,0 0-2,-1 0 2,1-2-1,-1 1-1,-1-1-1,2-1 0,-2 0-2,2-2-2,-1 1 1,1-1-2,-1 0-2,1-2-1,0 1-1,0-2 0,2-1-1,-1 0-1,1 2 0,1-3 0,0 0-1,1 0-1,0-1 1,1 2-1,0-3-1,1 3 1,1-1 0,-1-1-1,1 1 1,0 0-2,2 1 0,0 0 1,0 0 0,0 2 1,1-2 2,0 2 0,1 0 0,-1 0 1,0 3 1,1-1 0,0 1 1,0 0 0,0 2 1,0 0 1,-1 0 0,2 2 0,-1 1 1,-1-1 0,0 2 1,-1 0 1,2 0 0,-3 3 2,0-2 2,-1 1 1,0 1 2,-1-1 2,-1 0 0,1 1 2,-1 0 1,-1 0 3,0 0 0,-1-1 0,-1 1 1,1 0 0,-1 0 0,0-2-1,-1 2 0,1-3 0,-1 2-2,0-2-1,-1-1-1,0 0-2,1-1-1,-2 1-2,1-1-1,-1 0-1,1-2-1,-2 0 0,1 0-3,-1-1 1,0-1-1,0 1-1,-1-2-1,1 1 1,0-1-1,1 0 1,0-1-1,-1-2-1,1 2 0,1-1-1,0-2-2,1 1 0,1 0 0,-1 0-2,2-1 0,0 1 0,0-1-1,2 0-1,0 1-1,0-1 0,2 2 1,-1-2 1,1 2 1,0-2 0,1 0 0,-1 2 1,3-1 1,-2 2 1,1-1 0,-1 0 0,1 1-1,0 1 2,2 3 0,-2-3 0,0 2 1,0 1-1,0 0 1,1 0 1,0 2 0,-2 0 0,1 1 0,-1-1 0,0 3 1,-1-1 2,0 0 3,-1 2 0,1-1 1,-1 3 2,-2-1 1,0 0 1,0 0 1,0 1 0,-2 1 1,1-2 1,-2 0 1,1-1 1,0 2 0,0-2-1,-1-1-1,0 0 1,0 0-3,0-3 1,0 2 0,0-1-3,-1 0-1,-1-3-2,2 0-1,-1 1-1,0-1-1,0-1-2,-1 1 0,1-3 0,-2 1-1,0-1-1,1-1-1,1 1-2,-1-2 0,1 0 0,-1 0-1,2-1 0,0 0-1,0-1 0,1 0-2,1 1 0,0-2-1,1 0-2,0 1 2,1 0 1,0-1 0,1 1 1,1-2 1,0 1 1,0 2 0,0 0 2,1-1 0,0 1 2,0 2-1,1-1-1,0 1 2,0 2 2,1 1-2,0-2-2,-1 2 1,1 1-1,-1 0 1,2 1-3,-2 2 0,0-2 0,0 1-2,1 2 0,-2 1 0,1-1 0,-1 2 0,0 1 1,-1-2 1,-1 2 2,0 0 1,0 1 1,-2-1 2,0 1 1,0-1 4,0 2 2,-1-4 3,0 2 1,-1-1 3,1 0 2,-1-2 1,1 0 1,-2-2 0,1 1 0,0 0-1,0-2-2,-2 0-1,2-1-2,-1 0 0,0 0-3,0 0-2,0-1-2,-2-2-1,1 1-2,-2 0-1,2-3-2,-1 2-1,0-3-3,1 1 0,-1-2-3,1 1 2,-1-2 1,2 0 1,0-1 0,1 0 0,1 0 2,0-1 0,1 1-1,0-1 1,1 3 0,0-2 1,1 2 1,0-1-1,1 3 0,0-2 0,2 4-1,-1-2-1,0 1 1,1 1-4,1 1 1,0 2-2,2-2 0,-1 2-1,0 2-1,1-2-1,1 2 1,0 2 0,-1-1 0,2 4 0,-2-1-1,-1 1-1,1 1 1,-1 1 1,-1-2 1,-1 2 2,0 1 1,-1 0 2,-1-1 2,-1 1 3,2-2 2,-3 1 1,0 1 2,-1-1 0,0-1 4,-1 0-1,0 0 2,-3-1 0,2 1 0,0-2-1,-1 1 1,0 0 0,-1-2-3,1 2-1,-2-3 0,1 2 0,-2-2-2,0 0 0,1 0-1,-1-1-2,0-2 1,-1 2 0,1-1-1,-1-2 0,0 0 0,-1 0-2,1-2 2,-1-1-2,0 2 1,-1-3-2,1 0 0,-1-1-1,1-2-1,-2 2 0,2-3 0,-1-1-2,1 0-1,1-1-3,1 2-1,1-3 0,1 1-1,2 0 0,-1-1 1,2 1 0,1-1 0,1 1 2,0 1 0,1-1 2,0 2-3,2-1 2,1 2 2,-1 0 0,2 0 0,1 2 1,0-1 0,-1 2 0,2 0-1,1 1-3,0 0 0,0 3-1,0 0-1,0 0 0,0 0-1,-1 0 1,2 3 0,-2-1 1,-1 1-1,0 1-2,1 1 1,-3-1 0,0 2-2,-1-1 2,-1 1 0,0 2-2,-1-2-6,-1 2-7,0-1-10,-1 1-12,-1 1-14,0-1-16,-1 0-13,-1 1-17,0-1-17,-2 0-22,0 2-21,0-2 1,-2 2 10,1-1 18,-1-1 17,0 2 17,-2-1 18,1 1 16,0 2 12,1-1 13,-1 0 10</inkml:trace>
  <inkml:trace contextRef="#ctx0" brushRef="#br0" timeOffset="148091.4703">32368 8354 7,'-3'-3'36,"0"-1"11,0 1 12,-1 0 14,0 0 13,1 1 17,0 1 18,0-2 20,1 3 24,1-1 21,1 1 18,0 0-13,-3-1-44,3 1-25,0 0-14,-2 0-8,2 0-3,0 0 0,0 0-1,0 0-1,0 0 0,0 0-2,0 0-6,0 0-9,0 0-9,0 0-8,0 0-10,0 0-11,0 0-9,0 0-9,0 0-6,0 0-7,0 0-5,0 0-3,0 0-1,0 0-2,0 0-3,0 0 1,0 0 0,0 0-1,2 2 3,-1-1 0,1 1 1,1 0 1,0 0 3,0 1-1,1 0 0,1 1 3,-1-2-1,1 3 1,0-1 1,2 1 4,-2-1 1,0 1 1,1-1 2,0 3-1,1-2 2,-1 0 2,0 2 0,0-2 2,0 2 1,2 0 1,-2-2-1,1 2 3,-1-1 3,0 1-2,1 0 0,0 0 0,-1 0 0,0-1 2,1 3-2,-2-2 1,1 1 1,0-1 2,0 2 1,1-1-1,-2-1 2,1 2 0,-1 0-2,0 0 3,1 1 3,0 0 0,-1 1 5,0 1 3,1-1 1,0 2 4,0 1 1,-1-1 0,0 2 3,0 0-2,0 1 3,-1-1 0,2 0 2,-2 1-1,0-1-5,0 1-1,-1-1-6,1 0-4,0 0-5,-1-1 1,2 1-5,-1-1-2,-1 0-5,1 1 1,0-1-5,0-2 1,-1 1-4,0 1 0,0-2-4,1 0-4,-1 0-4,0 2-2,0-2-2,0-1-2,0 1-4,0 0 0,-1 0-6,1 0 0,-1 0 4,2 0 1,-1 0 5,-1 0 2,0 2 2,0-1 6,1 0 3,-1 0 7,1 0 2,0 1 2,-1-2 5,0 3 7,0-1 3,2-2 3,-2 3 0,0-1-2,0 0 1,0-1-4,1 2 0,-1-1-7,0 0 3,0 0-6,1-1 0,-1 2-3,0-1 1,0 1-2,0-1-3,2-2-4,-2 3 2,0-2-5,0 0 1,1 0-5,-1-1-1,0 2 1,0-2 2,0 3-2,1-3 0,-1 0 0,0 0-1,0 2-1,2-1-1,-1-1 1,-1 1-3,0 0 0,1 0 0,-1 0 0,0 0 0,1 0 0,0 1-3,0-2-2,-1 1-4,0 0-1,2 0-6,-2 0-3,0-1 0,1 1-2,0-1-3,0 3 1,-1-3-2,0 0-2,1 0 0,-1 0 5,0 3 2,2-3 2,-2 0 5,0 1 6,0 0 7,1 0 5,-1 0 8,0 0 2,0 1 5,0-1 2,1 0 8,-1 0 4,-1 0 3,1 0-3,-1 0 4,1 0-2,-1 1-5,2-1 0,-2 0-4,1 0 0,0 0-4,-1 0-1,2 2 1,-2-2-5,1 0 0,0 2-6,0-2 1,0 0-2,0 0-1,0-1-2,-1 1-3,2 0 3,-2-2-6,2 1-2,-1 0 0,0-1 0,0-1 0,-1 2-2,1-1-6,-1 0 3,1-1-3,-1 0-2,0 0-1,1 1-2,-1-2 6,1 1-6,-1-1 3,1 0-3,-1 0 0,1 1 1,-1-1-1,2 1 1,-2-1 2,1-1-3,-1 3 6,0-2-5,1 0 4,-2 0 1,1 0-3,0 1 3,-1-1-5,1 0 2,0 1-2,-1-2 5,0 2-1,0-2-4,0 2-2,-1-1 2,0 1-4,1 0 1,-1-1 1,0-1-2,0 2-3,-1-1 1,1 1 2,-1-1 5,1 1 1,-2 0 6,0-1-1,1 0 5,0 1 5,0 0 4,-1-1 0,1 1 5,0 0 0,0-2 6,0 2 11,-1-2-1,1 2 4,0-2-1,-1 1 1,0-1-2,1 2 5,0-3 1,-1 2-3,0 0 4,0-1 0,0 2-2,0-2 5,0 2-1,-1-1-6,1-1-2,0 1 4,0 0-3,0-1 6,0 0-6,0 0-1,1 1-4,-1-1 4,0 0-3,0-1-2,-1 0-1,1 1-2,0-1-3,0 1 3,0-2 1,1 0-4,-1 1-2,1-1-4,0 0 0,0-1-6,-1 2 0,0-3 6,1 1-2,1 1 2,-1-3-6,1 1 4,-1 0 0,1-1 3,0 1-4,0-1 4,0-1-3,1 1 7,-1-1-3,0-1 10,1-1-3,0 0 0,-1 2-7,1-2 1,0 0 3,0 0-7,0 0 7,0 0-3,0 0 0,0 0 0,0 0 0,0 0-3,0 0 3,0 0-3,0 0 3,0 0 5,0 0-4,0 0 5,0 0-5,0 0 5,0 0 4,0 0-8,0 0 4,0 0 1,0 0-9,0 0 5,0 0-5,0 0 5,0 0-4,0 0 0,0 0-4,0 0-5,0 0 0,0 0 0,0 0-5,0 0 1,0 0 0,0 0-1,0 0 1,0 0 4,0 0 0,0 0-4,0 0 0,0 0-1,0 0 1,0 0 0,0 0 4,0 0 10,0 0 0,0 0 5,0 0-5,0 0 1,0 0 0,0 0 9,0 0 7,0 0 10,0 0 1,0 0 1,0 0 1,0 0 0,0 0 2,0 0 1,0 0-11,0 0 6,0 0 1,0 0 0,0 0 7,0 0-13,0 0 0,0 0-13,0 0 11,0 0-2,0 0-8,0 0 1,0 0-6,0 0-6,0 0-19,0 0 0,0 0 0,0 0 0,0 0 0,0 0 0,0 0 0,0 0 0,0 0 0,0 0 0,0 0 0,0 0 0,0 0 0,0 0 0,0 0 0,0 0 0,0 0 0,0 0 0,0 0 0,0 0 0,0 0 0,0 0 0,0 0 0,0 0 0,0 0 0,0 0 0,0 0 0,0 0 0,0 0 0,0 0-183,0 0-146,0 0-51,-1-1-37,-1-1-23,1 0-32,-1 1-21,1-2-5,0 1 5,-2-1 10,1 0 14,-1-1-16,1 0-9,-1-1 26,0 1 43,0-2 59,-1 0 62,0 1 56,-1-1 49,0 0 41,-1 1 36,1-1 28,-2 0 23,0 0 18,0 0 15</inkml:trace>
  <inkml:trace contextRef="#ctx0" brushRef="#br0" timeOffset="156001.9228">20423 13053 6,'-1'-2'35,"-1"-1"11,-1 2 11,-1 0 12,2 1 12,2 0 13,0 0 16,-3 0 18,0 0 20,0 0 25,1 0 1,-1 0-21,0 0-26,0 1-32,0 0-18,0-1-10,-1 2-4,1-1 2,0 0 2,0 0 4,1 1-1,0-2-4,0 0-4,-1 3-4,1-3-6,0 2-5,0-2-7,0 2-2,-1-1-7,1 1-1,0 0-6,-1 1-4,1-1-3,0 1-5,0-1-3,0 0-1,-1 2-2,1 0 1,-1 0 0,1 1 0,0 0 0,-2 0 1,1 0 0,1 2 0,0-3 2,0 2-2,0-1 0,0 1 2,1-1-1,-1-1 0,1 2-1,1-1-1,0 0-1,0-2-2,1 1-1,0 1-3,0-2 0,1 2-1,0-1-2,0 1 1,1-2 0,1 1 0,1 1-1,-1-2 0,1 1 0,0 1-1,1-2 2,1-1 1,1 2 1,-2-1 0,2 0 1,-1-1 1,2 1 1,0-3 0,-1 2 1,2-2 1,-1 0 0,-1 0 3,2 0 0,1-2 2,-2-1 0,1 2-1,1-2 2,-2-1 4,0 0-2,2 0 0,-2-2 2,0 1 0,0-2 2,-1 1 1,0 0-2,-1-2 1,1 1 1,-1-1-1,-1 0 3,-1-1-1,-1 1-1,2 1 1,-3-3-1,0 3 1,0-2 1,-1 1-1,-1-1-2,1 1 1,-1 1 2,-1-2-2,-1 1 2,-1 1 0,1-1-3,-1 0 4,-1 1-2,0 0-1,0 0 1,-3 0 1,2 0-3,-1 2-1,1-1 1,0 0-1,-2 2 2,0-1-4,1 2 0,0-2 0,0 2-2,-1-1-2,1 1-1,-2 1-1,1-1 2,0 2 1,0-1 0,1 0 2,-2 1 0,1 0 1,0 1 1,1 0 4,-1 0-1,0 0 4,1 0-2,1 0 4,-1 1 1,1 0 0,0-1 0,0 2 1,0-1-3,1 1-2,-1-2-1,1 3 2,0-1-5,0 0-2,0 1-2,0 0-4,0-1-2,0 3-4,0-3 0,1 2-3,-1-1 0,1 0-3,1-1 0,0 1 0,0-1-2,1 1-3,1 0-1,0-2 1,0 2 0,1 0 3,0-1 2,0 2 1,2-1 2,0-1 0,0 1 2,1 0 0,1 0 2,1 0 4,1 0 2,-1-2 4,2 2 5,0-2 3,2 2 5,0-1 6,2 0 6,-1 0 4,1-2 4,1 3 8,0-3 2,1 0 3,0 1 3,2-1 3,-2 0 1,2-1 4,-2 1 0,2 0-4,0-2 3,-2 1-4,1 1 2,-2 0-5,1-2 1,-2 2-3,0 0-2,1-2 2,-3 1 1,2 1-1,-3-1-2,0 0 2,1-1 0,-2 2 0,-1-1 3,-1 0-4,1 0 4,-2 0-5,0 0 5,-1 1-2,0 0 1,-1-1 5,0-1-2,-1 2 2,-1 0 2,0 0-3,-2 0 3,0 0 1,0 0 9,0 0 3,0 0 10,0 0 8,0 0 0,0 0 8,0 0 1,0 0-1,0 0 11,0 0 6,0 0-5,0 0 12,0 0-7,0 0-11,0 0-16,0 0-23,0 0-30,0 0-31,0 0-15,0 0 0,0 0 0,0 0 0,0 0 0,0 0 0,0 0 0,0 0 0,0 0 0,0 0 0,0 0 0,0 0 0,0 0 0,0 0 0,0 0 0,0 0 0,0 0 0,0 0 0,0 0 0,0 0 0,0 0 0,0 0 0,0 0 0,0 0 0,0 0 0,0 0 0,0 0 0,0 0 0,0 0 0,0 0 0,0 0 0,0 0 0,0 0 0,0 0 0,0 0 0,0 0 0,0 0 0,0 0 0,0 0 0,0 0 0,0 0 0,0 0 0,0 0 0,0 0 0,0 0-89,0 0-305,0 0-65,0 0-9,0 0-19,0 0-2,0-2-19,0 2-18,-2-2-13,1 1-6,1 1-19,0 0-9,0 0 61,0 0 75,-2-3 73,2 3 64,0 0 56,-3-2 48,3 2 41,-3-2 35,3 2 30,0 0 24,0 0 19</inkml:trace>
  <inkml:trace contextRef="#ctx0" brushRef="#br0" timeOffset="157188.9907">17052 11235 21,'-1'-4'40,"1"3"12,-1-1 11,0 0 14,1 2 14,0 0 18,0 0 18,0 0 25,0 0 28,-1-3 17,1 3 6,0 0-17,0 0-36,0 0-23,0 0-15,0 0-7,0 0-2,0 0 3,0 0 2,0 0 0,0 0-6,0 0-4,0 0-8,0 0-7,0 0-9,0 0-4,0 0-4,0 0-2,0 0-3,0 0-1,0 0 0,0 0 0,0 0-1,0 0 1,0 0 1,0 0 1,0 0-1,0 0 0,0 0-2,-1 2-2,-2-1-3,2 2-3,-1-2-8,1 2 0,0 2-6,-2-1-7,1 1-3,0 1-7,-1 1-6,0-2-5,0 3-6,1 1-3,0-2-3,-1 2-4,0 0 0,1-1 0,0 1 2,1 0 0,0 0-2,0 0 0,1 0 0,0 1 1,0-1-1,0 1 0,0 0 2,1-1-3,0 1-2,0-2 1,2 1-1,0 0 2,0-2-2,0 2-2,2-1 1,0-1 3,1 1-2,0-2 2,2 2-4,-1-3 3,0 2 2,2-2 1,0 0 1,0 1 0,0-2 0,0 0 4,0-1-1,0 0 1,0 0 1,0-2-2,-1 2 0,0-2 1,0 0-2,0-1-1,-2 0 0,1-1-11,0 0-7,-1-2-19,-1 0-20,0 1-30,-1-3-25,0 1-35,-1-3-32,1-1-52,-2 1-51,-1-3-50,-1 1-36,0-2 16,0-1 38,-1 1 42,-1-1 42,-1 0 40,1 0 35,0 1 31,-1-3 27,1 2 23,0 1 19,0-2 19</inkml:trace>
  <inkml:trace contextRef="#ctx0" brushRef="#br0" timeOffset="157670.0182">17099 10950 8,'-2'-6'32,"0"2"8,0-1 8,1 1 10,0 1 9,0 0 11,1 0 13,0 0 15,1 1 15,0-1 18,0 0-9,1 0-30,0 1-23,0-2-19,1 2-11,1 1-7,-1-1-3,1-1 0,-1 2-2,2 0-3,-1 0-3,1 0-2,-1 1-2,2 0-1,-2 1 0,0 0 0,-1 0 1,1 0 0,-1 2 3,0-1 3,-1-1 5,2 1 4,-2 1 5,-1-1 6,1 1 4,-2 1 7,0-1 4,0-1 4,0 1 5,-1 1 6,0-1 3,-1 1 4,-1-1 3,1 1 2,-1-1-1,0 0 1,0 0-2,0 0-3,0-1-5,-1-1-3,0 1-5,1 1-7,-3-3-6,2 0-6,-1 0-6,0 0-8,0 0-7,0 0-6,-1-2-6,1 1-7,1-1-4,-1 0-7,2 0 0,-1 0-8,1 0 0,-1-1-3,2 2-3,-1-3-2,2 1-1,-1 0-1,2 0-1,0-1 0,0 2-2,1-3 0,1 0 0,0 2 2,1-1-2,2 1 1,-1-1 1,0 1-1,2 0 3,0 1-1,0-1 5,1 1 0,0 0 0,0 2 3,-1 0-2,2-2 3,-2 2 1,0 2 1,0-2-2,-1 0 2,0 2 1,-1 0 1,0-1 0,-1 1 1,-1-1 2,0 0 2,0 2 2,-2-3 5,0 2 4,0-1 2,0 2 3,-1 0 2,-1 1 1,0 0-2,0-1 3,-1 1-1,-1 1-5,1 0-12,-3 0-21,2-1-29,-2 2-35,1-2-38,0 0-58,-1-1-58,1 1-79,0-1-66,0 0 3,1-1 32,-1 0 41,1-1 41,-2 2 41,2-1 36,-1 2 34,1-1 31,0 0 26,1 2 22,0 1 20</inkml:trace>
  <inkml:trace contextRef="#ctx0" brushRef="#br0" timeOffset="159908.1462">10511 9418 15,'0'-2'37,"-1"0"9,-1-1 11,0 3 11,-1-2 12,0 2 15,-1 0 17,0 0 20,-1 0 23,1-2 26,0 2-4,-1 0-34,0 0-22,0 0-21,0 0-7,-2 0-3,2-1 0,0 1 3,0 0 1,0 0 1,-2 0-2,2 0-1,0 0-3,0 0-6,0 0 0,1 1-3,-1-1 0,0 2-2,1-2-2,1 1 0,-1 0-4,0 1-1,1-1-3,-1 1-1,-1 0-5,1 0-4,1 1-2,-1 0-7,1 0-6,-1 1-5,1 0-4,0 1-5,0-1-4,-1 1-3,2 1-4,-1-2-2,0 2 0,0-1 1,0 2-4,0 0 1,0 0-4,0 1 3,1 0-1,-2 1 2,2 0-1,0 0 1,0 2 0,0-1 0,1 1 0,-1 0-1,1 0 0,0 1-1,0-2-1,1 2-1,-1 0 1,1 0 0,0 0-3,0-1 2,0 0 0,1 1 0,-1-1 1,1 0-1,0-1-2,-1 2 2,1-2-2,1 0-3,-1 0 0,1-1 0,-1 0-2,1 1 1,-1-3-3,1 2 1,1-1-2,-1 1 0,0-2-2,0 1 1,1-1-3,-2-1 1,1 1-4,0-1 4,0 0-2,0-1-2,-1 0 3,1 1-5,0-3 1,-1 2-2,1-2-3,-1 1-1,2-1-12,-3-1-14,1 1-20,0-1-17,-1-2-24,0 0-21,0 0-19,0 0-18,0 0-12,0 0-13,0 0-30,0 0-28,0 0-30,0 0-20,0 0-1,0 0 14,0 0 30,0 0 36,0 0 33,-2-5 31,-1 1 27,1 0 23,-1-1 20,0-1 16,-1 2 17,1-2 13</inkml:trace>
  <inkml:trace contextRef="#ctx0" brushRef="#br0" timeOffset="160287.1679">10159 9701 2,'-7'-4'31,"1"-1"10,1 2 10,0-1 10,0 1 13,1 0 13,0 0 17,2 1 18,0 0 25,0 0 18,-1 0 16,1-1-6,1 2-29,-1 0-16,2 1-9,-1-2-3,1 2 0,0 0 1,0 0 5,0 0 0,0 0 1,0 0-6,0 0-8,0 0-7,1-1-13,2 0-7,-3 1-4,2-1-3,1 0 1,1 0-1,2 1 1,-1-3 1,1 3-1,0-3 2,2 1 6,1 0 4,0-1 3,0 1 13,2 0 8,0 0 4,-1 1 5,1-1 0,0-1-4,2 1-2,-2 0 3,0 1 0,2-1 4,-2 2-2,1-2-2,0 1 5,-1-1-1,1 2 0,-1 0-6,-1 0 5,2-2-4,-3 2-1,0-1-3,1 0-1,-2 1 1,-1-1 1,0 0-2,0 0-8,-1 1-3,0-1-1,-2 0-8,0 1-2,-1 0-2,-1 0-5,0 0-4,-2 0-12,0 0 7,0 0-15,0 0-4,0 0-4,0 0 0,0 0-5,0 0 0,0 0-5,0 0-1,0 0-12,0 0-6,0 0-18,0 0-24,0 0-42,0 0-55,0 0-61,0 0-59,0 0-51,0 0-44,0 0-43,0 0-28,0 0-30,0 0-19,0 0-17,0 0-8,3-2-13,-3 2-7,0 0-6,0 0 1,6-1 56,-2 1 65,0 0 64,1-2 56,-1 1 51,1-1 42,0 0 35,0 0 30,-1 0 25,1-1 20,-2 2 17</inkml:trace>
  <inkml:trace contextRef="#ctx0" brushRef="#br0" timeOffset="171966.8359">28135 16097 2,'-6'1'31,"-1"1"8,2-2 11,-1 1 9,0 0 13,0-1 12,0 0 15,0 0 16,2 2 19,0-2 14,1 0 11,3 0-11,-3 0-34,3 0-18,-2 0-10,2 0-6,-2-2-3,2 2-3,0 0-2,0 0-2,0 0-3,0 0-2,0 0-3,0 0-4,0 0-4,0 0-6,0 0-5,0 0-3,0 0-5,0 0-3,0 0-4,0 0-1,0 0-3,0 0-2,0 0-1,0 0-2,1-2 0,-1 2-1,1-2-1,1 1 2,0-1-1,0 1 2,2 1 1,-1-2 1,3 1 3,0 0 0,0-1 1,1 1 3,1 0 1,1-1 1,-1 1 3,1 0 1,0-2 4,2 2-2,-1-2 1,3 3-2,-2-3-1,1 1 2,1 0-2,0-1 1,1 1-3,0 0 0,2-1-2,0 1 1,0-1-1,0 0-5,1 1 0,-1 0-1,2 0 1,-2-1 0,1 2 5,1-1-2,-2 1 3,1 0 2,-1-1 4,2 1 2,-2 0 2,1 0 2,0 0 5,1 0-1,0 1 3,-1-2 0,1 2 4,-1-2 0,1 1-1,-1 0 1,1-1-2,0 1 0,-1 0-1,1-1-1,-1 1 0,1 0-2,-1-2 0,2 3-2,-1-2 0,-1 1-5,1 0-1,-1 0-8,1-1 0,-1 2-4,-1-1-4,1 0 1,-2 0-1,0 1-3,-2 0-3,1 0-1,-1 0-5,-1 0 2,0 0-2,-2 1-2,0 0 3,0 0-1,-2-1-2,0 1 3,-2 0 0,1 0-3,-2-1 5,0 1 0,-2 0 2,0-1 3,0 2 7,-3-2 7,0 0 4,0 0 9,0 0 6,0 0 8,0 0 5,0 0 8,0 0 6,0 0 9,0 0 7,0 0 8,0 0 4,0 0 1,0 0-2,0 0 8,0 0-10,0 0 0,0 0-14,0 0-6,0 0-4,0 0-11,0 0-11,0 0-8,0 0-11,0 0-23,0 0-23,0 0-40,0 0-46,0 0-59,0 0-68,0 0-59,0 0-64,0 0-41,2 0-21,2 0-10,0 0 2,0 0-28,2-2-34,1 0-35,1 0-16,2 0 49,0 0 68,3 0 69,-1 0 61,3-1 55,0 1 45,1-1 38,1 2 30,1-1 25,1 1 19,2 1 20</inkml:trace>
  <inkml:trace contextRef="#ctx0" brushRef="#br0" timeOffset="172891.8888">29742 15116 5,'-4'-1'34,"1"-2"11,-2 3 11,1 0 11,0-1 12,0 1 13,0 0 15,1 1 15,3-1 17,-2 0 14,2 0 10,0 0-23,0 0-46,0 0-29,2 3-15,0-2-6,1 2-5,1 1 0,2-1-2,-1 3 1,3 0 0,0 0 2,1 1-2,2 0 3,0 2 2,0-1 0,2 3 1,-1-1 0,1 1-2,-1-2-1,1 4-2,0-1 0,-1 0 1,1 1 3,-1 0 1,0 2 1,1-1 0,-1 1 0,0 0 1,-1 1-1,0-1 1,0 0-3,0 1 1,-1-1-3,1-1 1,0 2-3,-2 0-2,2-2-2,-1 1-5,-1-1 0,2 1-5,-2-1-1,0 1-5,0-1-1,-1-1-5,0 0-1,1 1-1,-2-2 0,0 0-2,-1 0 0,0 0-1,1-1-1,-2-1 2,1 0 0,-2 0-1,1-1-1,-1 0 2,1 0 1,-2 0 1,0-2 0,0 0 1,0 0-1,0 0 0,0-1 0,-1-1 1,0 1-2,-1-3 0,1 1 0,-1 0 2,-1-3 0,1 2-5,1 0 1,-1-1-1,-1-2-5,0 0-3,0 0-11,0 0-16,0 2-17,0-2-17,0 2-20,0-2-17,0 3-15,2-1-16,-1-1-25,2 1-27,-1 0-24,0 1-19,0 0-25,1-2-18,1 2 15,0 1 30,3 0 32,-2 0 30,0-1 27,1-1 24,1 1 21,1-1 17,0 0 17,0-1 14</inkml:trace>
  <inkml:trace contextRef="#ctx0" brushRef="#br0" timeOffset="173637.9315">30385 15787 2,'-9'0'26,"-1"3"7,1-2 6,0 0 8,-1 1 7,1-1 7,0 0 10,0 1 10,0-1 13,1 0 12,0 0-7,-2-1-24,2 0-14,0 0-10,1-1-2,-2 0-2,3 1 1,-1-1 2,0 0 3,0 0 2,2 0 2,1 1-1,0-1 3,1 1 1,0 0 2,1-2 1,2 2 1,-2 0 1,2 0-2,0 0 1,0 0-3,0 0-3,0 0-1,0 0-4,0 0-2,0 0-5,0 0-3,0 0-7,0 0-6,0 0-6,0 0-7,0 0-4,0 0-4,0 0-5,0 0 0,3 0 1,0 0 1,0 0 1,2 0 1,0 0 2,2 0 3,0 2 4,0-2 6,1 0 2,2 0 7,0 0 3,-1 0 4,3 1 6,-2-1 2,1 0 0,1 0 2,0 1 3,0-1 0,1 1 2,-1-1 3,3 1-1,-2-1 1,2 1 0,0-1 0,1 0 2,-1 0-1,3 1-1,-2-1-1,1 1 0,0 0-2,0-1 1,1 0-1,-1 0 0,1 2-1,-1-2-1,1 0-3,0 1 0,-2 0-2,1-1-3,-1 0 1,2 1-2,-2 0 2,1-1 1,-2 1 0,2-1 0,-2 0-3,2 0 3,-1 0 0,0 1 3,-1 0-4,1-1 2,0 1-2,-1-1-2,1 1-1,-1-1 1,1 0-4,-2 2-1,2-1-2,-2-1 0,0 0-4,2 2-1,-2-1-5,1-1-2,0 1 3,0-1-2,-1 1 2,1-1 5,0 2 0,0-2 3,-1 1 3,1-1 3,-1 0 2,1 0 4,-2 1 5,2-1 4,-2 0 1,1 0 8,0 1 3,0-1-5,-1 1 4,0-1-1,1 1 4,-2-1-1,2 1-1,-2-1-3,1 2 3,-2-2 1,1 2 1,1-1 6,-1 1-1,1-1 5,-2 0-1,0 1 2,1-1 3,-1 1-6,-1-1 2,1 0-6,-2 1 3,1-1-3,0 1 3,-2-2-9,-1 0-7,1 1-9,-1 0-5,-1 0-4,0-1-4,-2 1-12,0 0 7,-1-1-6,1 0-5,-4 0 12,0 0-12,0 0 0,2 1-11,-2-1-6,0 0-6,0 0 0,0 0-6,0 0-17,0 0-30,0 0-26,0 0-69,-2 0-79,-3-1-68,0-1-58,0 1-42,-3-1-18,-3 0-41,0-2-32,-1 0-28,-4 0-19,0-3-34,-3 1-17,-1-1 59,0 0 75,-2-1 76,-1-1 69,-1 0 60,0-1 49,-2 1 41,1-1 34,-1 0 29,0 0 26,0 1 19</inkml:trace>
  <inkml:trace contextRef="#ctx0" brushRef="#br0" timeOffset="174421.9764">29668 15073 6,'-9'-5'22,"0"-2"15,-1 0 7,1 2 9,2-1 10,0 1 12,0 1 12,2-1 15,0 1 16,0-1 21,2 3 1,-1-1-18,1 0-15,-1 2-14,2-2-8,0 0-5,0 3-3,2 0 0,-1-2-2,1 2-3,0 0-4,0 0-5,0 0-7,0 0-8,0 0-10,0 0-9,0 0-6,0 0-4,3 2-1,0 0-1,3-1 1,-1 3 3,1-1 1,1 2 2,2 0 3,0-1 2,0 1 4,2 2 5,1 0 4,-1-1 6,2 2 2,-1-1 2,0 2 2,0-1 0,0 1-1,2 1 0,-2 0 1,2 0 1,-1 1-2,1 1 0,1 1 1,-1 1 0,1 2-1,-1 1-2,2 1-5,-1 1-5,1 1-2,-2 0-6,1 0-2,0 3-6,0-1-4,-1-1-6,0 1-2,-1 0-5,1-3-5,-1 0-3,0-2-3,-1 0-4,0 0 0,1-2-2,-1-1-2,1 0 1,-2-2 4,0 1-1,1-1 3,-1 0-1,0 0 2,1-1 2,-1 0 1,1 0 2,0 0 4,-1-1-1,0 0 4,-1-1 3,1 1 1,0-1-1,-1 0 3,-1 0 4,2 0 0,-2-2 4,0 0 1,0 1 4,-1-1 2,0 0 1,-1 0 1,1-2 4,-2 2-4,1-2 3,-1 0 1,-1 0-2,1 0 1,-2-3-2,0 2-3,-1-1 1,0-1-2,-1 1-2,0-1 0,0-1-4,0 0 2,-2-1 0,0 0-2,0 0 5,0 0 1,0 0 0,0 0 3,0 0-1,0 0 1,0 0 1,0 0 1,0 0-1,0 0 1,0 0-1,0 0 0,0 0-7,0 0 3,0 0-2,0 0-3,0 0-2,0 0-3,0 0 1,0 0-2,0 0-4,0 0-1,0 0-3,0 0-2,0 0-6,0 0-8,0 0-17,0 0-17,0 0-23,0 0-30,0 0-28,-2 1-27,2-1-19,0 0-18,0 0-11,-3 0-30,3 0-34,-1-1-23,1 1-15,-1-1-5,0-2 1,1 3-1,0 0 2,0 0 31,2-4 38,-1-1 36,1 2 33,-1-2 29,1 1 25,-1 1 23,3-2 21,-1 2 17,-1-1 12</inkml:trace>
  <inkml:trace contextRef="#ctx0" brushRef="#br0" timeOffset="186007.639">8202 11419 3,'1'3'29,"-1"-3"8,0 0 7,0 3 8,0-2 9,0 2 9,-1-2 11,1-1 13,0 0 13,0 0 17,-1 3-5,1-3-24,0 0-17,0 0-13,0 0-9,0 0-4,0 0-2,0 0-1,0 0 0,0 0 0,0 0-2,0 0-2,0 0-1,0 0-2,0 0-4,0 0-2,0 0-3,0 0-1,0 0 0,0 0-1,0 0 1,0 0 1,-1-1 0,-1-1 0,2 2 1,-1-1-1,-1-1-2,1 1 1,-1 0-4,0-2 0,0 0-1,0 2 0,-1-2-2,0-1-1,0 0-1,0 1-1,0-1 0,0-2 0,-1 2 0,0-1 0,1-1-2,-2 0 2,0 1-1,0-1 1,1 0-2,-1 0-1,1 0-1,-1 0 1,0 0 0,0 0-2,1-1 0,0 1 1,-1-2-1,1 1 0,-1 1-1,0-2 0,0 0 0,1 0-1,-1 0 0,0 0-2,-1-1 1,0 0-1,1-2 0,-1 2 3,0 0-3,0-2-1,-2 2 0,2-2-1,-1 1 1,0-1-1,-1 1 1,1-1 0,-1 1 1,2 0 0,-3 1 1,2-1 2,1 2 0,-1-1 1,0 2 3,1-1 0,0 3 2,0-1 3,1 0 3,0 1 1,-1 1 2,1-1 2,1 1 1,0 0 0,-1 0 2,1 1-1,0 0 1,-1 0-1,1-1 0,0 2-1,0-1-3,1 0 2,-1 0-5,0 1-1,1-1-2,-1 1 0,1 0 0,0 1-2,1-2-2,0 2-1,0 0 0,0-1 1,1 1 0,1 1 2,-2-1-3,2 1 3,0 0-2,0 0 0,0 0 1,0 0-3,0 0 2,0 0 1,0 0-3,0 0 1,0 0-4,0 0-1,0 0-2,0 0-3,0 0-2,0 0-3,0 0 2,0 0-4,0 0 1,0 0-3,0 0 1,0 0 0,0 0-2,0 0 0,0 0 0,0 0 0,0 0 3,0 0-3,0 0 2,0 0-1,0 0 1,0 0-2,0 0 0,0 0 0,0 0 0,0 0 0,0 0 0,0 0 2,0 0-2,0 0 0,0 0 0,0 0-2,0 0 0,0 0 2,0 0 0,0 0 2,0 0 0,0 0-1,0 0 1,0 0 0,0 0-2,0 0 3,0 0-1,0 0-1,0 0 1,0 0 0,0 0-1,0 0-1,0 0 0,0 0 0,0 0-1,0 0-3,0 0 1,0 0-2,0 0 2,0 0-1,0 0 3,0 0-4,0 0 0,0 0 0,0 0-2,0 0 4,0 0-7,0 0-2,0 0-9,0 0-9,0 0-7,0 0-12,0 0-14,0 0-15,0 0-16,0 0-16,0 0-18,0 0-12,0 0-16,0 0-11,-1-3-25,1 0-24,0 2-16,0-1-11,0 2-23,0 0-21,-1-5 17,0 1 30,1 4 34,-3-4 32,1 1 30,-2-1 24,1 1 23,0-1 19,-1 1 19,1-1 15,-2 0 12</inkml:trace>
  <inkml:trace contextRef="#ctx0" brushRef="#br0" timeOffset="186642.6753">7510 10611 5,'-2'-4'24,"1"1"14,-1 1 8,0 0 10,0 1 8,2 1 10,0 0 10,0 0 13,-1-2 13,1 2 17,-2 0-2,0 0-18,2 0-19,-3 0-21,0 0-13,0 0-7,0 0-5,-1 0-1,1 0 0,0 0 1,0 2 1,0-2 2,0 1-2,1 0-5,-1-1-3,0 2-4,1-1-3,0 0-3,-2 1-1,2-1-2,0 0-2,-1 1 0,0-1-1,1 1-1,-1 1-4,1-1-2,0 2-3,0-1 0,-1-1-2,-1 2-1,2 0-1,0 0-2,0-1 1,0 2-2,1-1 0,-1-1 0,1 2-1,0-1-1,1 1 0,0 0 0,1 0 1,-1 0 0,2 0-1,-1-1 0,2 2 1,0-2-1,0 1 1,1 0-1,1 0 3,0-1-1,0 0 2,1 0 1,1-1 1,0 1 0,0-1 1,1 0 0,-1 0 0,2-2 1,-1 2 1,0-1 2,2 0 0,-1-2 0,0 1 1,1-1 1,-1 0 2,0-1-1,0 1 1,1-2-2,-2 0 5,1-1-1,1 2 1,0-2 3,-1 0-1,1-1 3,-1 0 0,-1 0 3,0-1 1,1 0 3,-1 1 1,0-2 1,0 1 2,-1-1 0,-1-1 1,0 2 3,-1-2 0,2 1 4,-3-1 1,0 0 0,0 0 1,-2-1-2,1 1 1,-1-3 1,-1 3 1,1-1-1,-1-2 2,-1 3 3,-1-2 0,0 1 3,0-1 0,-2 2 2,1-1 1,-1 1 1,0 0 2,0 2 5,-2-2 0,0 2 0,-1-1 3,1 1 0,-1 1 2,0 0-4,0 1-1,-1-1-3,0 1-3,0 0-4,1 2-1,-3-1-6,2 1-3,0-1-4,-3 1-7,2 1-1,-1 0-7,0 0-6,0 1-3,0 1-4,0-1-5,-2 1-5,2-1-1,-1 2-1,0 1-5,0-1-5,1 1-2,1-1 2,-2 0-9,2 1-10,1-1-15,-1 1-13,2-1-19,0 0-17,2 0-21,0 0-18,1-1-21,1-1-18,0 2-18,2 0-16,0 0-19,3 1-18,0 0-10,3 0-5,0 2-21,1 0-19,3 1 19,0 0 34,2 2 35,2 0 34,0 1 31,2-1 26,0 1 23,3 0 20,1 2 17,0-2 15,2 0 11</inkml:trace>
  <inkml:trace contextRef="#ctx0" brushRef="#br0" timeOffset="187572.7285">9922 11321 14,'-3'0'37,"3"0"10,-3 0 12,1 0 11,2 0 13,0 0 13,0 0 14,0 0 18,0 0 19,0 0 23,0 0-8,0 0-35,0 0-26,0 0-26,0 0-14,0 0-7,0 0-5,0 0-1,2-3 3,1 2 2,0-1 4,0 0 2,2-1-1,0-1-1,1-1 1,1 2-1,0-2 1,-1 1 0,1-2 2,1 0 0,0 1 1,0-2 0,0-1 1,2 1-1,-1 0 3,0-1-3,2-1 3,-1 0 2,2-1 2,0 0 2,0-2 3,1 2 1,0-1 2,1-2 4,0 1 2,0 1-1,2-1 2,0 1-2,-1-1 1,1-1 0,0 2 1,0 1-3,0-2-3,0 2-1,-1 1-3,1-1-4,-2 1-3,0 1 0,-1-1-1,0 2 0,0-1 1,-1 0-5,0 3 4,-1-1-6,-2 1 0,1 0 1,-1 0-2,-3 2 0,1 1 0,-1 0 2,-1-1 0,-2 2 4,0 0 2,-1 0 1,-2 1-4,0 0 7,0 0 1,0 0 2,0 0 1,0 0 3,0 0 7,0 0 0,0 0 2,0 0 6,0 0 0,0 0-1,0 0 0,0 0 3,0 0-1,0 0-4,0 0-1,0 0-10,0 0-6,0 0-16,-2 1-16,0-1-17,0 1-23,0 0-27,-1-1-22,1 2-28,-1-2-31,1 0-31,-1 1-40,3-1-44,-2 0-54,2 0-54,0 0-56,0 0-46,0 0-22,0 0-7,0 0 10,0 0 14,0 0-13,0 0-11,3-1 43,1-2 56,1 1 61,-1 0 53,0 0 49,2-2 43,-1 1 35,0-2 31,1 1 23,0 0 18,1-3 14</inkml:trace>
  <inkml:trace contextRef="#ctx0" brushRef="#br0" timeOffset="192548.0131">10868 10605 18,'0'0'31,"0"0"8,0 0 7,0 0 9,0 0 10,0 0 11,0 0 14,0 0 14,0 0 16,0 0 2,0 0-13,0 0-13,0 0-12,0 0-9,0 0-5,0 0-4,0 0-2,0 0-2,0 0-2,0 0-3,0 0-3,0 0-4,0 0-6,0 0-5,0 0-5,0 0-4,0 0-5,0 0-1,0 0-2,0 0 0,1-2 2,0 0 2,1 0 2,-1 0 2,2-1 1,-1-2 2,0 1 1,2-2 1,0-1 1,-1 0 0,2-2 1,-1 2-1,1-3 1,-1 1-1,2-2-5,-2 2-1,1 1-3,-2-1-4,1-1-6,0 2 0,-1 0-1,0 0-4,0 0 1,-1 1-2,0 1-1,0 0 1,0 1-2,-1-1 0,1 3 0,-1-1-2,-1 0-2,1 2 2,0-1 1,0 1 0,-1 2 1,0 0 0,0 0 2,0 0 1,0 0 0,0 0 5,0 0 1,0 0 3,0 0 2,0 0 4,0 0 2,0 0 1,0 0 2,0 0 3,0 0 2,0 0 0,0 0 2,0 0-2,0 0 0,0 0-2,0 0-1,0 0-3,-1 2-1,0 1-4,0-1-2,1 0-2,-1 1-3,0 0-4,0 2-5,1 0 0,-1 2-5,0 0-2,0 0-2,1 3-1,0-1-3,0 1 1,0 1-2,0-2-2,0 3 1,0-1-3,1 0 0,0 0 0,0-1-1,-1 2-2,1 0 0,0-1 1,0 0-1,-1 1 2,1-1-1,0 0-1,0-1 1,-1 2 0,1-1-2,0-1-1,0 0 1,0 0-1,0 0 0,0-1 0,0 1 1,0 0 4,0-2-1,-1 1 3,2 0 2,-1 0 0,-1-1-1,1 0 3,0-1 2,-1 0 1,2 0 1,-1 0 5,0-2-1,-1 2 1,1-1 1,0-2-2,0 2 2,-1-1-3,1-1 1,-1 0-1,0 0 1,1 0-1,-1 0 2,0-2-2,0 1 0,0 0-1,0 0 1,0-1-2,-1 0 3,1-2 1,-1 3 4,1-3-1,0 0 0,-2 3 2,1-2 0,-1 1-1,-1-1 2,1 1 3,0-2 3,-1 3-2,-1-3 3,0 2 2,0-1-2,-1 1 1,1-2-3,-2 2 1,0-1-1,1 0 3,0-1 3,0 1 1,-1-1-1,0 1 2,2 0 0,0 0 2,-1-1 2,1 0 1,1 0 6,-1 0 2,2 0 3,2 0 2,-3 0-1,3 0 1,0 0-3,0 0-3,0 0 0,0 0-4,0 0-3,0 0-4,0 0-6,0 0-5,0 0-6,0 0-6,0 0-4,0 0-2,0 0-3,0 0-2,0 0 0,0 0-2,0 0 2,0 0-2,3 0 3,2 0-1,-1 0 1,2 0 1,0 0-2,0 0 1,3 1-3,-1-1 0,1 0-1,0 1 0,1-1 0,0 2 0,0-2 0,2 0 5,-2 0 1,0 0 3,3 0 1,-2 0 1,1 0 4,-2 0 4,1 0 1,1 3 3,-2-3 3,0 0 4,1 0-1,-1 0 2,-1 0 3,0 0-1,0 0 2,-2 1-4,0-1 4,0 0-2,-1 0 3,-1 1-2,0-1-2,-1 0 0,-1 1-3,0-1-1,-3 0 1,2 1-2,-2-1 1,0 0-3,0 0-2,0 0-1,0 0 2,0 0-3,0 0-1,0 0 2,0 0 0,0 0-2,0 0 3,0 0-1,0 0 0,0 0 0,0 0 0,0 0-4,0 0 1,0 0-5,0 0-4,0 0-4,0 0-11,0 0-17,0 0-21,0 0-31,0 0-25,0 0-34,0 0-32,0 0-27,0 0-21,0 0-35,0 0-31,0 0-26,-1-3-15,1 3-22,0 0-12,-3-4 29,2 0 45,-1 0 45,0 0 43,0-1 36,-1 0 32,1 0 28,1 0 22,-1 1 21,1-1 17,-1 0 13</inkml:trace>
  <inkml:trace contextRef="#ctx0" brushRef="#br0" timeOffset="197672.3062">7343 8971 13,'4'1'17,"2"1"1,0 0 2,2 0 2,-1-1 0,1 1-2,1 0-4,1 1-8,-1-1-9,2 0-13,1 1-5,0-2-3,1 1 1,1-1 1,1 0 0,-1 0 2,3 0 2</inkml:trace>
  <inkml:trace contextRef="#ctx0" brushRef="#br0" timeOffset="198756.3682">9146 9954 27,'2'-1'36,"1"-1"8,0 2 9,-1-2 9,1 1 9,0 0 10,-1 0 11,-2 1 16,0 0 16,0 0-1,0 0-18,0 0-17,0 0-20,-1-1-10,-1 0-7,-1 1-1,0-1-1,-1 1 2,1 0 1,0 0 2,-1 0-1,0 0-2,1 0-6,-1 0-3,0 0-1,1 0-3,-2 0 0,1 0-4,0 0-2,0 0-2,0 1-2,0-1-1,-1 2 0,0 0 0,0-1-1,1 1-1,0 0 2,-1 1-2,1-3 0,0 3-3,-1 0 0,1 0-2,0 0-1,0-1-1,1 2 0,-1 0 1,0 0-3,0 1 0,0 0-2,1 0-3,-1 0 1,1 0-3,0 2 0,0-2-1,0 2 0,1-2-1,0 2 0,-1-2 1,0 2-1,1-1 0,1 0 0,-1 1-1,2-2 1,-1 2 0,0-1 0,0 1-2,1-1 1,0 0-2,0 1 2,1-2-2,0 2 0,0-1-1,-1 0 1,2 1-2,-1-2 0,1 2-1,-1-2 0,1 2-1,2-2 0,-2 0 0,1 1-1,0 0-1,0-1-1,1 1-1,0-1 0,0-1 0,2 2-1,-1-3-1,0 2-1,0-1 1,1 0-1,-1-1 0,2 1-1,-1-2 1,1 1 2,0-1-2,0 0-1,0 1 0,0-1 1,1-1-1,0 1 1,0-1 1,-1 0 0,1-1 3,0 1-1,-1 0 2,1-1 2,0 0 0,1 0 2,-2-1 2,1 0 1,0 1 2,0-2 0,1 2 2,-1-3 2,-1 1 3,2 0-2,-1-1 3,0 0 0,-1-1 0,2 1 1,-1-1 2,-1-1 1,2 0 0,-2 1 1,1-1 0,-1-1 0,1 1 1,-2-1-1,1 0 0,-1 0 1,0 0 1,1 0 1,-2-1 1,-1 1 0,1-1 3,-1 1 3,-1-1-1,1 0-1,0-1 2,-1 1 2,0-1 0,-1 0 0,0-1-1,1 1 1,-1 0-2,-1-1-2,1 0-1,-2 1-3,1 0-1,0-1-1,-1 2-3,0-1 2,0 1 0,0-1 1,-1 1 1,0 0 0,0 0 1,-1 2 3,1-2 2,-1 1 4,0 0 3,-1-1 2,0 2 1,0-1 2,-1 1 1,1-1 3,-1 1 1,0 0 2,0-2 0,-1 2 1,0 1 1,-1-1-3,0 0-3,0 1 0,0-1-7,-1-1 1,-1 2-6,1 0-2,-1 0-3,-1-1-3,-1 1-4,1 0-4,-1 0-1,0 2-5,1-1-2,-1 0-3,-1 0 1,3 1-3,-1 1-1,-1-2 0,1 3 0,0 0 0,-1 0 3,1 0-1,0 0 1,0 1 3,0 1-3,0-1 4,1 1-1,-2 0 1,2 0-1,0 0 1,0 3 0,-1-2 1,2 1-5,0 1 1,-1-2 0,0 2-6,1 0 0,0-1 0,1 3-6,-1-2 0,1 0-9,1 0-7,0 0-23,0 0-20,1 0-27,-1-1-27,2 1-31,1 0-31,0 0-29,0 0-22,1 0-50,1-1-51,0-4-37,2 5-22,-1 0 29,1-1 44,1-1 48,-1 1 44,2-2 41,-4-2 35,4 2 31,-4-2 25,6-1 22,0-2 18,1-1 17</inkml:trace>
  <inkml:trace contextRef="#ctx0" brushRef="#br0" timeOffset="199460.4085">10750 8772 2,'4'-4'25,"-1"1"5,2 2 6,-1-1 5,0 1 6,-1 2 5,2 1 7,-1-1 5,1-1 7,2 3 6,-2-1-12,1-1-27,0 1-15,0 0-9,0 0-4,0 1-1,1-1-1,0-1 0,-1 1 0,2 0 0,-1 1 1,1-1-1,0 0 0,2-2 1,0 3 0,-1-1-1,3-2-2,-2 0-2,1 1-1,2 0-2,-1-1 0,1 1 0,0-1 0,1 2 0,0-2 0,1 0-1,-1 0 0,2 0-1,-1 0-2,1 1-4,0-1-2,0 0-3,1 0-4,0 1-3,-1-1-3,2 1-3,-2 0-3,3 0-3,-2 0-4,0 0-5,0 2-7,0-2-6,0 2-4,-1 0 0,1 0 2,-1 1 6,0-1 5,-1 1 6,0-1 4,-1 1 5,0-2 4,0 1 4</inkml:trace>
  <inkml:trace contextRef="#ctx0" brushRef="#br0" timeOffset="200058.4427">13617 8838 1,'5'0'18,"0"2"3,0-2 3,0 3 2,-1-3 3,2 0 2,-3 2 3,1-2 1,0 2-1,-1-1-5,0 0-9,0 0-7,0-1-8,-1 2-6,0-2-5,1 1-8,-1-1-8,-2 0-7,0 0-3,0 0-2,0 0 2,0 0 1,0 0 3,0 0 2,0 0 3,0 0 3,0 0 2</inkml:trace>
  <inkml:trace contextRef="#ctx0" brushRef="#br0" timeOffset="200300.4565">13742 8853 3,'0'0'7,"0"0"-1,0 0 0,0 0-1,0 0-2,0 0-2,0 0-2,0 0-2,0 0-1,0 0 1,0 0 2,0 0 2,0 0 3,1 1 3,-1-1 4,1 2 2,1-1 4,-1-1 3,-1 0 2,2 3 4,-1-3 1,-1 0 2,1 2 1,0 0-2,-1-2-2,0 0-5,1 1-6,-1-1-3,0 0-4,0 0-2,0 0-3,0 0-2,0 0-1,0 0-2,0 0-1,0 0-2,0 0-3,0 0-5,0 0-5,0 0-6,0 0-6,0 0-3,0 0-2,0 0 3,0 0 1,0 0 3,0 0 3,0 0 3,0 4 2,0-4 9</inkml:trace>
  <inkml:trace contextRef="#ctx0" brushRef="#br0" timeOffset="203987.6674">12533 11678 22,'-3'0'30,"0"0"5,0 1 7,-1 0 4,2 0 8,0 2 6,-1-1 7,0 0 8,0 0 9,0 1-8,0-2-21,-1 1-15,1 0-13,-1 1-6,2 0-4,-1 0-2,0 0 1,0-1-1,0 2-1,1-2 0,0 2-1,0-1-1,-1 1 0,1-1-1,1 1-1,-1-1 2,0 1-2,0 0 1,1 0 1,0 0-1,0-1 2,0 2 1,0-1 1,0 0 2,1 0 1,-1 1 1,0 0 3,1-1 0,0 0-1,0 0 0,0 1-1,0-1 0,1 0 0,0 0-1,-1 0-1,1 1-1,1-2-2,-1 0-1,1 0-1,0 0 0,2 0-2,-1-1 0,0 1 0,2 0 0,0-1 1,1 0-2,2 1 1,-2-1-1,2 0 1,-1-1 0,2 1 1,0-1-1,-1 0 1,1-1 0,0 0 0,0 0-1,-1 0 0,1-1-1,-1 0 0,0-1 0,0 1 1,0-1 0,-1-2 2,1 2 1,-1-1 0,0 0 2,-1-1-1,0-1 2,0 1 0,-1 0 2,1-1-1,-2-2 2,0 2 2,0-2 1,-2 2 0,1-2 0,-1 0 1,0-1-1,0 1 3,-1-2-3,0 1 1,0 0 1,-1 0 0,-1 0 1,0 0 1,0 1 1,-2 0 0,0-1 1,0 0-1,0 2-1,-2-1 3,0 0-2,-2 0 2,1 1-1,0 0 0,-2 0-2,0 2-1,0-1-1,-1 3-3,1-1-2,-2-1-1,1 3-1,-1-1-1,-1 1-2,1 1-1,0 1-2,-2 0-1,1 1 1,-2 0 0,2 0-1,-1 3-2,0-1 0,0 0 1,1 0-3,0 1 0,1 2-2,-1-2-3,2-1-1,1 1 0,0 0-4,1 0-9,2-1-12,1-1-12,1 1-13,1 0-11,2 1-21,0-1-21,3 0-26,1 2-24,1 0-34,3 2-30,-1 0-13,2 0 0,1 1 19,1 0 24,0 0 26,1 0 26,-1 0 22,1 0 20,1-1 19,-2-3 16,3 2 14,-1-2 12</inkml:trace>
  <inkml:trace contextRef="#ctx0" brushRef="#br0" timeOffset="204358.6886">12764 11940 1,'-4'-4'26,"-1"1"6,2-1 7,-2 0 6,1 2 8,1 0 7,0 0 10,-1 1 11,1-1 14,1 2 15,-1-2-3,1 2-22,2 0-13,0 0-10,0 0-7,-2 0-1,0 2-3,2-2 1,-2 0-2,1 2-2,0 1-3,1 1-5,0 0-7,1 2-8,0-1-7,1 2-6,0 2-6,0 0-2,1 2-3,1 0-2,1 0-2,0 1-1,-1 0 1,1 0-1,0-2 3,1 1 1,0 0 1,-1 1 3,0-3-1,0 1 2,1 2 1,-1-3 1,1 1 0,-2 0 0,1-1 0,-1 1 0,1 0 1,-2-1-2,1 0 0,1 0-2,-2 0 0,0-1-2,0-1 0,0 1-2,0 1 0,0-3 0,0 0-3,0 1 0,0-1-15,2 0-21,-1 0-19,0-2-19,1 1-34,0-1-35,1 0-9,1-2 7,-1 0 11,1 1 15,0-2 13,3-1 13,-2 0 15,1 0 11,2-1 16,-1 1 12,1-3 12</inkml:trace>
  <inkml:trace contextRef="#ctx0" brushRef="#br0" timeOffset="204696.708">13305 12259 10,'-2'0'31,"0"0"7,0-2 6,0 1 8,2-1 9,-1-1 8,1-1 11,1 1 11,-1-3 14,2 1 15,0-1-10,0 0-33,2-2-18,1-1-10,0 1-6,0-1 0,2-1 2,-1 0 2,3-2 0,-1 3 2,1-4-1,0 2-1,2-2-2,-1 1-2,2-2-3,-1 2-2,0-3-1,1 2-2,-1 0-1,0 0-3,2 1-3,-2-2-3,1 2-3,-1 0-2,-1 0-4,2 0-2,-2 2-3,0-1-2,0 2-2,-2 0-2,1 1-2,-2 1-5,1 1-5,-2 0-5,1 1-8,-1 1-9,-1 1-16,1 0-17,0 1-16,-1 0-13,0-1-20,-1 2-21,2-2-18,-2 2-15,1-2 4,-1 2 14,1-2 16,-2 3 16,1-3 19,1 1 16,-2 0 15,2 0 14,-1-1 12,1 1 8</inkml:trace>
  <inkml:trace contextRef="#ctx0" brushRef="#br0" timeOffset="205103.7313">13934 11673 15,'3'-1'34,"-2"0"8,1-1 7,-2 2 9,1-2 8,0 0 11,1 1 10,-1-2 12,1 0 14,-1-1 14,3 0-13,-2-2-39,0 1-23,0-1-14,1-2-6,-1 1 0,0-2 1,0 1 1,0-1 3,1-3 1,-1 1 0,1 2 0,0-3-1,-1 2 1,0-2-1,1 3-1,-1-1-1,0 3 0,0-1-1,-1 1-3,0 0-1,0 2-4,-1 1 0,1 2-1,0-1-1,-1 3-2,0 0-2,0 0 0,0 0-1,0 0-2,0 0-2,0 0-2,0 0-1,0 4-3,0-1-2,1 1-2,-1 1-3,1 1-2,0 2-1,0 0-3,0 1-2,1 2-1,0 0 0,1 2-1,-1-1 4,1 2-1,0-1 3,0 0 1,1 2 2,-1-2 1,2 0 3,-1 0 3,2-1 0,-2 0 2,1 1 3,1-2 2,-1-1 0,0-1 1,0 1 0,1 0-1,-2-3 1,1 1-3,0-3 1,-1 1-2,2 1-1,-2-3-2,0 0 1,0 1-3,-2-3-1,1 1-2,0-1-4,-1 0-5,-2-2-4,1 2-1,-1-2-8,0 0-10,0 0-20,0 0-23,0 0-26,0 0-20,0 0-43,0 0-42,-5 0-7,-1 0 13,-1 0 20,-3 1 20,-1-1 21,-2 0 19,-3 3 19,-1-2 18,-3 1 16,-2 1 16,-2 1 11</inkml:trace>
  <inkml:trace contextRef="#ctx0" brushRef="#br0" timeOffset="216357.3749">18687 13333 11,'0'-2'27,"-2"0"6,0-1 5,2 3 5,0 0 7,0 0 7,-3 0 8,2-2 8,-1 2 10,1-2-2,1 2-13,-2-1-12,0-1-11,1 0-6,1 2-3,-2-1 0,1-1 1,1 2 1,-2 0 1,1-2 2,-1 1 0,2 1 0,-1-2 0,1 2 0,-1-2-2,1 2-1,-1-2-2,1 2-1,0 0-3,0 0-2,0 0-1,0 0 0,0 0-2,0 0-2,0 0-1,0 0-2,0 0-2,0 0-2,0 0-3,0 0-3,0 0 0,0 0-3,0 0 0,0 0-2,0 0 0,0 0-1,0 0-2,0 0 1,0 0-1,0 0-1,0 0 0,0 0 0,0 0 1,0 0-1,0 0 0,0 0 0,0 0 0,0 0-1,0 0 1,0 0 1,0 0 0,0 0-1,0 0 2,0 0-2,0 0 3,0 0-1,0 0 0,0 0 0,0 0 0,0 0 0,0 0 0,0 0 0,0 0-1,0 0-1,0 0 2,0 0 0,0 0-2,0 0 0,0 0 1,0 0 0,0 0-1,0 0 2,0 0-1,0 0 2,0 0 1,0 0 0,0 0 2,0 0 0,0 0 1,0 0 0,0 0 0,0 0 1,-1 1-1,1-1 1,0 0-3,-2 1-1,1 1-1,-2-2-2,3 0 0,-1 3-2,-1-1 0,0 0-2,0-1 0,1 2 0,-2-1 0,2 0-1,-1 0 0,0 1-1,1 1 2,-1-1-2,0 1 2,0-1 0,1 2 2,-1-1-2,1 1 0,-1-2 0,0 2 0,1 0 1,1 0 0,-1 0-1,0-1 0,1 1 1,0 0 0,0-1 2,0-1-1,1 2-1,0-1 0,0 0 0,1 0-1,0-1 1,0-1-1,0 1 0,1 0 1,1 0 0,0-1 0,0 1 0,1 0 0,2 0-1,-1-1 1,0 0-1,1 1 1,0-3 1,1 3 0,0-2 0,0 1-1,1-1 2,0-1-1,-1 0-2,0 0 1,1 0 0,-2-1 0,1-1-1,-1 1 0,2-2 0,-3 3 0,1-3 0,0-1 0,0 1 0,-1-1 0,-1 1 0,0-2 0,-1-2 2,1 2-1,0-2 2,-2 0 2,0 0-1,0-1 2,-1-2-1,1 2 0,-2-2 0,1 1 1,-2 0 0,0-1 1,0 1 1,-1 1 0,-1 0 1,1 0 1,-1 2 1,-1-1 0,0 2 1,-1-2 1,-1 2 1,1 1 0,-1-1 2,0 1 0,0 0-1,0 2 0,-2-1-1,1 0-2,0 0-1,-1 2 0,1-1-3,-1-1-3,1 3-3,0 0 2,0 0-5,0 0-7,-1 0-7,1 3-7,1-1-6,0-1-7,0 2-7,-2 1-10,3 0-14,0 3-19,0-1-16,1 1-8,0 2-11,1 0-4,0 2-7,1 0-6,0 0-12,2 0-12,0 2 6,1-1 15,0 1 17,1 0 18,0-1 17,1 1 18,0-1 13,3 0 12,-1 0 9,0-1 7</inkml:trace>
  <inkml:trace contextRef="#ctx0" brushRef="#br0" timeOffset="216980.4106">18962 13563 7,'-2'-7'29,"0"2"8,-1-1 7,0 0 8,1 4 8,-1-1 8,1 1 10,1 1 12,1 1 12,0 0 15,0 0-8,0 0-30,0 0-20,0 0-13,0 0-9,0 0-5,0 0-2,0 0-3,0 0 0,0 3-1,2 0-2,0-1-3,0 3-2,1 0-6,2 0-2,-1 2-4,1-2-1,0 4-2,1-1 0,0 0 1,1 1 0,-1 0 0,1 1 0,0 0 2,1 2-2,-2-2 1,1 1 0,0-1 0,-1 2 2,3-1-1,-2 1 2,0-1-1,1 1 1,0 1-1,0-1 1,-1 0-3,0 1 0,2 0-1,-2-1-1,1 2-1,-1-2-2,2 1 0,-2-1-1,0 0-2,-1 0-2,2-2 1,-1 1-2,-1 0-1,0-1 0,-1 0 0,1-1-1,-1-1 0,0 0 1,0-2 0,0 2 1,-1-2 0,2 1 2,-2-2 0,0 0 1,0 0-1,-1 0 1,1-1 1,-1 0 0,0 0 0,1-1 0,-1 1 1,-1-1 1,0 1-1,1-1 1,-1-1-1,-1 1 0,1 0-1,-1 0 0,1 0 0,-1 0-2,-1-2-3,1 2-10,0-2-13,0 2-10,-1-3-10,2 1-6,-1 1-5,-1-2-5,2 1-5,-2-1-1,3 0-1,-3 0 1,0 0 0,3 0 4,-1 0 5,0-1 9,1-1 9,-1 2 9,0 0 6,0-2 7,0 1 6,0 0 5,-1 0 6,2-1 5,-2 0 6,1 2 4,1-3 4,-1 2 5,0-1 4,0 0 3,1 0 6,-1-1 2,0-1 4,1 1 2,1-1 2,0-1 1,0 0 1,1 0 1,0-2 0,0 0 1,1-1 0,0-1-1,2-1 0,-2-1-1,2 0-2,-1 0 1,2-2-2,0-2-1,1 1-1,0-1-2,0-1 0,0 0-3,2 0-2,-2 1-3,1-1-2,-1 3-3,0 0-3,-1 0-3,0 3-3,-2 2-3,0 0-2,0 2-2,-2 0-2,1 3-2,-2-2 0,0 3-1,-1 0 0,0 1-2,-1-1-1,1 2-1,-3 0-5,2 0-10,-2 0-12,2 2-9,0-1-9,1 0-9,-2 2-9,1-3-10,-1 3-9,-1-3-20,2 3-21,1 0-7,-3-3 2,2 3 10,-2-3 13,3 2 15,-3-2 16,3 0 12,-3 0 11,0 0 10,6 0 9,-1-2 6</inkml:trace>
  <inkml:trace contextRef="#ctx0" brushRef="#br0" timeOffset="217668.4499">19862 13467 20,'0'0'32,"0"0"6,2-1 7,-2 1 7,2 1 9,1-1 9,-3 0 10,0 0 12,0 0 13,0 0-3,3 0-17,-2-2-14,1 1-13,-2-1-8,1-1-6,0 1-1,-1-1-1,1-1 0,0 1 0,0-2 0,-1-1-1,1 0-2,0 1-2,0-1-3,-1 0-2,0-1-1,0 2-3,0-2 0,0 0-1,0 3-1,0-2-2,0 1 0,0 0 0,-1 0-1,1 1-2,-1 0-1,1 0-2,-1 1-2,1 0 1,0 2-2,0 1-1,0 0-1,0 0 1,0 0 0,0 0 0,0 0-1,0 0-1,0 0 0,0 0 2,0 0-1,0 0-2,0 0 0,0 0 0,0 0-2,0 0-1,0 1-1,2 1-2,-1 2 0,2 0 0,-1 0-1,1 2 1,0 0 0,2 1-3,-2 0 1,1 1 0,0 1 1,-1-1 0,2 1 0,-2-2 1,1 1 0,1 2-1,-1-3 0,-1 2 0,1 0 0,0-1-2,-1 0 1,1 1 0,0-1-2,0 0 1,-1 0 0,0 0-1,-1-1 1,0 0-1,0 0 1,1-2-1,-1 2 2,-1-1-1,1-2-1,-1 2 3,-1-1-2,0-1 3,0 0 1,0-1 0,0 1 0,0-1 0,0 0 0,-1-2 2,0 2-1,0-2 3,1 2 0,0-3-1,-2 1 1,1 2 1,-2-3-1,1 2-1,0 0 0,-1-2 0,-1 1 0,-1 0 0,0 0 1,0-1-1,0 0 1,0 0 0,-1 0 4,0 0 1,1 0 2,0-1 1,1 1 3,0-1 3,0 0 3,1 1 2,0 0 2,3 0 2,0 0 1,0 0 1,-2-1-1,2 1-3,0 0-3,0 0-4,0 0-5,0 0-3,0 0-5,0 0-3,0 0-5,0 0-3,3-1 0,1 1 0,-1-2 1,2 2 2,-1 0 1,2 0 1,-1-3 3,3 3 5,-1 0 3,-1-1 3,1 0 6,1 0 3,-2 0 3,1 1 3,0-1-1,-1 1-2,2-2-3,-1 2 0,0-1-3,-2 1-3,1 0-1,1 0-5,-2 0-1,0 0-3,-1 1-2,0-1-5,0 2-3,0-2-2,-2 1-2,0-1-2,0 0-2,-2 0 1,0 0-8,3 1-8,-3-1-12,0 0-13,0 0-15,0 0-14,0 0-13,0 0-11,0 0-22,0 0-23,0 0-19,0 0-11,0 0-11,0 0-5,0 0-15,0 0-15,0 0 6,0 0 12,0 0 24,-6 2 25,0-1 23,2-1 22,-1 3 20,0-3 19,0 2 15,0-1 13,-1 0 8</inkml:trace>
  <inkml:trace contextRef="#ctx0" brushRef="#br0" timeOffset="250908.3511">30244 6199 3,'0'0'27,"3"-1"7,-3 1 7,0 0 7,0 0 7,0 0 8,1 2 8,-1-2 10,0 0 12,0 0 12,0 0-6,0 0-23,0 0-16,0 0-11,0 0-5,0 0-2,0 0-1,0 0-1,0 0 2,-1 2 2,1-2-1,0 0 1,0 0-1,0 0-2,0 0-3,0 0-3,0 0-4,0 0-2,0 0-1,0 0-1,0 0-3,0 0 1,0 0-2,0 0 0,0 0 0,0 0-1,0 0-1,0 0 0,0 0-1,0 0-2,0 0 0,0 0-2,0 0 0,0 0 0,0 0-1,0 0 2,0 0-1,0 0 1,0 0 0,0 0 1,0 0-2,0 0 1,0 0 0,0 0-1,0 0 0,0 0 1,0 0 0,0 0 0,0 0-1,0 0 0,0 0 2,0 0-2,0 0 2,0 0 1,0 0-1,0 0 0,0 0 0,0 0 2,0 0-2,0 0 1,0 0-2,0 0 2,0 0-1,0 0-2,0 0 0,0 0-2,0 0 0,0 0-3,0 0-1,0 0 0,0 0-1,0 0-2,0 0 0,0 0-3,0 0 0,0 0-1,0 0-1,0 0-1,0 0-1,0 0 0,0 0 0,0 0 0,0 0 0,0 0-1,0 0-6,0 0-7,0 0-10,0 0-7,2-2-10,0 0-11,1-1-12,-1 0-11,1 2-24,2-4-27,-1 3-22,1 1-17,0-2-26,1 2-23,0 0 7,-1 2 20,0 1 23,0 1 22,-1 1 23,0 3 19,-1 1 18,-1 1 16,-1 2 15,0 0 13</inkml:trace>
  <inkml:trace contextRef="#ctx0" brushRef="#br0" timeOffset="251569.3889">30778 9351 4,'2'-2'39,"0"1"14,-2 1 13,0 0 16,0 0 14,0 0 17,0 3 17,0 2 20,0-4 21,0-1 26,0 0 31,0 0-23,0 0-71,-1 2-39,1-2-20,0 0-10,0 0-6,0 0-1,0 0-1,0 2 0,0-2 2,0 0 1,0 0 3,0 0-4,0 0-5,0 0-7,0 0-12,0 0-10,0 0-15,0 0-11,0 0-12,0 0-6,0 0-2,-3-1-21,3 1-23,-1-2-22,1 2-18,-1-2-19,1 2-15,-1-2-20,0 1-17,1 1-24,0 0-18,-2-3 8,2 3 20,-3-2 22,3 2 22,0 0 25,-7 0 25,4 0 19,0 3 15,0-1 14,0 2 12</inkml:trace>
  <inkml:trace contextRef="#ctx0" brushRef="#br0" timeOffset="252460.4399">28026 11969 5,'-3'-5'30,"-1"2"6,-2 1 9,0 1 6,-2 1 10,1 2 9,0 0 10,-2 1 13,-2 3 12,-1-1 17,-2 2-8,-1 1-26,-3 2-19,1 1-18,-2 2-8,-2 2-6,0 1-1,-1 4 0,-1 1-2,1 1-3,-2 3-4,0 3-5,-1 1-6,0 0-6,2 5-3,-2-1-2,1 3 0,0 0 1,1 2 2,1-1 5,-1 3 0,1-1 3,3 2 0,0 0 2,0 0 1,3 1 4,0 0 2,3 0 1,0 2-1,3-2-3,2 0-4,1-1-6,1 1-8,3-3-6,2 1-3,3-2-3,0-1-2,5 0 1,2-1-5,2-1-3,3 0-6,2-1-8,5-2-11,3 1-14,3-2-9,4-1-8,4-1-19,4 0-22,3-2-16,6-2-8,2-3 5,3-1 10,5-2 13,2-4 15,3-1 14,3-1 14,1-4 12,1 0 13,1-5 8</inkml:trace>
  <inkml:trace contextRef="#ctx0" brushRef="#br0" timeOffset="252960.4685">32398 11914 28,'9'-6'46,"-1"1"12,0 0 15,0 5 16,1 0 18,0 3 18,-1 4 22,2-1 25,-1 3 27,2 3 31,0 0-14,-1 2-55,1 1-38,0 5-25,-1 0-16,-1 3-7,1-1-4,-4 4-1,-1 2-1,-1 1-1,-2 2 0,-1 2 0,-2 1 2,-2 3 8,-3-1 5,-1 4 8,-3 2 6,-2 1 0,-2 2 2,-2 0-5,-2 4-3,-2 0-5,-3 2-5,-2 0-7,-1 2-8,-2-1-9,-1 2-16,-1-1-18,-2 1-19,1-2-10,-1 0-9,0-2-4,0 1-5,0-1-8,1-1-10,0-3-12,1-1-15,1-1-11,1 0-26,1-3-29,2-3-38,2-1-34,0-3-68,2-2-64,1-1-5,-1-5 20,1-1 36,1-4 39,-1-1 38,-2-3 34,2-3 32,-4-2 27,0-2 26,-2-4 22,0-1 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1-11-26T00:26:26.7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3433 15761 21,'0'-9'35,"-1"2"8,-1 0 8,1 3 7,0 1 10,-1 1 9,0-1 12,0 2 14,2 1 16,0 0 1,-3 0-11,0 0-18,0 2-23,1 0-13,0-2-4,0 2-3,-1 0 2,1 1 0,0-1 1,0 1-1,-1 0-2,1-1-3,0 2-5,0 0-6,1 0-5,-1 0-6,0 0-4,1 2-2,0-1-4,0 1-2,0 1-1,1-1 0,-1 2-1,1 0 0,0 1 2,0 1-2,0-1 0,0 1-1,0 2 2,0 0 0,0 0-1,1 0 1,-1 1 0,0-1-1,0 2 0,0 0 0,1 0-1,-1 0-1,1 1 0,-1-1 0,1 2-1,-1-2-1,0 1 0,1 0 0,1 0-2,-2-1-1,0 1 1,1-1-2,0-1 0,0 0-1,-1 0 0,1-1-1,0-1 1,0-1 0,-1 0-1,1-2 0,0 1-2,0-3 2,-1 0-1,0 0 1,1-2-1,-1 0 0,0-1 0,0-2-1,0-1 1,0 0 0,0 0-2,0 0 2,0 0 0,0 0-1,0 0 1,0 0 0,0 0 2,-1-1-1,0-1-1,-1-1 1,1-1 1,-1 0 1,-1-2 1,0 0-1,0 0 2,-1-2 0,0-1-1,0 1 1,-1 0 1,1-1 1,-2 0 0,0-1 2,1 3 0,0-3 1,0 3 0,0 0 3,-2-1-2,2 1 3,1 0-1,-1 0 2,0 0 1,1 2 0,-2-2 2,2 0-1,-1 1 0,2 1 2,-1-1-2,0 1 2,1 0-1,0 1 1,-1 0-1,2 1 1,0 0 3,0 0-1,0 1 3,1 1 0,1 1 2,-2-2-1,2 2 0,0 0-1,0 0-1,0 0-2,0 0-1,0 0-1,0 0-3,0 0-2,2 2-3,0 0-3,1 1-2,1 1-3,1 1-1,0 0-2,1 1-2,2 2 1,0 0-2,1 1 2,0 2-1,0-1 0,2-1 2,0 2 0,-2 0 1,2-1-1,-2 0 0,1 0-1,1-1-1,-2 0 1,0 0-2,1-1 1,-1 0-2,0-1 0,1 0-1,-2 0 0,0-2 0,0 2-2,1-2 0,0 0 0,-1 0 2,1-2-1,-1 1-1,-1-1 1,1-1 1,0 0 0,0 0-1,-1-1 1,0 0 0,-1-1 2,2-1 1,-1 1 1,-1-3-1,1 3 2,0-3 1,-1 0 0,1-1 1,-1 0 1,0 1 2,1-2 1,0-1 0,-1 1 1,0-1 2,-1 2-1,1-1 2,-1-1 0,-1 2 1,0 0 0,-1-1 0,0 2 0,0 1-1,-1-1 3,0 1-1,0 0 0,-2 2 2,0 0 2,0 0-2,0 0 0,0 0-2,0 0-1,0 0 0,0 0-4,0 0-6,0 0-12,-2 1-14,-2 0-25,1 1-30,0 0-26,0-1-24,-1 1-20,0 1-15,-1 0-31,-1 1-30,1-2 2,1 2 18,0-1 24,-1 1 26,1-1 25,-1 0 23,0-1 22,1 1 20,1 0 15,0-1 14,0 0 9</inkml:trace>
  <inkml:trace contextRef="#ctx0" brushRef="#br0" timeOffset="7128.4077">4321 17135 18,'-1'-2'28,"1"2"6,0 0 5,0 0 7,0 0 6,0 0 7,0 0 9,0 0 10,0 0 9,0 0-4,-1 1-19,1-1-12,-2 1-9,2-1-5,-1 2-3,1-2-1,0 0 2,-2 0-1,2 0 1,-1 3 0,1-3-1,-2 0 0,2 0-2,-1 1 0,-1 1 0,2-2-2,-1 1-1,-1 0 0,2-1-1,-1 2-1,-1 0 0,1-2-1,-1 3-1,2-3-1,-1 0 0,-1 3-2,0-2-1,1 2-1,0-1-4,0 0-1,0 1-3,0-3-1,0 3-1,0-1-1,1 0-3,-2 0 0,1 1-1,1 0-2,-1 0 0,0 1-3,0-1 0,1 1-1,-1-1 0,0 1 0,0 1 0,1-1-1,0 0-1,0 0 0,0 1 1,0 0-1,0-1-1,0 2 1,0-1-1,1-1 0,0 1 1,0 0 0,-1-1-1,1 1-1,0 1 0,0-2 0,1 2 0,-1-2 0,1 1-1,-1 2 0,1-2 0,-1 0 1,2 0-2,0 0 1,-1 0-2,-1 0 1,2 0 1,-1 0-1,0 1 2,0-2-1,0 1 1,1 0-1,-1-2-1,0 3 2,0-2 0,1 1 0,0-1 2,-1 1 0,0 0-1,0-2 2,1 1 1,0 1 0,-1-2 0,1 2 0,0-3 0,-1 2 0,1-1 2,1 0 0,-2 1-1,1-1 0,0 0 1,0 1 0,0-1-1,0-1 0,0 1 0,0-1 0,0 0 1,1 1-2,-1 1 2,0-2-2,0 1 2,0 0-2,0-1 2,0 1-2,0-3 1,0 3 0,0 0 0,1-1-1,-2 1 1,1-2 0,0 1 0,0 1-1,0-1 0,1 0 0,0 0-1,-1 1 0,2-1 0,-1-1 1,0 1-1,-1 0 0,1 0 0,0 0-1,0 0 0,1-1 1,0 0 0,-1 1-1,1-2 1,-1 3 0,1-3 1,-1 1 0,2 0 0,-2 1 0,1-2 0,-1 1 0,1 0 2,-1 0-2,0 0 2,2 0-2,-2-1 1,1 0 0,0 0 0,-1 3 0,2-3 1,-1 0 0,-1 0 0,1 2 2,0-2 1,0 1-1,0 0 1,-1-1-1,2 1 1,-2-1 1,1 0 0,-1 0 1,0 0 2,1 0 0,0 0 1,0 0 1,-1 0-2,1 0 0,-1 0 0,1 0-1,-1 0 0,1 0 1,0 0 1,-1 0-1,1 0 0,-1 0 0,1 0-2,0 0 1,0 0-2,-1-1 1,1 1 0,-2 0-1,2 0 0,-2-1 1,2 0 0,-1 1 0,-1 0-2,1-2 0,-1 2 0,0 0 0,0 0 1,0 0 0,0-3-1,0 3 0,0 0 1,0 0-1,-1-1 0,1 0 0,0 0 1,-1 0-1,0 1-1,1-1 1,-1 1-1,0-2 1,1 1-1,-1 0-1,2 1 2,-2-3-2,1 3 2,0-2 0,-1 1-2,1 0 2,0-1-2,0 1 2,0-1-1,0 1 1,2-1 0,-2 0-1,0 2 0,1-3-1,-1 2 2,1-2-2,-1 2 1,0-1-2,0 0 1,2-1-1,-2 3-1,0-2 2,0 0-1,0 0 0,0 1-1,0-1 1,0 0 0,0 1 0,-1-1 0,1 2-1,0-3 2,-1 2-1,0 0 0,0-1 1,0 1 0,1-1-2,-2 0 0,1 1 2,0-1-2,-1 2 1,1-2 0,-1 1 0,1-1-1,-1 1 1,2 0-1,-2-1 0,1 1 1,-1-1-1,1 1-1,-1 0 1,-1 1 0,2-2 0,-2 2 0,1-1 0,-1 1 0,2-1-1,-2 1 1,0 0 0,1-1 0,-1 1 0,0 0-1,0 0 1,0 0 0,0 0 3,0 0-3,0 0 1,0 0 2,0 0 0,0 0 2,0 0 1,0 0 0,1-2 1,-1 2-1,0 0 2,0 0-1,0 0 1,0 0 0,0 0 0,0 0 0,1-1 0,-1 1 0,0-2-1,0 2 0,2-2 0,-2 2-1,1-3 1,0 2-2,1 0-1,-2 0 1,1-1-1,0 2-1,0-2 0,1 0 0,-2 1-2,2-1 1,-1 1-2,-1 1-1,2-1 0,-1-1 0,-1 2 0,1-1 0,-1 1 0,0 0 0,2-2 0,-2 2 0,1 0 0,-1 0 0,2-2-1,-2 2 0,1-1 1,-1 1 0,2-2-2,-2 2 2,0 0-2,0 0 1,1-2 0,-1 2 0,0 0 0,2-1-1,-2 1 1,0 0 0,0 0 0,0 0 1,0 0 0,0 0 0,0 0 0,0 0 1,0 0 0,0 0-1,0 0 3,0 0-1,0 0 1,0 0 0,0 0 0,0 0 1,0 0 0,0 0 0,0 0 1,0 0 1,0 0-2,0 0 2,0 0 0,0 0 0,0 0 1,0 0 0,0 0-1,0 0 2,0 0-3,0 0 2,0 0-1,0 0-2,0 0 2,0 0 0,0 0-2,0 0 2,0 0 0,0 0-1,0 0-1,0 0 1,0 0 1,0 0 0,0 0-2,0 0 3,0 0 0,0 0 1,0 0-2,0 0 2,0 0 0,0 0 1,0 0 0,0 0 0,0 0 0,0 0 0,0 0 1,0 0-1,0 0 2,0 0 0,0 0 0,-1 1 0,1-1-1,-1 2-1,1-2 0,-2 2 1,1-1-2,-1 1 0,2-2 0,-2 0-3,0 2 0,-2-1-1,2 1 0,0-1 0,0 0-2,0 2 0,-1-2-1,1 2 0,0-3 0,0 3 0,-1-2 0,1 0 0,-1 2 0,1-1 1,-2 0-1,2 0 0,-1-1 0,1 1 0,-1-1 0,1 1-1,0-1 0,0 0 2,-1 1-2,1-1 1,0 1-1,0-1 0,0 0 0,-2 1 2,3-1-2,-1 1 0,1-2 0,-1 2-2,0-1 2,0-1 0,0 2 0,0-1 0,-1 0 0,1 0 0,0-1 0,0 2 0,-1 0-1,-1-2-1,1 3 1,-1-3 1,1 2 0,-1-1 0,1 0 0,-1 1 0,0-1 0,1 1 0,-2-1-1,2 1 1,-1-2 0,1 2 0,-1-1 0,2 1 0,-1-1 0,0 0 0,-2 1 0,2-1-1,0-1 0,0 2 1,0-1 0,0 0 0,1-1-1,-1 2-1,1-1 1,-1-1 0,0 0 0,-1 0 0,2 1 0,-1 0 0,0 0 0,0 0-1,0-1 1,0 1 0,0 0-1,0 0 1,0-1 0,0 1 0,0-1 0,1 1-1,0-1 2,2 0-1,-2 0 1,-1 0 0,3 0 1,-2 0 1,2 0 0,-2 0 2,2 0 0,-2 0 0,2 0 2,-2 0 0,2 0 1,-3 0-1,3 0 1,-2 0 0,0 0 1,2 0-2,-3 0-1,3 0 1,-3-1-2,1 1 0,2 0 0,-2 0-1,2 0 1,0 0-2,-2 0 1,2 0-1,0 0 0,-2 0 0,2 0 0,0 0 0,0 0 2,0 0-2,0 0 0,0 0 1,0 0 1,0 0-2,0 0 1,0 0 1,0 0 0,0 0 1,-3 0-1,3 0-1,0 0 1,0 0 0,0 0-1,0 0 3,0 0-2,0 0 2,0 0 0,0 0 0,0 0 1,0 0-3,0 0 3,0 0 0,0 0-2,0 0 3,0 0 0,0 0-1,0 0 1,0 0-1,0 0 1,0 0 0,0 0 1,0 0 0,0 0 1,0 0-1,0 0 0,0 0 1,0 0-1,0 0-2,0 0 1,0 0 1,0 0-1,0 0-1,0 0 0,0 0-2,0 0 0,0 0-3,0 0 1,0 0-2,0 0 1,0 0-2,0 0 0,0 0-2,0 0 1,0 0-1,0 0 1,0 0 0,0 0-1,0 0 0,0 0 0,0 0 0,0 0-1,0 0 1,0 0-2,0 0 2,0 0 1,0 0-2,0 0 1,0 0-2,0 0 2,0 0 0,0 0-3,0 0 1,0 0 1,0 0-1,0 0 2,0 0 0,0 0-2,0 0 0,0 0 2,0 0 0,0 0-1,0 0 0,0 0 1,0 0 0,0 0 1,0 0 0,0 0 0,0 0-3,0 0 2,0 0 1,0 0 1,0 0-1,0 0 0,0 0 1,0 0-2,0 0 0,0 0 2,0 0-1,0 0 1,0 0 0,0 0 0,0 0 0,0 0 0,0 0 0,0 0 0,0 0 0,0 0 0,0 0 1,0 0-1,0 0 2,0 0-2,0 0 0,0 0 2,0 0-1,0 0 0,0 0 0,0 0-1,0 0 1,0 0 0,0 0 3,0 0-3,0 0 0,0 0-1,0 0 1,0 0 1,0 0-1,0 0 0,0 0 2,0 0-1,0 0-1,0 0 0,0 0 0,0 0 0,0 0 0,0 0 1,0 0 0,0 0 0,0 0 0,0 0 0,0 0-1,0 0 0,0 0-1,0 0 3,0 0-1,0 0 0,0 0 1,0 0 0,0 0-2,0 0 2,0 0-1,0 0-1,0 0 3,0 0-2,0 0 2,0 0 1,0 0-2,0 0 0,0 0 1,0 0-1,0 0 0,0 0 2,0 0-1,0 0 1,0 0 0,0 0-2,0 0 3,0 0-2,0 0-1,0 0 2,0 0-1,0 0 2,0 0-2,0 0-1,0 0 4,0 0-3,0 0 3,0 0-4,0 0 2,0 0 0,0 0 0,0 0 0,0 0 1,0 0-1,0 0 2,0 0-4,0 0 2,0 0 0,0 0-2,0 0-1,0 0 0,0 0 1,0 0 0,0 0-1,0 0 1,0 0 1,0 0-3,0 0 0,0 0-1,0 0 0,0 0 1,0 0 1,0 0-1,0 0 0,0 0 2,0 0-2,0 0 0,0 0 1,0 0-2,0 0 1,0 0 0,0 0 2,0 0 0,0 0 0,0 0 0,0 0-2,0 0 0,0 0 3,0 0-2,0 0 1,0 0 0,0 0 0,0 0 1,0 0-1,0 0 1,0 0-2,0 0 0,0 0 0,0 0 1,0 0 1,0 0-3,0 0 0,0 0 0,0 0 1,0 0-1,0 0 0,0 0-1,0 0 0,0 0 0,0 0 0,0 0-2,0 0-9,0 0-7,0 0-10,0 0-9,0 0-11,0 0-10,0 0-12,0 0-11,0 0-12,0 0-10,0 0-20,0 0-24,0 0-17,1 2-14,1 0-7,0 0-1,0-1-12,1 1-10,0 2 3,1-2 10,0 1 20,-1 0 23,1-1 23,0 1 21,-1 0 21,0 0 18,0 0 16,2-2 12,-1 1 10</inkml:trace>
  <inkml:trace contextRef="#ctx0" brushRef="#br0" timeOffset="9598.549">6749 16388 14,'0'0'26,"0"0"6,0 0 4,0 0 7,0 0 6,0 0 7,0 0 8,0 0 7,0 0 10,0 0-5,0 0-14,0 0-8,0-1-7,0 1-4,-1-2-1,1 2-2,-1-2 1,1 2 0,-1-1 1,1 1-1,0-2 0,0 2-1,-1-2 0,1 2-1,-2-1-2,2 1-2,0 0-2,-1-1-2,1 1 0,-2-1-1,2 1 0,-1-2-1,1 2 1,-2 0-1,1-3 2,-1 3-1,1-2-1,1 2 1,-2-2-1,2 2 0,-3 0-1,3 0-1,-2-1 0,2 1-1,0 0 1,-3 0-1,1 0 0,2 0 0,-2 0-2,2 0-1,-3-1-1,3 1-1,-2 0-3,2 0-2,-2-1-2,2 1-2,-2 0 0,2 0-4,-3 0-1,3 0-2,-2 0-1,2 0-1,-2 0 2,0 0-3,2 0 2,-3 0-2,1-1 0,-2 1 1,2 0 0,0 0 1,0 0 0,-1 0 1,0-1 0,0 1 1,0 0 0,0 0-1,0 0 1,0 0 0,-1 0 2,1 0 0,0 0 1,-1 0-1,1 0 1,0 0 0,-1 0 0,1 0-1,0 0 1,-2 0-1,2 0 0,0 1 1,0 0-1,0-1-1,0 1-1,-1-1-1,1 1-1,-1 0-1,0-1 0,0 1-1,1 0-1,-1 0 0,1 0-1,-1-1 1,0 0-1,0 3 0,0-1 0,-1-2 0,2 1 0,-2 0-1,1 0 1,-1 1-1,1-1 1,-1 0 0,1 0 0,-1 0-1,1 0 0,-1 0 0,1 0 0,-1-1-1,-1 3 2,2-3 0,-1 0-1,1 1 1,-1 0 0,1 0 0,-1 0 0,0 0-1,1 0 0,1 0 0,-1-1 1,0 2 0,1-1-1,0-1 0,-2 2-1,2-2 1,0 2 0,0-1 0,0 0 0,0 0-1,1 0-1,-1 1 2,1-1 0,-1 0 0,1 1 1,-1-2 0,1 2 0,0-2 0,-1 2 0,1-1 0,0 0 0,0 0 0,-1 0 0,1 0 0,0 0 1,0 0 0,0 0 0,-1-1 1,1 2-2,2-2 1,-2 0 0,2 0-1,0 0 0,-1 1 1,1-1 0,0 0-1,0 0 0,0 0 0,0 0 0,0 0 0,0 0-1,0 0 0,0 0 0,0 0 0,0 0-1,0 0 1,0 0 0,0 0 1,0 0 0,0 0 0,0 0 1,0 0 0,-2 1 2,2-1-2,-1 1 0,1-1 0,-2 2 1,1-2 0,1 0 0,-2 0 0,1 3-1,1-3 0,-2 0-1,2 0 0,-2 1 0,2-1 1,-1 1-1,1-1 2,-2 2-1,2-2 0,-1 0-1,1 0 0,-2 1-1,2-1-2,-2 0 0,2 0-7,0 0-12,-2 2-21,2-2-26,0 0-27,0 0-29,0 0-24,0 0-21,0 0-23,0 0-19,0 0 7,0 0 18,0 0 21,2 4 21,1-1 23,1 2 20,0 2 21,2-1 19,1 3 15,1-1 13</inkml:trace>
  <inkml:trace contextRef="#ctx0" brushRef="#br0" timeOffset="13465.7702">7777 17269 12,'0'0'25,"0"0"5,0 0 5,0-3 4,0 3 7,0 0 5,0 0 6,0 0 8,0 0 0,1-1-2,-1 1-8,1-3-13,-1 3-9,0 0-5,0-1-3,0 1-3,0-3 1,0 3 2,0-2-1,0 2 0,0 0 2,0-2-1,0 2 2,0-2 0,0 2-1,0-2-1,1 0 0,-1 2-2,0 0 0,0-2 0,0 2 0,1-2-2,-1 2 0,0 0-1,1-3-1,0 2 0,-1 1-1,0-3-2,0 2-2,0-2-1,0 1-1,1 0-1,0 0-1,-1-1-2,0 2 0,2-1-1,-2-1-2,1 1 1,0 1-1,-1-2-2,1 1 0,0 0-2,0 0 1,-1-1 1,1 2-2,0-2 0,0 2 0,-1 1 1,0-3-1,0 3 0,1-2 0,0 0-1,-1 2 1,1-2 0,-1 2 0,0-2-1,0 2 0,1-1 1,-1 1-1,0 0 1,1-3-1,-1 3 0,0 0 1,1-2-1,-1 2 1,0 0 0,0-2 0,0 2 3,1-2-1,-1 2 3,1-3 0,-1 3 2,1-1 0,-1 1 2,0 0 1,0-2 2,0 2 2,0 0 1,0 0 3,0 0 2,2-2 1,-2 2 0,0 0 0,0 0 0,0 0-1,0 0 1,0 0 0,2 1 1,-2-1-1,2 2 2,0 0-2,1 0-1,0 0-1,-1 1 0,0-1-1,1 1 0,-1 0-1,0 1 2,1 1 0,-1-1-1,0 0 0,1 0-1,-1 1 1,0-1-2,0 1-1,1 0 1,-2 1-2,1 0-1,-1-1-1,0 0 0,0 2-1,-1-2 0,1 2-1,0-1-1,0 1 0,-1-2-1,0 2 0,0 0 0,0-2-1,0 2 0,-1-1 1,0 0 2,0 1 0,1-1 1,-2 0-1,1 0 0,-1 1 1,-1 0-1,1-3 2,0 1-1,-1 0 1,0 0-1,0 1 2,0-2-1,0 1 0,-2-1-1,1-1-1,-2 2 0,1 0-1,0-1-2,0-1 1,0 1 0,-2 0 0,2 0-1,0-2-2,0 2 1,0 0-2,0-1-1,-1 0 1,2 0-2,-1-1 0,1 1 0,0 0-1,0-1 0,1 0 0,0 1 1,-1-3-1,1 3 0,1-2-1,0 1 0,1-1-1,1-1 0,-2 1 0,2-1 0,0 0 0,0 0 0,0 0 0,0 0-1,0 0-1,0 0 0,0 0-2,0 0 1,0 0-1,0 0 0,0 0 0,0 0-1,0 0 0,0 0-2,0 0-1,0 0-1,0 0 0,0 0 0,0 0 0,1-2 1,0 0-1,1 0 1,-1 0 0,1-1 0,1 2 0,-1-2 0,2 0 3,-1 0-2,0 1 1,1-3 4,-1 3-2,1-2 1,0 1-1,-1 0-1,3-1 2,-3 0-2,2 0 1,-1 1 0,-1-1 0,1-1-1,0 1 2,-1 0 1,2-2 1,-2 1 1,0 2 1,0-3 1,-1 0 2,1 1 2,-1 0 1,0-2 2,-1 3-1,1-2 3,-1 1 1,0-2 3,0 3 1,-1-3 2,0 0 0,0 1 2,-1 0 0,0 0-1,1 0 1,-1-1 0,-1 1-1,1 0 0,0 0 2,0-1 0,0 2-2,0-1 1,0 0 1,0 1-2,0 1 0,0 0-1,0-1 2,0 1 0,1 0 0,-1 0 0,0 1 0,0 0 0,1 1-1,-1-1 1,0 1-1,0-1-1,1 2 0,0 1 1,-1-2 0,1 2-1,0 0 1,-1-2 0,1 2 0,0 0-1,0 0 2,0 0 0,0 0 0,0 0-2,0 0 1,0 0 0,0 0-2,0 0-1,0 0-2,0 0 0,0 0 1,0 0 0,0 0-2,0 0-1,0 0 0,0 0 1,0 0-1,0 0 0,1 2 0,0 1-2,-1-1-4,0 1 2,1 0-2,0 1-2,0-1-3,-1 2-1,1-1 0,0 3-1,0 0-4,-1-1-1,2 1-2,-1 0 0,0 2 0,0-1-1,0 1-1,-1-1 1,1 1 1,0 0-1,-1-1-2,0 2 1,0-1 0,0-1 3,0 2 0,0-2 3,0 2 2,-1-2-1,0 2 3,1-2 0,-1 1 4,-1-2 0,1-1 2,-1 2 1,1-3 2,-1 2 1,1-2 2,-1 2 0,-1-2-1,1 0 0,-1-2-2,1 1 0,0 0 1,-1 0-5,1-2 2,0 1-2,0-1 2,-1 0-2,1 0 1,0 1-2,0-3-1,0 3 1,-1-3-3,0 1 1,1 1-1,0-1 0,1 0-1,-1 0 0,2-1 2,-1 1-1,1-1-1,-2 0 0,2 0 0,0 0-1,0 0-2,0 0 0,0 0-2,0 0 1,0 0 1,0 0-3,0 0 2,0 0 2,0 0-4,0 0 1,0 0-2,0 0 2,0 0-2,0 0 2,0 0 1,0 0-2,0 0 2,0 0 2,0 0-4,0 0 4,0 0-2,0 0-2,0 0 2,0 0 2,0 0-2,2-2 2,-1 1 1,1-2 0,-1 2-1,1-2 2,0 1 0,1-1 2,0-1 0,-1 1 0,1-2 2,0-1-2,0 0 1,0 0 0,0 0-2,0-1 2,0 0-3,1-1 0,-2 0 0,1 0 0,-1 0 1,0-1 0,0 1 1,0-2 0,-1 1 4,1-1-2,-1 0 1,1 1 3,-2-1 1,1 1 3,0 1 1,0-2 2,-1 3-2,0-2 1,0 2-2,0 0 1,-1 1-1,0-1 1,1 2 0,-1 0-2,1 0-1,0 1 0,-1 1-3,1 1 1,0-1-2,0 3 1,-1-2-1,1 2 1,0 0-1,0 0 2,0 0-1,0 0-1,0 0 2,0 0-3,0 0 4,0 0 0,0 0 1,0 0 2,0 0-2,0 0 2,0 0 0,0 0 1,0 0 1,0 0-1,0 0 1,0 0-1,0 0 1,0 0 0,0 0 0,0 0 0,0 0-5,1 2 0,-1-2-3,1 3 1,-1-1-6,1 1 1,-1 1-2,1 0-2,-1 2-1,0-1-3,0 2 0,0 0-4,0 1-1,0 1 1,0-1-4,0 2 0,-1-1 0,0 1 1,1 0-1,0-1 2,-1 1 0,0-1 3,1-1 2,0 1-1,-1-1 5,0-1 0,0-2 3,1 2 0,0 0 2,-1-4 1,0 2 1,0-1 4,1-1-2,0-1 3,-1 1-3,0-1 1,1 1-2,-1-1 1,1-2-3,0 2 1,-1 0 1,1-2-4,-1 1 2,0 1 0,1-2 0,-2 3 3,1-1-1,-1 0-2,0-1 2,0 2-2,-1-2 1,1 2 2,0-1-1,0 0 0,-1 1 1,0 0 0,0-1 0,0 1 0,0 0 1,1 0-3,-2 0 1,2-1-1,0 1 0,0-3-1,0 3 0,1-2 2,1-1-4,0 0 1,0 0-1,-2 2 1,2-2-1,0 0-1,0 0-1,0 0-1,0 0-1,0 0-3,0 0 1,0 0-3,0 0 1,0 0-3,0 0 3,0 0-1,0 0-1,0 0 1,0 0-3,0 0 2,1-2 1,0-1 1,1 2 1,-1-2 0,2 0 1,-1-1 2,0 0 0,1 0-3,0-1 2,-1-1-2,1 1 0,0-3-2,0 1 1,0 0-2,0-1 1,0-2 0,0 2 0,1-2 4,-1 0 1,0 0 1,0 0 2,0-1 0,0 1 0,-1 0 3,1 1 3,-1-1 3,1 1 0,-1 1 0,0 1 3,1 0-2,0 0 1,-1 3-4,-1 0-1,1 0-1,-2 1-2,1 2 3,-1 1-2,0 0-1,0 0 0,0 0-1,0 0 1,0 0 2,0 0 2,0 0 1,0 0 1,0 0 2,0 0 3,0 0 0,0 0 0,0 0 1,0 0 1,0 0 1,0 0 2,0 0-3,0 0 0,0 0-1,0 0-1,0 0-2,0 0-4,0 0 0,0 0-3,0 0 0,0 0 0,0 0 0,0 0-2,0 0-1,0 0 1,0 0-1,0 0-1,0 0 1,0 0 0,0 0-2,0 0 1,0 0 1,0 0 3,0 0-3,0 0-1,0 0-1,0 0 0,0 0 0,0 0-1,0 0-1,0 0-3,0 0-3,0 0-9,0 0-11,0 0-10,0 0-15,0 0-11,0 0-15,0 0-13,0 0-13,-1 1-15,1-1-18,0 2-23,0-2-23,-2 2-12,2-2-6,0 3-4,-1-1-3,1-2-2,-1 2 2,1-2-16,0 0-15,0 0 15,0 0 25,0 0 29,-2 3 27,2-3 26,0 0 23,-5 0 20,5 0 14,-4 0 13,-1-1 11</inkml:trace>
  <inkml:trace contextRef="#ctx0" brushRef="#br0" timeOffset="15855.9069">2367 11339 3,'2'-2'31,"-2"2"14,0 0 11,-2-1 13,0 0 13,2 1 14,-3 0 16,-1 1 16,1 0 21,-3-1 22,2 1 3,-1 0-11,0 1-29,0-1-41,0 1-22,-2-2-14,1 3-5,-1-3-2,1 3 1,0-3 2,-2 2 2,2-1-2,-1 1 2,1-1-2,0 0 0,0 2 0,0-2-3,0 2-1,0 0-2,-1-2-2,1 1-2,0 0-1,0 2-2,0-1-2,-1 1 0,1 1-3,0 0 1,-1 0-2,0 1-2,0 0-2,0 1-3,0-1-2,1 2-4,-2 0-1,2 1-2,0 1-4,0 0-3,0 0-3,-1 1-2,1 0-6,1 0-3,0 1-3,1 1-1,-1-1 2,0 2 1,1-1 3,0 1-1,1-2 2,1 1 0,0-1 4,0 1 2,2-1 2,-1-1 2,1 0 2,1 0 1,-1 1 3,2-3-1,0 3 2,0-3-3,1 1 1,0 0-1,1-1-1,1 0 1,1 0-1,-1-2 2,1 3-3,0-3 2,0 1 0,2-1-1,-1-1 2,1-1-1,2 1 0,-1-1 0,0 0 1,2-1 0,-2 0-1,2-1-1,-2 1-2,2-1 1,-1 0 0,-1-2 0,2 1-2,-2 0 0,0 0-2,0-1-3,-2 0 2,1 2-3,-2-3 0,2 0 1,-1 0-2,-1 0-3,-1 0 0,0 0-11,1 0-12,-2 0-12,0-3-17,0 3-17,0-2-16,0 0-15,0-1-18,1 1-31,0-1-36,-1-1-28,1 0-20,0 1-30,0-3-26,2 2 16,0 0 31,-1 1 33,2 0 32,1 0 30,0 3 25,1 0 22,2 3 21,-1 0 18,1 0 17,1 2 13</inkml:trace>
  <inkml:trace contextRef="#ctx0" brushRef="#br0" timeOffset="16516.9447">3389 11281 17,'0'-4'38,"-1"2"11,0 0 11,0 1 10,1 1 12,0 0 13,0 0 13,0 0 15,0 0 18,0 0 19,0 0-12,0 0-39,-2 1-31,2-1-27,0 0-16,0 0-8,0 0-5,2 2-2,1 0 0,-1 0 0,2 0-1,0 0 0,1 1-1,1 0-4,2 1-1,-1 1-3,0 1-2,1-1-1,2 1 1,-1 1-1,1 1 1,-1-2 0,1 2 1,-1-1-2,1 1 1,-1 0-1,0 1 1,-1-2 2,1 3 2,-1-3 1,0 3 2,0-2 2,0 1 2,0 1 2,-2 1 3,1-1 0,0 1 2,-1 0 2,-1 1 2,0-1 1,0 1 3,-2-1-1,2 3 3,-2-2 1,-1 1 0,0-1 3,1 0 1,-2 0 4,0 1 2,0-1 2,-1 1 3,0-1 2,0 1 5,-1-2 2,0 1 3,0-1 4,0 1 2,-1-3 2,0 3 2,0-1 1,0-2-1,-1 3 0,0-3 0,1 1-3,0 0-1,0 0-3,-1 0-3,0-1-3,0 0-5,0 0-3,0 0-2,0 0-5,0-1-5,-1-1-3,1 1-7,0-1-2,0-1-5,1-1-6,-1 2-4,0-3-2,0 1-14,0-1-19,0 0-19,-1-1-25,1 0-19,-1-1-21,0 1-28,-1-1-30,0-2-29,0 1-30,-2 0-17,0 0-9,1-1-4,-2-1 1,-1 0-15,0 0-13,0 1 19,-1-2 29,-1-1 34,1 1 31,-2 0 30,1 0 27,0-1 23,-1 0 20,0 1 14,0-1 14,1 0 8</inkml:trace>
  <inkml:trace contextRef="#ctx0" brushRef="#br0" timeOffset="17304.9898">2720 11461 11,'-1'-6'29,"0"-1"5,-1 3 8,2-1 6,0 1 10,0 2 9,-1-1 12,0 0 13,0 1 15,1-1 2,0 3-7,-1 0-11,1 0-14,-1-3-9,1 3-3,0 0-1,0 0 0,0 0 0,0 0-1,0 0-3,0 0-2,0 0-3,0 0-4,0 0-5,0 0-4,0 0-5,0 0-4,0 0-3,0 0-5,0 3-1,0-2-3,1 3-3,0-1-1,-1 2-3,1-1-2,0 2-2,0 0-2,1 0 0,0 2-2,-1 0-1,1-1-1,-1 3-1,0 0 1,0-1 1,1 0 0,-2 2 1,2-2-1,-1 2 0,0 0 1,1 1 3,-1 0 0,1-1 1,-1 1 1,0 0 2,0 2 2,0-3 1,1 3 1,-2-2 1,2 1 0,-1-2 0,1 0 2,-1 1-3,-1-1 0,2 0-2,-1-2-2,-1 1-2,2 0-1,-1-3-2,-1 1 0,1-2-1,0-1-3,0 2 1,-1-3-3,1 1 1,0-1 0,-1-2-1,0 0-1,0 1-1,0-3 0,0 0 0,0 0-1,0 0-2,0 0-1,0 0-1,0 0-1,0 0-2,0 0 1,1-3-1,1 1 0,0 0 0,0-3 0,0-1 1,0 0-1,0-1 2,0-1-1,2-1 1,-1-1 1,0 1 1,0-3 0,0 1 0,1-1-2,0 3 2,-1-3-2,1 3 0,1-1 0,-1 1 1,0 1-1,0 1 0,-1 2 2,1-1 0,0 2 1,-1 1 1,2 1 0,-1 0 2,0 2 1,-1 0 2,0 2 1,1 0 2,0 1 2,-1 1 4,1 2 1,-1 0 4,0 2 5,0 0 4,-1 1 2,1 2 3,-2 0 2,1 0 4,-2 0 2,1 1 2,-1-1 1,0 0 0,0 1 0,-1-1-3,1 0-1,-1-1-5,0 1-4,0-3-3,1 0-5,-1 0-3,0 0-7,0-3-2,1-1-6,-1 1-8,0-2-11,1 0-13,-1-1-13,1-2-25,0 0-25,0 0-33,0 0-31,0 0-25,0 0-20,0 0-26,0 0-25,0 0 9,-1-5 21,1 0 28,0 1 29,0-1 26,0-1 25,1 1 22,0-1 21,1 0 16,-1 1 16</inkml:trace>
  <inkml:trace contextRef="#ctx0" brushRef="#br0" timeOffset="17599.0066">3005 11612 24,'0'0'32,"0"0"8,-2 2 6,0 2 10,0-1 9,0 1 12,0 0 13,-1 0 14,0 2 16,1-1-4,0 2-19,0-1-14,-1 1-11,1-2-7,0 2-3,0 0-3,0 0 0,1 1-2,-1-1-5,1 1-2,1-2-4,0 2-3,1 0-5,1-1-2,0-1-4,0 1-4,1 0-2,1-1-1,0 1-4,1-2-1,-1 2-3,2-1-1,0-2-2,-1 1-1,1 0-1,1-1 0,0-1-2,0 0 0,-1 0-1,2-1-1,-1-1-1,1 2 0,-1-1 0,2-1 0,-2-1-1,1 1 0,-1 0-1,1-1 0,-2 0 0,1 0-1,0-1 0,-1 0-4,0 1-5,-2 0-5,1-3-9,-2 3-16,0-3-20,0 2-22,-1 0-16,-1-2-23,-2 1-23,1 2-24,-2-4-17,0 1 2,-1-1 14,-1 1 18,-1-2 20,-1 2 18,-1-1 18,-1 0 17,1 1 16,-1 0 13,-2-1 11</inkml:trace>
  <inkml:trace contextRef="#ctx0" brushRef="#br0" timeOffset="17768.0163">2968 11739 17,'0'0'37,"0"0"11,-2 0 10,2 0 10,0 0 13,0 0 13,1 1 18,0 1 17,2-1 22,-1 0 24,1 1-11,0-1-38,1 0-29,-1 1-22,3-1-15,-2-1-7,1 3-3,1-2-2,-1 1-4,1-1-4,2 0-6,-1 1-7,-1 0-5,1-1-6,1 0-8,-2-1-10,1 0-19,0 2-23,-1-2-28,1 0-25,-1 1-44,0-1-43,0 0-8,1 0 8,-1 1 15,-1 1 20,0-1 17,1 1 17,-1 0 18,1 1 17,-1-2 17,0 4 15,1-3 12</inkml:trace>
  <inkml:trace contextRef="#ctx0" brushRef="#br0" timeOffset="18059.0329">3258 11807 7,'3'-1'26,"1"0"17,-2 1 11,-2 0 10,2-1 13,-2 1 13,0 0 15,0 0 19,2-2 22,-2 2 20,1-1 19,0 0-13,0-2-45,-1 2-27,0-2-21,0 0-12,0-2-4,0 0-5,1 1-3,-1-1-4,1-1-5,-1-1-8,0 0-9,0 0-8,1 0-7,-1 1-7,1 0-3,-1-1-3,1 2-2,-1 0-1,0 1 0,0 0-2,0 0 2,0 1 1,0 3 1,1-1 0,-1 1 1,0 0 2,0 0 3,0 0 2,0 0 0,0 0 3,1 2 2,0 2 4,-1 0 4,1 1 1,1 1 5,-2 0 2,2 2 1,-1 1 0,1-1 3,-1 2-1,1 0 0,0-1 0,0 1 1,0 0-1,0-1 0,0 1-1,0-1-4,0-1-3,0 1-1,1-1-3,-2-1-2,1 0-3,0-1-2,-1 0-1,1 0-2,-1-1-1,1-1-4,0-1-1,0 1-2,-2-1-5,1-2-11,0 2-12,0 0-15,-1-2-16,2 0-20,-2-1-29,1 2-35,-1-2-35,0 0-30,0 0-27,0 0-18,0 0 10,0 0 23,0 0 27,0 0 28,0 0 26,0 0 25,0 0 21,0 0 19,0 0 17,0 0 15</inkml:trace>
  <inkml:trace contextRef="#ctx0" brushRef="#br0" timeOffset="19978.1427">11195 15470 2,'1'-4'27,"-1"1"7,0 1 6,0-1 7,0 2 9,0 1 8,0 0 11,0 0 12,0 0 14,-1-2 17,1 2-4,0 0-21,0 0-15,-1-2-12,1 2-5,0 0-3,0 0 0,0 0 1,0 0 1,0 0-1,0 0-2,0 0-3,0 0-3,0 0-4,0 0-5,0 0-5,0 0-1,0 0-3,0 0-1,0 0-1,0 0 1,0 0-1,0 0 1,0 0-1,0 0 0,0 0-1,0 0 0,0 0 1,0 0-1,0 0-1,0 0 1,0 0-2,0 0 2,0 0-3,0 0 0,0 0-1,0 0-2,0 0-1,0 0-1,0 0-4,0 0 0,0 0-3,0 0-1,0 0-1,1 1-3,-1-1-1,0 0-3,0 0-1,0 0 0,0 0-3,0 0 0,0 0 0,0 0 1,0 0-1,0 0 0,0 0-1,0 0 1,0 0 1,0 0-1,0 0 0,0 0 0,0 0 1,0 0 0,0 0 0,0 0 0,0 0-1,0 0 0,0 0 0,0 0 1,0 0-1,0 0-1,0 0 0,0 0 0,0 0 0,0 0 0,0 0 1,0 0-1,0 0 0,0 0-1,0 0 0,0 0 0,0 0 1,0 0-1,0 0 0,0 0 1,0 0 0,0 0-1,0 0 0,0 0-1,0 0 0,0 0-1,0 0-4,0 0-5,0 0-10,0 0-8,0 0-11,0 0-14,0 0-19,0 0-15,0 0-15,0 0-11,0 0-9,1 1-7,0 2-7,0 0-1,0-2 0,0 2 4,1 0 4,-1-1 5,0 3 5,0-2 9,-1 1 10,0-2 14,0 2 13,0 0 15,-1-1 14,0 1 12,0-2 11,-1 1 10,1-3 7,-2 3 7,1-1 6,0 0 8,0-1 8,0 0 7,-2-1 9,1 2 7,0-1 6,0-1 3,0 0 0,0 0 0,0 0-1,0 0-2,1 0 0,-1 0 1,0 0 1,3 0 2,-2 0 3,0 0 2,2 0 1,0 0 0,-3-1 1,3 1-1,0 0-3,0 0-4,0 0-5,0 0-6,0 0-4,0 0-7,0 0-6,0 0-5,0 0-4,3-2-5,0 2-3,1 0-3,2 0-2,-1 0-2,2 0-1,1 0 0,3 0 1,-1 0-1,2 0 2,-1 2 0,1-1 2,1 1 0,-2-1-1,1 1 1,1 1 1,-1 0-1,1 0 0,-1 0-1,1 2 0,-2 0-1,0-1 1,0 0 0,0 1 1,-2 1 2,1-1 2,-2 2 2,0-2 0,-1 2 3,1-2 1,-2 2 4,-1 0 3,-1 0 4,-1 0 3,-1-1 4,0 2 2,-1 0 1,0 0 3,-2-1 3,1 0-1,-2 1 1,0 0 1,-1 0 0,-1 0 0,0-1 0,-1 0-3,0 0 1,-2 1-4,0-3 0,0 2-2,0 0 0,-2-2-4,1 0-3,-1 0-3,-1-1-3,2-1-4,-2 0-1,0-1-7,0 1-1,0-3-4,0 2-5,0-2-2,0 0-7,1 0-9,-1 0-13,2-2-12,1 2-16,0-3-16,-1 1-24,3 0-28,0-1-18,1-1-13,1 1-10,0-1-7,2-1-6,0-1-3,2 1-15,0 0-13,2-1 13,1-1 21,1 1 26,1 1 23,1 0 24,1-2 21,0 3 18,2 0 12,1-3 11,1 3 9</inkml:trace>
  <inkml:trace contextRef="#ctx0" brushRef="#br0" timeOffset="20247.1581">11505 15569 9,'11'-7'30,"-1"2"8,-1-1 8,-1 2 8,1 0 10,-3 0 12,0 1 13,-1 0 14,-2 3 18,0-3 10,0 3 1,-2-1-9,-1 1-20,0 0-9,0 0-1,0 0 0,0 0 1,0 0 2,-2 1 1,0-1-2,-1 3-2,-1-3-2,0 1-4,-1 1-6,0 0-6,-2 0-8,0 1-8,1-1-7,-1 3-7,-1-1-2,0 0-4,1 0-1,-1 1 2,0 1-2,0 0-1,2 0 0,-1 0-2,1 1-2,-1 0-2,2 1 0,1-1 0,0 2-2,1-1-2,0 2-2,1-2-2,0 2-3,2-2-3,0 2-1,0-2-4,1 1-1,1 0 0,0-1-2,0 1-3,1-2 1,0 1-5,0-1 2,1 1 0,-1-2-2,3 0-2,-2 1 0,1-2-1,-1-1-5,0 2-7,1-2-10,-1 0-14,2 0-16,-2-2-18,1 0-24,-1 0-27,1-1-25,1 0-21,0-1-17,0-1-12,0 1-29,0-2-26,-1 0 2,2-1 14,-2 0 29,0-1 27,0-1 29,0-1 26,0 2 25,0-1 20,0-2 18,0 1 14,0 0 12</inkml:trace>
  <inkml:trace contextRef="#ctx0" brushRef="#br0" timeOffset="20883.1945">11802 15669 3,'1'-3'30,"0"-1"8,-1 3 8,1-2 9,-1 3 10,0 0 11,0 0 14,0 0 16,0 0 17,0 0 21,0 0-2,0 0-22,0 0-19,0 0-16,0 0-9,0 0-6,0 3-1,0-3 0,-1 1-1,1-1-3,0 3-5,-1-2-7,0 2-8,0 1-7,1-1-7,-2 1-5,1 2-6,-1 0-3,1 0-2,-2 1-3,2 0 0,-1 2-3,1-1 0,0 1 2,-1 0 3,2 0 1,-1 0 2,0 1 3,1-2 3,-1 1 1,0 1 4,0-2-2,1 1 3,0-1-2,0 1 0,0-2-1,0 0-1,0 1-1,1-1-4,1 0 0,-1 0-5,0 0-1,2-2-3,-1 2-2,0-2-1,1 0-3,0 0-2,0 0-2,0-1-1,0 0 0,1 0-2,0-1-1,-1 0 0,2-1-1,0 1-1,0-1 0,0 0 0,0 0-1,0 1 1,2-2 0,-1 0 0,0 1-1,0-2-1,0 2 2,1-2-6,-1 1-3,0-1-5,-1 0-6,0 0-8,0-1-6,1 1-17,-2-2-18,1 2-17,-1-2-12,0 0-11,-1 1-9,1-2-9,0 1-6,-1-1-12,0 0-11,0-1-4,-1 2 2,-2 2 13,1-5 18,-1 0 21,-1 0 21,-2 0 15,0 1 15,0-1 11,-3-1 10,1 0 9</inkml:trace>
  <inkml:trace contextRef="#ctx0" brushRef="#br0" timeOffset="21068.2051">11736 15792 3,'0'0'30,"0"0"8,0 3 9,1-1 10,1 1 10,1 1 11,1 0 12,0 0 15,2-1 15,0 1 18,1-2-5,0 2-25,0 0-24,1 0-19,2-1-15,-2-1-9,0 0-6,1 0-6,-1 0-5,0-1-3,0 1-5,0-1-5,0-1-9,-2 0-12,0 0-10,1-1-10,-2-1-10,0 2-9,-2-2-12,0 0-10,0 1-19,-2-1-21,-1 2-10,0 0-4,-2-2 5,-1-1 10,-2-1 14,0 1 14,-4 0 13,1-1 12,-2 1 9,-1-1 10,0-1 8</inkml:trace>
  <inkml:trace contextRef="#ctx0" brushRef="#br0" timeOffset="21445.2266">11022 15422 21,'-7'1'30,"0"0"6,0 0 7,2 0 7,1 2 9,-1 1 9,1-1 11,1 2 13,-1-2 14,0 2-4,1 1-18,0 0-12,0-1-8,0 4-3,1-2-1,-1 1 0,1 2 2,-1 0 1,1 0 0,0 2 1,1-1-1,-2 0-1,2 1-2,1-1-3,1 2-2,2 0-5,-1-1-3,0 1-6,1 0-6,1 0-4,1-1-5,1 2-5,0 0-4,1-1-3,1-1-3,-1 0-2,1 1-1,2-2-1,0 0 0,0 0-1,1 0 1,0 0 2,1-1 1,0-1-2,1 0-1,1 0-7,1-1-9,1-1-18,0 1-19,2-1-19,1 0-18,0-1-19,2 1-15,2-2-37,-1-1-38,2 2-5,0-3 12,2-1 19,0 0 20,0 1 21,-1-3 19,0 0 20,1-3 18,-2 1 14,0 0 12,-1-3 11</inkml:trace>
  <inkml:trace contextRef="#ctx0" brushRef="#br0" timeOffset="21751.2441">12278 15495 17,'6'5'28,"-2"2"6,0-2 7,-1 2 6,1-1 8,0 2 10,0 0 9,0 1 13,-2-1 13,1 0-1,-1 1-14,0 1-11,0 0-10,0 0-3,-1 2-2,1-1 0,-1 1 3,2 0 1,-2 2 0,1-2-1,0 2 0,1 1-2,0-1-3,-1 1-1,0 0-4,1 0-3,-1 1-3,0 0-4,0-1-2,0 1-1,0-1-3,-1-1-4,0 0-4,0-2-7,0 0-8,-1 0-13,0-2-14,0-1-15,1-2-16,-1 1-16,0-1-16,0-2-14,1 1-14,-1-1-22,0-1-23,0-4-15,-2 5-9,1-1 10,-1-1 16,0 2 19,0-4 21,-1 2 17,0 0 16,-1-1 15,1 0 12,-3-1 10,1 1 9</inkml:trace>
  <inkml:trace contextRef="#ctx0" brushRef="#br0" timeOffset="23133.3232">9096 15787 16,'4'-5'35,"-2"0"8,0 1 9,0 1 9,-1 1 9,-1 2 10,0 0 11,0 0 11,0 0 15,-3 0 2,3 0-6,-2 0-20,-1 0-29,0 1-18,-2 0-8,1 1-4,0-1 1,1 1 2,-2-2 2,1 2 2,-1 1 1,-2-1 1,2 0 0,-1 1-3,0-3-1,0 3-2,-2-1-2,1 1-2,-1 1 0,0-1-1,-2-1-2,1 2-1,0 0-1,-3-1 0,2 1-1,-1-2 1,-2 1-2,1 1 0,-1-1-1,1 2 0,0-3-2,-2 2-1,2-1-1,-2 2-1,1-2-2,-1 1-1,1 1 2,1-1-2,-2 1 1,2 0 0,-2 0 1,2 1-1,-1-2 0,1 3-2,1 0 0,-2-1-1,1 0-1,0 2 0,1-2 0,-1 1-4,1 2-1,1-2-1,-1 2-4,1 0 1,0 0-2,1 0-1,0 1 0,1-2-1,0 1-1,1 1 0,-1-1-1,2 0-1,0 2 0,1-2 0,-1 1-1,1 2 0,1-1 0,0 0 1,0 0-2,0 2 0,1-1-1,0-2 2,1 1-1,0 0 2,0-2-1,-1 0-1,1 0 2,1-2 0,0-2 0,0 2-1,0-3 1,1 0 2,0 0-1,0-2 0,0 1 0,0-3 1,0 0-2,0 0 2,0 0 0,0 0 0,0 0 2,0 0 0,0 0-1,0 0 2,0 0 1,0 0 0,-2-3 2,1 3-1,-1-3 0,1 0 1,-2-1-1,1 0 0,0-3 1,0 2 0,-1-3 1,0-1 0,-1 1 0,1-1 1,0-1-2,0 1 1,0 1 0,0-2 0,0 1-1,1 1 1,0 1 0,-1-1 1,0 2 0,2 1 0,-1 0 0,2 3 2,-1-1 0,0 0 0,1 3 0,0 0 0,0 0 0,0 0 0,0 0-1,0 0 0,0 0 0,0 0-2,2 3 0,0 0-1,2 0 0,0 2-3,1 1 1,-1 1-2,2 1-1,0 1 0,2 1 2,-2 0 1,2 2-1,0-2 2,1 0-1,-1 1 2,0-2-2,0-1-1,2 2 2,-2-2-3,0 0 0,1-1 1,-2-1-1,1 1 0,-1-2-1,1 0 0,-1-1 1,-1-1 0,1 1-1,-1-1 0,1 0 0,-2-1-1,0 1 0,0-3 0,0 1 0,0 0 0,0-1 0,-1 0 0,0 0 0,0 0 0,0 0 1,0 0-1,-1 0 0,1 0 0,-1 0 1,0 0 0,-1 0 2,0 0 1,-2 0-1,2-1 1,-2 1-1,0 0 1,0 0 0,0 0-1,0 0 3,0 0-2,0 0 2,0 0-2,0 0 1,0 0-1,0 0-2,0 0-1,0 0 1,0 0-1,0 0 0,0 0 1,0 0-1,0 0-1,0 0-1,0 0-3,0 0-5,0 0-5,0 0-5,0 0-7,0 0-7,0 0-7,0 0-5,0 0-8,0 0-6,0 0-8,0 0-5,0 0-11,3 1-7,-3-1-16,2 0-15,0 1-9,0 0-4,0-1-6,-2 0-3,0 0-18,0 0-18,0 0 6,4 1 15,-4-1 18,0 0 20,0 0 19,0 0 16,0 0 17,0 0 14,0 0 13,0 0 8</inkml:trace>
  <inkml:trace contextRef="#ctx0" brushRef="#br0" timeOffset="25053.433">4948 15862 20,'3'-7'38,"-1"2"8,0-2 10,-1 2 10,-1 0 10,0 3 13,0-1 15,0 0 16,0 3 20,0 0 22,0 0-11,0 0-41,0 0-23,0 0-12,0 0-5,0 0-1,0 0 3,0 0 4,0 0 3,0 0 0,0 0 1,0 0-4,0 0-3,0 0-5,0 0-6,0 0-7,-2 3-6,1 0-8,1-1-6,-2 3-4,1 0-7,1 2-3,-1-1-4,0 3-5,0-1-1,1 2-2,-1 1-1,0-1-1,1 1 1,0 1-2,0-1 1,0 1 1,-1 0 0,0 0 0,0 0 0,1 0-3,-1 0 3,0 1-1,0-1 0,1 1-1,-2 0 1,1 1-3,-1-2 1,0 1 1,-1-1-2,1 0 2,0 0-2,0 0 1,0-3-2,-1 0 1,2-1 0,-1-1-1,0-1 0,1-2 2,-1 1 0,1-2 0,-1-1 1,1 1 0,-2-2-1,0 0-2,1-1 1,2 0-1,-3 0-2,-1 0 0,1-1 0,-2 0-1,1-1-2,-1 0-2,-2-1-1,0 0-1,0 0-1,1-2 0,-3 0-1,2 0 1,-1-1 1,0-1-1,0 1 1,0-1 1,1 0-2,0 0 1,-2-1 3,3 0 0,-1 1 0,0 0 2,-1 1 1,3-2 1,-1 2 2,1-2 1,1 3 3,-1-2 2,1 2 2,0 0 4,1 0 2,1 0 3,-1 3 2,2-1 1,0 0 0,0 2 1,1 1-1,0 0-2,0 0 1,0 0-3,0 0-1,0 0-4,0 0-2,0 0-3,0 0-3,0 0-5,0 0-1,2 1-1,0 2 0,1-1-1,1 0 2,0 2 0,3 0 0,-2 1 2,2 0 0,1 2 3,1-1 0,0 2 2,0 0-1,2 1 4,-2-1-1,2 2 2,0-1-2,-1 0 0,0 2-2,2-3 1,-2 1 1,0 0-1,2-1-2,-2 0 1,1-1-2,-1 0 1,0 0-1,-1-2 0,1 1-1,-1-2-2,0 0 2,1 0-2,-1-1 1,-1-2-2,0 2-1,2-2 0,-2 0 0,1-1 0,1-1 1,-1 0 0,0 0-1,1-2 0,-1 3 0,0-4 0,-1 1 0,2 0 0,0-1 0,-1 0 0,2-1 0,-3-1 0,1 2 0,1-1 0,-1 0 0,-1 0-1,0 0 0,1 0 1,-2 1 0,0 0-1,0 0 0,-1 2 1,-1-1 0,-1 1 0,0 0 0,-1 1 1,-1-1 0,1 2 0,-3 0 3,0 0 1,0 0 1,0 0 0,0 0 3,0 0 1,0 0 1,0 0 4,0 0 5,0 0 3,0 0 4,0 0 5,0 0 2,0 0 4,0 0 5,0 0 2,0 0 1,0 0 3,0 0 1,0 0 0,0 0 2,0 0 0,0 0-2,0 0-1,0 0-4,0 0-1,0 0-1,0 0-1,0 0-1,0 0-2,0 0-1,0 0-2,0 0 2,0 0-3,0 0-4,0 0-1,0 0-1,0 0-2,0 0-2,0 0-3,0 0-3,0 0-2,0 0-1,0 0-1,0 0-2,0 0-1,0 0-5,0 0 3,0 0-5,0 0 3,0 0 0,0 0-4,0 0-1,0 0 3,0 0-2,0 0-2,0 0 0,0 0-2,0 0 0,0 0 0,0 0 0,0 0-2,0 0 0,0 0-2,0 0-2,0 0 3,0 0 1,0 0 0,0 0 0,0 0 0,0 0-2,0 0 2,0 0 0,0 0 2,0 0 0,0 0 0,0 0 2,0 0-2,0 0 2,0 0 2,0 0-2,0 0 0,0 0-2,0 0 2,0 0 0,0 0-1,0 0 1,0 0-2,0 0 0,0 0 0,0 0 2,0 0 2,0 0-4,0 0 0,0 0 0,0 0 2,0 0 0,0 0 0,0 0 0,0 0 0,0 0 0,0 0 0,0 0-2,0 0 3,0 0-3,0 0 0,0 0 0,0 0 2,0 0 0,0 0 2,0 0-2,0 0 0,0 0 0,0 0 4,0 0-2,0 0 2,0 0 1,0 0-1,0 0 0,0 0 2,0 0 0,0 0 0,0 0-2,0 0-1,0 0 3,0 0-2,0 0 2,0 0-2,0 0-2,0 0-2,0 0 0,0 0 2,0 0-2,0 0 2,0 0 0,0 0-2,0 0 0,0 0-2,0 0 4,0 0-2,0 0 2,0 0 2,0 0 5,0 0-3,0 0 4,0 0 0,0 0 1,0 0 1,0 0 2,0 0 1,0 0 2,0 0 0,0 0 2,0 0 2,0 0-1,0 0-3,0 0 1,0 0 0,0 0-3,0 0 1,0 0-5,0 0-6,0 0 0,0 0 1,0 0-3,0 0-1,0 0-1,0 0 1,0 0-4,0 0 2,0 0-2,0 0 0,0 0-2,0 0-5,0 0 3,0 0 2,0 0-1,0 0 1,0 0 0,0 0-5,0 0 3,0 0-3,0 0 0,0 0 1,0 0-1,0 0-4,0 0-4,0 0-5,0 0-8,0 0-13,0 0-14,0 0-16,0 0-16,0 0-13,0 0-22,0 0-19,0 0-18,0 0-17,0 0-14,0 0-14,0 0-21,0 0-24,0 0-15,0 2-12,2-1-12,-2-1-9,0 0-2,0 0 8,4 2 27,-4-2 36,3 2 35,-3-2 33,3 3 28,-3-3 25,0 0 23,5 1 20,-1 0 16,-4-1 13</inkml:trace>
  <inkml:trace contextRef="#ctx0" brushRef="#br0" timeOffset="28175.6116">15365 12046 26,'-3'4'43,"0"0"11,-1-2 12,1 1 13,-1-1 14,0 1 17,1 1 18,0-4 22,1 3 26,0-2 28,0-1-14,2 0-48,-3 0-35,1-1-24,0 1-14,1-3-9,-1 1-4,1 0-2,-1-2-3,1 0-5,1-1-7,-1 0-8,1 0-6,0-1-6,1-2-5,-1 0-6,1 1-4,1-2-1,0-1-2,0 2-1,1-1-3,0-1 0,1 1 1,-1 0-1,2 1 1,0 0-1,0 0-1,1 2 2,-1-1-1,1 1-1,1 2 3,-1 0-2,0 0 0,-1 2 3,1 0-1,2 2 1,-1 0 0,-1 1 0,0 1 1,1 1 3,1 0 0,-2 4 2,0-1 1,-1 1 1,1 1 2,1 1 4,-2 0 4,-1 2 3,1 0 4,-2-1 3,0 3 5,0-1 3,0-1 3,-2 2 3,0-2 0,-1 1 6,0-1 0,-1 1 2,0 0 1,-2-2 0,1 1 0,0-1-2,-1-1-1,0 1 1,-1-2-1,1-1-3,-2 0 0,1-2-2,-3 1 1,2-1-2,-1-1 1,0-2-2,0 1-3,-2-1-3,1 0-3,-2-1-2,1-2-4,-2 0-3,0-1-2,0 0-2,0-2-1,0 1-4,0-1-1,1-1 0,0 0-3,1-1-5,0 0 0,1 1 2,1-2-3,1 2 2,1-2-3,1 1-2,0 0-1,-1-1 0,2-2-1,1 2-2,0 0-3,1-2 2,1-1-3,0 0 2,1 1 0,2-1-3,0 0 3,1-2-4,0 2-1,1 0 0,1-1 3,2 1-3,-1 2 1,2 0 0,1 2-1,-1 0 1,1 0-1,1 4-1,0-1 1,1 3-1,-1 0 0,0 3 0,1 0 2,-1 3-2,0-1 3,-1 1-3,0 2 2,0 0-1,-1 2 0,-1 0-1,0 0 2,-2 1-1,0 1 2,-1 0 2,-2 0-2,1-1 1,-2 3 5,-1-2 1,0-1 1,-1 1 1,-2 0 1,-1 0 5,0-1 3,0 0 2,-3 0 3,1-2 4,-2 1-1,1-2 5,-2 0 2,-2-1 1,1-1 4,0-1-1,-1 0 1,-1-1 0,-1-3-3,0 1-1,-2-1-1,1-2-3,-1-1 0,0 1-4,0-3 0,-1-1-3,1 0-2,-1-2-4,2 0 1,0 0-6,0 0 4,3-1-2,-1 0 1,3-1-2,0 0 1,1 1-1,0-2-2,2 1 2,1 1-5,1-2 0,0 0-4,2 1 1,0 0 0,2-1-1,0 0-4,1 1 2,1-1-3,2 1-2,0 0 3,1 0-2,-1 1-1,2 0 1,2 2 1,0-1-2,0 2 2,2 1 2,-1 0-2,2 2-1,-2 0-2,1 2 3,1 0-1,0 1-2,0 2 0,-1 0 1,-1 2 1,1-1 1,-2 2-1,1-1 0,-3 2-2,-1 3 1,0-3 3,1 3-1,-3-1 3,-1 0 1,-1 2 1,0-1 1,-2 0-1,0 1 2,-1-2 2,-2 2 2,0 0 2,-1-1 0,-1-1 2,-2 2 2,0-3 2,-1 0 1,-1 0 1,0-1 1,-2-1 0,1 0-1,-1-2 2,-1 0-1,0-1-3,-2-2 2,2 2-2,-1-3 0,-1 0 0,1-1-2,-1-1 1,1-2-2,1 1 2,-1-2-1,2 2-4,0-2-1,0-1 3,3 1-1,0-2-1,1-1 2,0 2-3,2-2-1,1 0-2,0 1 0,1-3-2,1 2 1,1-2-2,1 2-3,1-2 1,0 2-1,1 0 0,0-1-1,3 1-2,-1 0-3,1 0 0,1 0 2,1 2-2,2 0 0,-1 0 2,0 2-3,3 1 0,-2 1 1,0 0 0,3 1 1,-2 2-1,0 2 0,-1-2 0,0 3 5,1-1-1,-2 4-1,-1-1 4,-1 1-2,1 0 1,-1 0 0,-2 2 2,-1-1 0,0 2-2,-1 0 4,-1 1 0,0-1 2,-2 1 0,0-1 2,-3 1-1,2-1 2,-1-1 1,-1 1-1,-1-1 1,-1-1 3,0-1 0,0 0 3,-2-2 0,1 1 0,-1-2-3,-1-1 1,-1 0 1,1-1-4,0 0 4,-1-2-2,-1 0 2,1-2-1,0 0 0,-1 0-1,2-2-3,-1 1 1,0-2-1,2 0 0,0 0-1,1-2 3,0 1-3,1 0 0,0-1-1,2-1-1,1 0-1,-1 0 0,2 0 0,0-1 0,2 1-1,0-2-2,0 2-2,1-2-1,1 2 1,0-1-4,1 0 2,1 0-2,1 2 0,-1 0 2,1-1-3,1 1-2,1 1 1,-1 1-2,1 1 0,0 0 2,2 1 0,-2 2 1,1-2-1,0 3 1,-1 3 0,0-2 1,0 2 1,1 2-2,-2 0 2,0 0 1,-1 1 0,1 0 3,-1 2-2,-2 0 2,0 2 0,-1-2 0,-1 2 3,-1-1-2,0 1 2,-1 0-1,0-1 1,-1-1 1,-1 1 1,0-1 2,-1-1 0,-1 0 2,0 0-1,-1-2 3,-2 0 0,2 0 0,-1-2 0,-1 0 0,0-1-2,0-1 1,-1 0-2,1-2 3,-1 1-3,0-2-3,0 0 0,1-1 2,0-1-3,0 1 0,1-2-1,0 0-2,1 0 0,0 1 1,1-3-3,1 1 3,0-1-1,0-1 0,2 1-1,0-2 0,1 0 0,1 1-3,0-2 1,0 0 1,1 0 1,1 1-2,2-1 2,-1 0 0,1 1-2,0 0 0,0 2-1,1-1 1,2 2-2,-1-1-2,-1 3 4,1 0-2,1 1 1,-1 2 0,0 0 1,-1 2 2,1 0 0,1 1-2,-2 2 4,1 0-1,-1 1-1,1 2 3,-2-1 1,0 2 0,-2 0 0,1 1-1,-1 1-1,-1 1 1,0 0 0,-2 0-1,0 0 2,0 1 0,-1 0 0,-1 0 0,-1-2 0,0 1 2,0-1-1,0 0 2,-2-1 2,0-1 0,-1-1 2,1 0-2,-1-2 3,0 0-1,-1-1 1,0-1-3,0 0 2,0-2-2,1 0 2,-2-1-3,1-1 1,1 0 0,0 0-2,1-4 0,-1 1-2,2-1-1,-1 1 0,1-3 0,1 1 0,0-2 1,1 1-1,1-2 0,-1 0 0,1 0 0,1 0-1,1 0 0,1-2-3,-1 2 2,1 0 1,1-2-2,1 3 1,1-2-2,0 2 0,1 1-3,0-1 2,1 2-2,-1 0 2,2 0-3,1 3 1,-1-2-2,0 5 1,1-2 1,-1 1-1,1 2 0,-1 1 2,1 1-2,-2-1 3,1 3-2,-2 1 2,2 0-1,-2 1 2,-1-1-1,0 2 1,-1 0 0,-1 2 0,0-1 3,0-1 0,-1 2 1,-2-1 0,0 1 0,0-2 2,-2 1 2,1-1 0,-3-1 2,2 0-1,-1 0 3,-1-2-1,-1 0 2,1-1-1,-1-1-2,-2 0 3,1-1 0,0 0-2,-1-2 0,1 0 1,-3 0-2,2-2 1,-1 0-2,-2 0 1,3-1-2,0 0 0,-1-1 2,0-2 0,1 1-1,1 0-1,0 1 0,1-3 0,1 2-1,-1-1 0,3 0-3,0-1 0,0 2 0,1-1-3,1 0 0,0 1-2,1-1-2,1 2-1,0-3-1,1 3 1,1 0-2,1-1 1,-1 0-2,1 1 2,1 0 1,1 0-1,2 1-1,-1 0 0,0 2 0,2-2 2,-1 2-2,0 0 1,2 1-1,-1 0 1,0 0 0,1 1-2,-2 0 1,1 0 0,0 1-1,-2 0 1,0 0 0,-1 1 1,1-1 4,-2 1-1,-1 1 2,0-1 0,-2 0 1,0 0 1,0-1 1,0 0 1,-1 1 1,-1-2 4,-1-1 2,0 0 1,0 0 2,-1 2-1,-1-1-3,-1 0 3,1 1 1,-1 0 0,-1-2 2,0 3-2,-1-3 1,0 0 0,-2 0-4,0 0 1,0 0-3,1 0 0,-2-1 1,1-1-1,1 0 0,-1-1 2,1 0-2,-1 2 0,2-4-2,0 3-1,0-2 0,2 1-1,0 0 0,0 0 2,2 0-3,-2 1-4,3 0 0,0 0 0,0 0-2,0 1-2,3-2 0,-1 1-1,0-2-2,1 2 2,0 0 2,2-1-4,-1 2 1,1-2 0,2 1 0,0 1 0,0 0 1,0-1 1,2 2 0,-1 2 0,0-1 2,1 0 0,0 1 2,-1 1 1,-1 1 0,1-1 3,0 2 1,-1 0 3,0-1-1,-2 1 1,2 1 1,-3 1 0,0 0 3,-1-2-1,-1 2 1,0 0-2,-1 0-2,-1 0 1,-1 0-3,0-1 1,-1 0-2,-1 0 0,0 1-1,0-2 0,-3 0-1,1 0 0,-1 0-2,0 0 1,-1-3-1,0 1 2,-1 0 0,0-2-1,0 0 1,-1-1 1,0 0 0,0-1 1,-1-1 2,2 0 2,0-1 0,0 1 1,0-2 1,1 0-1,1 0-2,1-1 1,1 0-1,0-1 0,0 2-3,2-3 2,0 2-3,2-2-3,0 1-1,0-1-1,2 1-4,0 0 0,2-1 0,-1 0 2,1 2-2,0-2-1,1 1-1,1 1-2,0 0 2,2 2 0,-1 0-1,-1 0 1,2 1 0,0 1 2,0 1-1,0 1 1,-1 0 4,2 1 1,-2 1 1,0-1 2,1 2 1,-1 0 0,0 1 1,-1-1 2,0 2 1,-1 0 1,0-1 3,-1 2-1,-1-2 0,-1 2 1,-1 0-4,0-2 3,-1 2-2,-1-2-1,0 2-1,-1-2-1,0 0 2,-1 2-3,0-2 2,-2-2-2,1 1-1,-1 0-1,0-1 0,-1 0-1,0-3 2,-2 2-1,1-1-1,1-1 2,-2 0 0,0 0 2,0-1-1,0 0-1,1 0-1,-1 1-10,0-2-10,1-1-19,1 1-19,-1 0-35,2 0-44,0 0-42,1 1-36,1-2-49,1-1-40,-1 1 5,2 0 26,0-1 32,0-2 32,1 2 34,0-1 30,1 0 27,1-2 23,-1-1 24,1 2 19,1-2 15</inkml:trace>
  <inkml:trace contextRef="#ctx0" brushRef="#br0" timeOffset="29236.6723">15878 11786 20,'-1'-6'31,"-1"2"8,-1 0 8,2 0 8,-1 1 10,2 0 12,-2 0 13,1 0 15,0 1 17,0-1 0,0 0-15,1 1-13,-1-1-15,-1 0-7,1 2-4,1-1-2,0 0-2,0 2-1,0-3 0,0 1-3,0 2-2,0-2-2,0 2 0,0 0-2,0 0-2,0 0 1,-1-2-1,1 2-1,0 0 0,0 0 0,0 0 1,0 0 0,0 0-1,0 0 0,0 0-2,0 0-1,0 0-2,0 0-3,0 0-1,0 0-2,0 0-2,0 0-4,0 0 0,0 0-4,0 0-2,0 0-1,1 1-1,3 1-1,-2 1 0,0-1 2,0 1 1,1-1-1,1 3 1,0-1 1,0 2-1,1 1 2,2-1 2,-2 0 2,0 1 2,0 3 3,1-2-1,0 3-1,-1-2-1,1 2-1,-1-1-2,0 1-2,0-1-3,1 2 0,0-1-2,-1 0-2,0 0-1,-1 2-3,1-3-3,1 2-3,-2 0 1,1 0-2,-1 0-3,1-1-1,-1 0-4,2 1 3,-2 0-4,1-2-1,-2 1 0,1 0 0,0-1-2,-1-2-1,1 0 0,1 0 0,-2-2-1,0 2 1,0-1 0,0-2-3,-1 0 1,0-1 1,0-1-2,1 0 0,-2-1-1,1 0 1,-2-2 0,1 1 0,-1-1-1,0 0-1,0 0 2,0 0 2,3 0-1,-1-1 4,1-2 2,0 1 9,0-3 8,1 1 7,1-1 6,-1-2 8,1 0 10,1-3 5,0 0 9,-1 1 7,1-3 6,-1 0 7,1 0 3,-1-1 0,0 1 1,1-1-5,-2 1-6,0 0-8,2 1-6,-2-1-10,0 1-11,0 1-6,-1 0-6,0 1-10,0 0-5,0 2-10,0 0-5,1 1-2,-2 1-7,0 1-12,0-1-16,0 0-18,0 3-19,-1-1-24,1 1-23,-1 0-21,-1 0-22,0 2-19,0 0-18,2-1-16,-2 1-12,0 0-28,0 0-26,0 0-16,0 0-10,0 0-14,0 0-9,0 0 29,2 3 38,-2-3 40,1 4 37,-1-4 32,0 0 29,0 0 24,-1 3 20,1-3 20,0 0 17,-4 2 13</inkml:trace>
  <inkml:trace contextRef="#ctx0" brushRef="#br0" timeOffset="29739.701">16100 11783 5,'-5'-5'30,"0"0"7,0 0 8,2 0 9,-1 0 10,0 1 12,0 0 13,1 0 16,0 0 16,0 1 21,0-1-6,1 0-24,1 0-18,-1 2-13,1-1-6,-1 0-2,2 2-4,0 1 1,0 0-2,0 0-1,-1-1-2,1 1-4,0 0-3,0 0-4,0 0-6,0 0-1,0 0-6,0 0 1,0 0-3,0 0-4,0 0-2,0 0-3,0 0-2,0 0-5,0 0-1,1 1-4,-1 2-1,2-2 1,-1 2 2,1-1 1,-1 2 2,1 0 0,1 0 3,-1 3 1,1-2 3,0 3 2,0 0 2,1 0 1,-1 0 0,0 1 2,0 0-1,0 1-2,0 0-1,1 0-4,-1 2-4,1-2-2,0 0-3,-1 2-1,0-1-5,1 0-2,-1 0-1,1-1-3,-1 1-1,0 0-1,0-1-2,1 1-1,-1-1 1,1 0-3,-1 0 0,0 1-1,0-1 0,1 0 0,-1 0-1,-1-1 0,3 1-2,-2-2 2,0 1 0,1 1-1,0-3-1,-2 1 0,1 0 0,0-1 1,0-1 0,0 1-2,1-2 2,-1 0-1,0-1 1,0 0 1,0-2-1,-1 0 0,1 1 2,0-3 4,-1 1 1,0-1 3,0 0 4,2-1 5,-1 1 7,0-2 7,0 1 8,0-3 11,0 1 7,0-2 10,0 0 9,1 0 9,0-2 9,0-2 6,0 1 10,0-4 6,-1 1 8,1-2 6,0 0 0,-1-1 2,2-2-2,-1 0-2,-1 0-4,1-1-3,-1 0-11,0 1-3,0 1-11,-1 0-6,1 1-12,-1 1-8,0 1-9,0 0-12,-2 3-5,1-1-12,-1 3-8,0-1-5,0 1-11,0 2-2,-1 0-12,1 1-7,0 0-17,0 1-18,0 0-19,0 3-25,0-2-28,0 2-22,0 0-31,0 0-24,0 0-24,0 0-19,0 0-15,0 0-9,0 0-18,3 2-24,0 0-9,0 0-2,0 4-27,0 0-24,0 2 27,1-1 42,0 3 46,0 2 42,0-1 39,0 1 30,-1 1 28,1 0 23,0 0 21,0 0 18,0-1 14</inkml:trace>
  <inkml:trace contextRef="#ctx0" brushRef="#br0" timeOffset="30369.7371">16451 12184 11,'0'0'30,"0"0"9,-2 0 8,0 1 10,1 1 11,-1 0 12,1-1 15,-1 1 17,1 2 16,0-2 17,-1 1-6,0 1-23,1 0-17,1 1-11,-2-1-6,1 3-3,1-2-2,-1 0 1,1 2-3,0-2 1,0 2-4,0-1-2,1 0-3,-1 1-3,1-1-1,1 0-3,-1 0-1,1-1-1,2 2-1,-2-2-1,1 1-2,0 0-5,0-1 0,0 0-6,1 2-3,0-3-6,0 2-6,0 0-2,0-1-4,0 0-3,-1 0-5,1-2-2,0 2-4,-1-1-2,0-1-3,1-1-2,-1 1-1,0 0-2,0-1-2,-1 0-1,0-1-4,0 0-2,-2-1-8,0 0-7,2 0-12,1-1-10,-2 0-10,1-2-12,-2 1-22,1-1-27,0 1-24,0-3-18,-1 0-15,1-2-9,-1 2-21,0-3-16,0 1 10,0-2 23,0 2 24,-1-3 24,1 1 24,-1 1 19,0-1 20,0-1 17,-1 2 15,1-3 12</inkml:trace>
  <inkml:trace contextRef="#ctx0" brushRef="#br0" timeOffset="30694.7557">16482 12105 11,'-3'-7'27,"1"1"8,1-1 6,-1 1 7,1-1 9,1 1 9,-1-1 11,0 2 12,0-2 11,1 1 7,0 0-8,0-1-21,0 1-14,0 1-7,0 0-7,1 1-1,0 0-3,0-1-2,0 2-4,1 0-3,-1 1-4,1-1-4,1 1-4,-1 1-3,1 0-1,0 0 0,0 1-1,0 1 1,2 1 0,-1 0 1,0 0 1,1-1 2,-1 2 3,1 1 1,-1-1 4,2 1 3,-2 1 2,0-2 2,-1 1 5,0 1 0,0-2 5,0 0 5,-1 1 5,-1-1 5,1 1 5,-2-2 6,0 1 6,0 0 5,0 0 6,-1-2 6,0 2 2,1-1 4,-2 0 0,1-1 3,-2 1-6,1 0-3,0-2-7,-1 1-8,0-1-9,-1 0-11,0 0-10,-2 0-7,2-1-12,-1-1-7,-1 1-6,0-1-5,0 0-5,-1 0-2,1-1-7,1 0-6,0 1-10,-1-1-11,1 0-11,1 0-12,1 1-10,1 1-17,0-2-19,0 2-15,1-1-24,1 2-29,0 0-20,0 0-17,0 0-8,0 0-6,2 2-5,0 0-5,1 0-14,0 1-13,2 1 16,0 1 27,0 0 30,1 1 28,0 1 26,0 0 25,2-2 19,-1 2 17,-1-2 13,1 1 11</inkml:trace>
  <inkml:trace contextRef="#ctx0" brushRef="#br0" timeOffset="31409.7966">16740 12222 2,'2'3'30,"-1"-2"9,-1 2 10,0-3 11,1 1 11,0 2 13,0-1 15,-1-2 17,0 1 19,0-1 21,0 0 0,0 0-22,0 0-17,0 0-18,3-1-11,-2-1-8,1-1-3,-1-1 0,0 0 0,0 0 1,1-2 0,-1-1-2,1 0 1,-2 0 0,1-1 0,0 0 2,0-2 1,-1 0-1,1 1 0,0 0-3,-1 0 0,0 0-1,0 0 0,0 0 1,0 1-1,0 0 1,0 1 2,0 1-1,-1 0 2,1 1-2,-1 1 3,1 1-2,0 0 0,0 0 1,0 3-3,0 0 3,0 0-4,0 0 0,0 0-1,0 0-2,0 0-6,0 0-2,0 0-2,0 0-7,0 0-2,0 0-5,-1 3-8,0-1-4,1-1-3,0 3-5,0 1-4,0 0-3,1-1-5,0 3-4,-1 0-6,2 1-3,-1 2-3,1 0 0,-1-1-5,1 2 1,1-1 0,-1 1-2,0 0 2,1-1-2,-1 1-2,1-1 2,0 0 0,0 1-3,0-1 3,0 0-4,0 0 2,1 1 0,0-1 0,0 0 2,0 0-4,-1 0 4,1-1-1,0 1 3,-1-1 0,1 0-4,-1-1 4,0-1-2,-1 0 2,0 0-2,0-1 4,0-2 0,0 1 0,-1 0 2,0-3 2,0 2 2,0-2 2,-1 2 0,0-3 2,0-1 4,0 0 3,0 2 3,0 0 6,0-2 9,0 0 3,0 0 8,-2 2 2,0-2-2,0 1 4,-1 0-2,0 0 0,0-1-3,-2 0 3,-2 0-5,1 1-6,0 0-2,-2-1-11,-1 0-6,1 0-8,0-1-6,1 0-2,-2 1 2,2-1 3,0 0 0,1 0 0,2 1 2,-1 0 5,2-1-2,0 1 5,3 0 4,0 0 4,-2-1 4,2 1 3,0 0 6,0 0-5,0 0-8,0 0 1,0 0 0,0 0-3,0 0-2,0 0-6,0 0-2,0 0-6,0 0 1,0 0-4,2 0-2,1 0 0,1 0 0,1 0 0,1 1 6,1-1 2,0 1 3,3-1 8,0 0 6,0 1 5,2 0 13,0 0 5,1-1 5,0 2 6,1-1 1,0 1 5,0 0-2,1-2 2,-1 3 1,1-1 1,-2 0-5,0 0-5,0 1-3,-1 0-3,1-2-10,-3 2-7,2-1-7,-4 1-8,1-1 4,-1-1-11,0 1-8,-1 1-20,-1-2-26,-2 0-42,0 1-25,0-1-48,-1-1-42,-1 1-44,-2-1-38,0 0-40,0 0-29,0 0-27,2 2-13,-2-2-13,1 1-8,-1-1-17,0 0-12,0 0 17,0 0 31,2 5 51,-2-2 56,0 2 49,0 0 45,0 1 39,-2 0 31,1 1 27,-1 1 22,1-1 19,0 1 14</inkml:trace>
  <inkml:trace contextRef="#ctx0" brushRef="#br0" timeOffset="34813.9913">14023 11217 21,'0'0'39,"0"0"10,0 0 12,0 0 13,0 0 14,0 0 17,0 0 20,0 0 24,0 0 27,0 0 31,0 0-8,0 0-39,0 0-28,0 0-16,0 0-8,0 0-5,-2 0 0,0 0 0,2 0 0,-2-2-3,2 2-3,-3-1-8,1 1-4,2 0-5,-2 0-1,2 0-4,-3-2 0,1 1-5,2 1 1,-3 0-3,1-1-3,0 1 0,-1 0-3,0 0-2,0 0-3,0 0-3,-1 0-5,0 0-2,0 0-3,0 1-6,0-1-2,-1 3-1,0-3-6,0 3-2,-1-1-7,0 0-4,0 0-4,-1 1-4,0 1-5,0-1-1,0 1-2,0-1-2,1 3-3,-2-2-4,1 1-2,0 0-3,0 0 0,0 1 0,0-1-2,0 1 1,1 1 0,-1-2-2,0 2 2,0 1-2,1 0 1,0-1-4,-2 1 0,1 2 0,1-1 1,-1 1 2,0 0 1,0 0 2,0 1 1,0-2 1,1 2 2,-2-1 2,1 0 1,1 0-2,-1-1 3,1 0 1,-1-1 2,1 1 2,1-1 1,1-1 0,-1-1 0,1 0 0,0 0 0,1-2-2,1 1 1,-1-1-3,1-1 1,1 0 0,-1-1-3,1 0-1,1 1-7,0-3-9,0 0-14,-2 1-18,2-1-25,0 0-30,0 0-27,0 0-26,0 0-19,0 0-15,0 0-12,0 0-9,0 0-6,-1 2 0,1-2-8,0 0-6,0 0 20,0 0 28,-2 1 31,2-1 28,-5 3 26,5-3 21,-6 0 18,6 0 13,-5-1 13,0-1 10</inkml:trace>
  <inkml:trace contextRef="#ctx0" brushRef="#br0" timeOffset="35532.0323">13471 11456 12,'0'-1'31,"-1"-1"5,1 2 9,0-2 7,0 2 10,0 0 11,0-3 13,0 3 15,0 0 15,0 0 15,0 0-7,0-2-22,0 2-13,0 0-8,-1-2-2,1 2-1,0 0 2,0 0 2,0 0 3,0 0-2,0 0-1,0 0-2,0 0-4,0 0-4,0 0-4,0 0-3,0 2-1,0-2-2,0 0-2,-1 2-1,1-2-3,-1 2-3,1-2-4,0 3-5,0-1-4,0 2-6,0 0-4,0 1-5,0 0-4,0 2-5,0 1-2,0 1-5,1 0-2,0 0-3,-1 2-4,0 0-1,1 0-2,-1 1 2,1-3 1,0 3 1,-1-1 4,1 1 1,0-1 3,0 2 2,-1-2 3,0 0 2,0 1 2,0-2 0,1 1 2,-1-1 2,0 0 0,0-1-1,1 0-1,-1-1 0,0 0-4,0-2 0,0-1-2,0 1 0,0-1-1,0-1-2,0 0 0,0-2 0,0 1 0,0-3 0,0 0 0,0 0 1,0 0 0,0 0 2,0 0 0,0 0-2,0 0 4,0 0-2,0 0 0,0 0 0,0 0-2,0 0-2,0 0-1,0 0-1,0 0-4,-2-1-1,2 1-3,0-3 0,0 3-3,-1-3 0,0 2-3,1-2-1,0 0-3,1 0-1,0-1 0,0 0-2,1-1-2,0 0 1,1-1-2,0 0-1,1 0 0,2 1 0,-1 1-1,0-3-1,1 2-1,0 1 0,1 0 4,0 2-3,1-1 4,-1 1-2,1 0 4,1 2 1,-1 0 2,0 0-1,1 2 2,-1 0 2,0 1 1,0-2 0,0 3 2,0-1 0,-2 1 2,1 1 1,0 0 1,-2-1 1,0 1 0,0 1 3,-2 0-2,1 0-1,-1 0 0,0-1 1,-1 2 2,0-1-2,-1 0 3,-1 0 3,0 0 1,-1 0 3,-1-1 2,1-1 4,-1 3 2,-1-2 2,0 1 3,-1-2 6,-1 1 1,1 0 3,-1 0 3,-1-1 1,-1 0 0,0 0-1,1-1-2,-2 0-1,0-1-3,0 0-3,-1 0-3,1-2-2,-3 0-4,1 0-8,1-1-6,-3 0-6,2-2-6,-1 0-5,0 2-4,1-4-6,-1 2-8,1-1-10,2 1-13,1 0-9,-1-2-25,2 3-27,2-1-23,0-1-18,1 2-16,2 0-11,0 1-8,1 1-6,1-3-5,1 1-3,-2 2-17,4-2-15,0 0 14,1-1 24,0 2 31,2-1 29,-1 1 24,1 0 23,0 0 17,2 0 15,-1 1 12,1 0 11</inkml:trace>
  <inkml:trace contextRef="#ctx0" brushRef="#br0" timeOffset="41129.3525">15656 9097 18,'0'0'22,"0"0"4,0 0 4,0 0 3,0 0 5,1-3 5,-1 3 5,0 0 6,0 0-4,1-1-11,-1 1-7,0-3-6,0 2-2,1-2-2,-1 2-1,1-2 1,0 2 1,-1-2 0,1 0 0,0 0 2,0-1 0,-1 1 2,1-1 0,0-1 1,0 2 1,0-1 0,0-1 1,0 0 1,0 1 0,0-1 2,0 1 0,-1 0-1,1 0 1,0 0-1,0 0-1,-1 0-1,0 1-2,0 0 0,0 0-2,0 0 0,0 2-1,0-2-1,0 3 0,0 0-2,0-1 1,0 1-3,0 0 1,0 0-3,0 0 0,0 0-1,0 0-2,0 0 1,0 0-2,0 0 0,0 0-2,0 0-2,0 0 0,0 0-3,0 0 0,0 0-1,0 0-1,0 0-3,0 0 2,0 0-1,0 0 0,0 0-1,0 0 2,0 0-1,0 0 0,0 0 0,0 0 0,0 0 0,0 0 1,0 0-2,0 0 3,0 0-2,0 0 2,0 0-2,0 0 0,0 0 1,0 0-1,0 0 1,0 0-2,0 0 0,0 0 1,0 0 0,0 0 0,0 0 0,0 0 0,0 0-1,0 0 2,0 0-1,0 0-1,0 0 1,0 0-2,0 0 2,0 0-1,0 0 1,0 0 1,0 0-2,0 0 2,0 0-1,0 0 0,0 0 1,0 0 1,0 0 0,0 0-1,0 0 1,0 0 1,0 0-1,0 0-1,0 0 2,0 0 0,0 0 0,0 0 0,0 0 1,0 0 0,0 0 1,0 0 0,0 0 2,0 0 1,0 0 1,0 0 1,0 0 1,0 0 2,-3 1 2,3-1-1,-2 0-1,0 2-2,0-1-3,-1 0-1,1 0-2,-1 1 0,0-1-3,0 1-3,-1 1-2,-1-1-1,1 0-4,1 1-3,-1-1-1,0 2-1,1-1 0,-1 2 1,-1-3 1,1 3-1,1-1-1,-1 0 1,1 0 0,0 1-1,0-2 1,1 2 1,0-2 0,-1 1 0,0 1-1,2-3 1,0 3 0,0-2 0,1 1 0,0-1 0,1 2 1,0-1 1,0 1 0,2-2 0,-1 2 3,0-1-1,0-1 2,1 2 1,0 0 1,1-1 1,0 1 1,0-1 0,2-1 2,-2 2 1,1-2 0,0 1 1,1 0-1,-1-2 0,1 1 0,-1 0 0,0-1-1,1 0 0,-1-1 1,0 2-1,1-1-1,-1-2 1,1 0 0,0 2 0,-1-2-1,2 0 1,-1 0 0,0-2 1,0 2 0,0 0 2,1-3-3,-1 1 2,0 0 0,0 0 0,0-1 2,1-1-1,-1 1 0,0-2 0,-1 0 2,1 0 3,1-1 0,-1 0 2,-1-1 1,1 0 4,-1 0 0,-1-1 3,2-1 1,-2 1 1,0-2 2,-1 2 0,0 0 4,-1 0-1,-1-1 5,0 2 2,0 0 0,-1 1 1,-1-1 3,0 1-1,-1 0 1,0 0 0,0 1-1,-1-1 0,-1 1-2,0 2-2,-2-1 1,1-1-6,0 3-2,-1-2-5,0 1-3,0 0-4,-2 0-5,2 1-3,-1 0-4,0-1-1,0 3-3,2-1-1,-1 0-3,0 1-2,0 0 0,0 0-3,1 1-1,1 0-7,0-1-5,0 2-8,1-1-8,0 1-9,0-1-10,1 1-11,0 2-12,0-1-15,1-1-17,1 3-12,1 0-10,1 0-12,1 0-10,0 1-19,1 1-18,-1 0-3,2-1 5,-1 2 17,1-1 22,2 0 22,-2-1 21,1 0 20,0 0 16,1-2 16,1-1 11,-1-1 10</inkml:trace>
  <inkml:trace contextRef="#ctx0" brushRef="#br0" timeOffset="41648.3822">16064 9111 12,'0'0'25,"1"2"6,-1-2 4,0 0 7,0 0 6,1 1 8,-1-1 9,1 3 10,-1-3 10,0 0-2,0 0-15,0 2-11,0-2-8,0 0-5,0 0-3,0 0-1,0 0 0,1 2-1,-1-2-1,0 0-2,0 0-2,0 0-3,0 0-3,0 0-1,0 0-4,0 0-1,0 0-2,0 0 0,0 0 0,0 0 0,0 0 0,0 0-1,0 0 1,2-2-1,0 1 0,2-2 1,-3 2 1,1-2 0,1-1 1,-1-1 0,0 0 1,1 1 0,0-2 0,0 1 0,0 0-2,0-2 0,1 2-2,-1 0-1,0 1-1,0-1-2,0 1-2,-1 0-4,0 1 0,0 1 0,0 0-3,-1 0-1,-1 2-1,0 0 0,0 0 0,0 0-1,0 0-2,0 0 1,0 0-1,2 2 2,-1 0 0,1 0 1,-1 2-1,3 0 0,-2 1-1,0 1-2,0 0 0,1 1 0,0 0 0,1 0 0,0 1 0,-1-1 0,2 0 1,0-1 1,0 1-2,0 0 4,0-2-1,0 2 2,2-3 1,-1 0 1,0 0 2,0-1 2,0-1 0,0 1 0,-1-3 2,0 2-2,1-2 1,-1 1 0,0-1-2,0 0 1,0-1-2,-1 1 0,-1-2-1,1 2 0,-1-3 0,0 2-3,-1-1 1,0 0-1,2-2-2,-2 1-2,0 1 0,0-1-3,0-2-6,-1 1-7,1-1-9,0 0-18,-1 0-20,2 0-16,-1 1-11,0-1-8,0 2-8,1-2-4,-1 3-5,1-1-8,-1 1-6,-2 2-7,0 0-6,0 0 9,6 2 15,-1-1 18,0 2 19,-1 0 15,1 0 10,0-1 11,0 1 8,0 0 7</inkml:trace>
  <inkml:trace contextRef="#ctx0" brushRef="#br0" timeOffset="42274.418">16481 9053 10,'0'0'25,"1"0"6,1 0 6,-1 3 6,1-3 8,-1 1 8,1 1 9,1-1 12,-1-1 11,0 1-1,2 0-13,-1 0-11,0-1-6,1 0-4,-1 0-4,2 0 0,-1 0 0,3-1-1,-2-1 0,0 1-2,0-2-1,1 3 0,-1-3-2,2-1 0,-2-1-3,1 1 1,-1 0 0,0-1 1,1-1-2,-1 0-1,-1 1 1,0-2-2,0 1 2,-1-1-2,0 1 1,-1-1-1,1 2-1,0-2-1,-2 2 0,0 0 0,0-1-1,-1 2 1,0 2 0,0-1 1,0 3 0,0 0 0,0 0-1,0 0 0,0 0-2,0 0-1,0 0 0,0 0 1,0 0-2,0 0 0,0 0-1,0 0-3,0 0-4,0 0-3,-1 3-6,0-1-2,1 1-5,0 1-2,0 1-4,0 0-3,1 2-3,0-1-5,0 3-2,1 0-2,-1 0-4,1 0 0,1 2-1,-1-1 1,0 2-1,1-2 2,0 1 2,1 1 2,0-3 2,-1 2 2,1-1 2,-1 1 2,1-2 2,-1 0 2,0 0 0,0-1 4,0 0-1,0-1 4,0-1 1,-1 1 0,0-3 0,0 2-2,-1-2 1,0 0 1,0-1-1,-1-1 1,0-2 1,0 2 1,0-2 2,0 2 1,-1 1 3,1-3 0,-2 0-1,0 3 2,0-3 0,-1 1 2,-2 0 3,2 1-2,-2-1-1,0 1 2,-1-2 1,0 1-2,-1 0-1,1 0 1,0-1 2,0 0 4,1 0 0,-2 0 2,3 0 4,0 0 2,1 0 1,1 0 2,2 0-1,0 0-1,0 0-1,0 0 0,0 0-5,0 0-3,0 0-8,0 0-3,0 0-5,0 0-5,0 0 1,0 0-4,4 0 0,0 0-2,2-1 3,1 0 3,0 0 1,0 0 4,0-1 4,2 1 3,-1-1 0,-1 1 3,1 1 2,0-3 2,-2 3-1,0 0-1,-1-1-3,0 0 1,-1 0-5,1 1 0,-1 0-4,-1 0 0,0 0-7,-1 0 0,0 0-2,-2 0-2,0 0-4,2 0-7,-2 0-8,2 0-14,-2 0-16,0 0-22,3 1-18,-3-1-20,0 0-18,1 1-18,-1-1-13,2 1-27,2-1-31,-2 0-24,0 2-14,1-1-24,0 0-20,1 2 3,-1-1 17,1 1 32,0 0 35,1-1 32,-2 2 31,1 0 25,-1 0 22,0 1 21,0-2 19,0 2 15,1-1 18</inkml:trace>
  <inkml:trace contextRef="#ctx0" brushRef="#br0" timeOffset="54261.1036">18249 12201 3,'-2'3'33,"0"-2"11,-1 2 9,1-2 12,1 0 11,1-1 11,0 0 14,-3 1 16,3-1 20,0 0 22,0 0 1,0 0-18,0 0-26,-1-1-33,-1-1-17,2 2-12,0-2-7,-1 0-1,0-1-1,1 0 0,0 1-3,0-3-3,1 1-7,0-1-6,0 0-8,1 0-6,0-1-2,0 0-3,1 1-3,0-1 0,1 0-3,0 1 1,2 0-1,0 1-1,0 1 0,0-1 0,1 0-1,1 1 1,-2 2 0,2-1 0,-1 2 2,1 0 1,0 2 0,-1-1 3,-1 1 1,2 1 1,-1 0 3,-2 2 0,1 0 3,0 0 2,0 0 2,-2 2 2,0-2 2,-1 2 2,-1-1 0,0 1 1,0 0 0,-1 0 1,0 0 1,-1 0 1,-1-2 0,0 2-1,-1-1 0,0 0-4,0 0 1,-1-1-2,-1 2-3,0-2-3,-2-1 1,1 1-3,0-2-3,-1 1-3,0-2 0,-2 1 0,2-1-1,-2 0 0,1-1-1,-2-1-1,1 0-1,-1 0 1,1-3 0,-2 2 2,1-2 1,0 0 0,0 1 1,1-3 2,-1 0-2,1-1 0,1 1 0,0-1-1,0-1-1,2 2 0,-1-2 0,1 2 0,2-3 1,0 1-4,1 1 1,1-1-2,0-1 0,2 1-3,0-3 0,1 3-2,1-2 0,0 1 0,1 0-2,2 0 0,-1 0-3,1 1 0,1-1 1,1 3-3,1-2 0,0 2 0,-1 0-2,2 2 0,0-1 2,0 4-1,0-2 1,0 1 2,-1 2 0,1 1 1,-1-2 3,-1 4 1,0 0 2,0 0 0,-1 1 2,0 0 2,-2 2 3,0-1 2,0 1 2,-1-1 3,-1 1 0,-1 1 3,0 0 0,-1 0 1,-1 0 1,0-2 1,-1 1 0,-1 0 2,0 0-1,0 0 3,0-3 0,-1 1-2,-2 0 1,1-2-5,-1 1 0,0 0-1,-1-2-2,-1 0 1,0 1-2,-1-2-1,1 0 1,-1-1-3,-2 0-1,1 0-2,0 0 0,-1-1 0,1-2 1,0 0 0,-1 1-2,2-1 3,0-2-1,1 2-2,-1-3-2,1 1-2,1 2 4,1-3-4,2 1 2,-1 0-2,0 0-2,2 0-1,0 2 0,1-4 0,1 2-1,0 0-2,1-1-2,1 0 2,0 1-1,2-1-2,0 0-2,1 0 1,1-1-1,0 3-2,1-3-1,1 2 0,1 0 0,-1 1-1,3 0 0,-1 0-2,-1 2 1,2 0 1,-1 1 2,-1 1 0,0 1 2,0 0 4,-1 0 1,0 1 3,0 1 0,-1 1 3,0 0 1,-1 0 4,0 0 0,-1 2 3,-1-1-1,-1 1 0,0 1-1,0-2-2,-2 2 0,0 0 0,-1 1-2,0-2-2,-1 0 0,0 2-2,-2-3 1,1 2-2,0-2 0,-1 1-2,-1-1 1,1-1 1,-3 0 0,2 0 0,-2-1-1,0 0-1,1-1 2,-3 0 0,1 0 2,1-1 0,-1 0 1,-2-1 0,2-1 2,0 0-1,-1-1-2,2 0 3,-2 0-3,1-1 1,1 0 1,1-1 1,1 1 1,-1 1-3,1-3-1,1 0 1,1 1-1,1 0-2,-1-1 0,1-1 0,1 1-2,1 0 0,1 1 0,1-3-2,0 1-2,2-1 0,1 1-3,1 0-2,0-1 0,1 1 0,2-1 1,0 1 0,1 1 2,2 0 1,-2 1 2,3 1 3,-1 0 1,0 3 1,1-2 2,-2 2 3,2 2 3,-2-2 3,0 3-1,-2 1 2,0 0 1,-2 0 0,0 1 1,-1 1-2,-1 0 1,-2 0 4,0 2 1,0-2 5,-2 0 4,0 2 4,-2 1 5,-1-2 4,0 1 3,-1-1 2,-1 0 0,0 0 4,-1 0 4,0-1-1,-1 0-1,1 1-5,-1-1-4,-2-1-7,2-2-8,0 1-9,0-1-15,0 1-24,0-4-22,-2 3-25,2-3-27,1 0-24,-1 0-37,2 0-36,0-3-34,0 3-23,1-3-18,-1 1-10,3 2-14,0 0-8,0-4 23,1-1 36,3 1 36,-1 0 35,0 0 30,2 0 26,1 0 25,0-1 21,3 1 18,-2-1 12</inkml:trace>
  <inkml:trace contextRef="#ctx0" brushRef="#br0" timeOffset="54745.1313">18763 11889 11,'2'-9'34,"-1"1"8,0 0 10,0 1 10,0 0 13,-1 0 15,1 1 17,0 0 20,0 1 22,-1 0 27,1 0-2,0 1-29,1-1-16,-2 2-14,0 0-2,0 2-1,0 1 0,0 0 2,0 0 0,0 0-2,0 0-4,0 0-4,0 0-5,0 0-6,0 0-7,0 0-7,0 0-10,0 0-7,0 0-4,2 1-8,-1 2-3,1 0-3,0 2-3,0 1 0,0 2-3,1 0 0,0 1-3,0 2 1,1 0-1,0 2 1,0 0 1,0 1 1,0 0-2,0 2 1,-1-1-2,1-1-5,0 2 0,-1 0-4,2 0-2,-1-1-1,-1 1-4,1-1-2,0 0 0,0-1-3,-1 0-4,1 0 1,1-1-1,-2-2-3,0 1 1,0-1-3,1-1 0,-1-1-4,1-1-1,-1-1 0,0 0 0,1-2-1,-1 0-3,0-2 3,0 2-1,0-3 2,0 1 0,1-1 2,-1 0 3,1-2 1,0 0 6,0 0 4,0 0 2,0-1 4,1-1 5,-1 0 2,0-1 4,3-1 0,-2 1 4,0-2-1,0-1-2,0 0 0,2 0-2,-2-1-1,0 0-2,0 0-4,0-1-7,-1 0-4,2 2-12,-2 0-15,0-2-19,-1 2-21,0 0-24,0-1-25,-1 2-24,0-1-26,0 1-25,0-1-30,-1 1-33,1 1-36,-2-1-39,2-1-31,-2 0-3,0 2 13,-2 0 36,2 0 42,-2 2 42,0-2 35,0 0 35,-1 1 27,0 0 26,0 0 20,0 1 19,0-2 16</inkml:trace>
  <inkml:trace contextRef="#ctx0" brushRef="#br0" timeOffset="55152.1545">18953 11860 21,'-1'-5'39,"-1"3"9,1-1 9,-1 0 13,1 2 14,-1-2 15,2 3 20,-1 0 22,1 0 25,0 0 28,0 0-9,0 0-46,0 0-28,0 0-18,0 0-10,0 0-5,0 0-4,0 0-5,0 0-5,0 3-6,1-2-8,0 3-8,1 0-8,-1 1-5,1 0-5,1 2-1,-1 0 3,1 1 2,-1-1 3,1 3 0,0-1 5,0 1 2,0 0 2,0 1-1,1 1 2,-1 0 1,1 0 1,1 1 3,-1-1 0,0 2 1,0-1-1,1 0 0,-1 0 0,1 0 1,0 1-1,0-2 1,0 2 1,0-2 0,0 1-2,0-1-1,2 0 1,-2 1-1,0 0-1,0-2 2,0 0 1,2-1 0,-2 1-1,0-3-1,0 0-5,0-1 0,-1 0-1,1-2-1,-1-2 0,0 1 1,0-2-1,-1 1 2,0 0 1,-1-3 2,1 1 1,0-2 5,2 1 5,-1-3 7,0 0 4,-1 1 4,1-3 4,0 0 0,1-1 1,-1-2 0,2-1 3,-1 1-9,-1-1-3,1-2-10,-1-1-5,0 3-8,1-4-8,-2 2-14,0 0-18,0 0-20,0-1-20,0 3-21,-1-1-25,0 1-25,-1 0-23,1 2-26,-1 0-23,-1 1-21,1 0-18,-1 3-17,0-1-24,1 2-24,-1 2-14,0 0-5,0 0-19,0 0-14,0 0 19,0 0 32,2 2 38,1 1 41,0 1 34,-2-1 32,1 1 27,-2 1 23,2 0 20,-1 2 19,1-2 14</inkml:trace>
  <inkml:trace contextRef="#ctx0" brushRef="#br0" timeOffset="55467.1726">19387 12247 10,'0'0'34,"0"0"9,0 0 10,-1 3 11,-1-2 12,1 0 17,-2 2 16,2-1 20,-1 1 22,1 1 25,1-1-4,-1 2-29,0-1-23,0 2-18,1 1-10,0 0-6,1 0-6,1 0-5,-1 2-7,1-1-8,2 1-8,-2-2-7,1 1-8,1-1-7,-1 1-7,1-1-6,0 0-5,-1 0-2,1-1-5,1 1 0,-1-2-3,0 1-1,0-2-1,-1 2-1,0-2-7,0 0-7,-1-3-10,1 2-10,0-2-24,0 0-28,-1-1-28,0-1-25,-2 1-35,3-4-37,0 0-1,-1-1 14,-1-2 21,1 1 21,-2-2 22,0-2 22,0 0 19,0-2 18,-1 0 17,0-1 15,1 0 12</inkml:trace>
  <inkml:trace contextRef="#ctx0" brushRef="#br0" timeOffset="55778.1904">19463 12100 10,'-3'-6'37,"0"0"10,0 1 12,0 2 12,0-1 14,0 2 15,0 0 17,1-2 22,0 2 23,0 0 28,1-1-2,-1 0-29,2 0-29,-1-1-33,0 1-19,1 1-13,1-2-7,0 1-5,0-1-4,1 1-7,1-1-6,2 1-6,-1 0-8,0-1-9,1 1-4,1 0-2,0 1-3,2 0 1,-2-1 1,1 3-1,0-1 2,1 1 1,-1 0 5,0 1 3,-1-1 3,1 3 3,1-3 4,-2 2 4,-1 0 5,-1 1 6,0-1 8,0 0 7,0 1 10,-2-2 9,0 2 10,-1-2 9,0 2 10,-1-1 6,0 0 10,-1 0 13,1 1 10,-2-3 9,0 2 6,0 0 3,-1-1-1,0 1-2,0-1-8,-1 0-6,0-1-10,0 0-16,-1 0-11,1 0-15,-2 0-20,2 0-17,0-1-21,-1 0-23,1-1-22,0 1-25,0 0-28,0 0-30,1 0-31,0 0-28,1 1-30,0 0-23,2 0-33,0 0-27,0 0-24,0 0-12,0 0-8,1 2-5,0 1-24,1 1-23,1 2 28,1-1 42,1 0 44,-1 2 43,1 0 37,1 0 31,0-1 29,1 0 23,0 2 21,0-1 15,1-2 13</inkml:trace>
  <inkml:trace contextRef="#ctx0" brushRef="#br0" timeOffset="56198.2144">19726 12291 5,'0'0'32,"0"0"8,-3 0 9,1-2 8,0 1 11,1-1 10,-2 0 13,2-1 16,1 1 18,0-4 20,0 3-4,0-1-23,3 0-21,-2-1-20,2 1-11,-1 1-5,1 0-1,0 0 2,1 0 1,1 0 1,0 2 0,2-1-4,0 2-1,0-2-6,0 2-3,2 0-1,0 2-2,-1-2 1,-1 2-1,1 1 3,-1 1 3,0-1 1,-1 2 3,-1 0 2,0 0 2,-2 1 0,0 2 2,-1-1 3,-1 1 2,-1 2 2,0 0 3,-2 1 1,0 0-1,-1 1-2,-2 1-3,-1 0-1,0 1 1,0-1-5,-2 3 1,-1-4-2,1 3-2,-1-2 0,0-1-3,-1-1-2,1 1 4,0-2 0,0 0 3,2-1 7,0-2 1,1 0 2,-1-1-2,3-1 3,0-1-5,1 1-2,1-2-1,1 1 1,0-1-1,1-1 0,1 1 0,0 0-6,1 0-3,0 0-1,2 0 1,1-1-1,1 1-4,0 1 4,0-1 2,3-1-1,0 1 4,1-1 1,0 1-7,3-1 2,-2 0-8,1-2-4,0 3-4,0-3-5,1 1-9,-1-1-7,-1 1-10,0-1-7,0 0-7,0 0-20,-3 0-20,1 0-26,-2 0-32,1 0-35,-2 0-33,-2 0-36,0 0-33,-1 0-24,0-1-42,-1 1-35,-1-1-30,-1 1-16,0 0-33,0 0-20,0 0 36,0 0 52,0-4 57,0 4 49,-3-3 46,0 0 38,0 1 34,-1 0 26,0 1 26,4 1 20,-6 0 16</inkml:trace>
  <inkml:trace contextRef="#ctx0" brushRef="#br0" timeOffset="60095.4373">7237 17923 20,'2'-2'39,"0"0"11,-2 2 10,0-2 12,0 2 12,0 0 14,0 0 16,0 0 20,0 0 21,1-1 27,-1 1-9,0 0-38,0 0-27,0 0-19,0 0-10,0 0-3,0 0 1,0 0 3,0 0 5,0 0 3,0 0-1,0 0 2,0 0-2,0 0-1,0 0-3,0 0-2,0 0 0,0 0 1,0 0-1,0 0 4,0 0 0,0 0 3,0 0 1,0 0 2,0 0 2,0 0 3,0 0 0,-3 0 5,3 0 1,-2 0 2,2 0 2,-3 0-1,3 0-2,-2 1-6,0 1-6,1-1-6,-2 0-10,1 1-5,0 1-8,0 0-10,-1-1-13,0 3-10,0-1-9,-2 1-5,2-2-11,0 3-6,-1-1-2,1 1-1,0-1 1,1-1-2,-1 3 2,0-2-2,-1 0 0,1 2 4,0-1-1,0-1 1,1 1 0,-1-1 2,0 0 0,1 2-2,0-4 0,0 3 0,-1 0-4,1-1 4,-1-1-2,1 1 0,0-1-4,-1 0 2,1 0-5,0 1 3,0 0-2,0-2 2,1 2-2,-1-1 2,1 2-4,-1-1 2,1-1-1,-1 2-1,1 0 2,-1-1-2,1 1 2,-2 1-1,3 0-1,-2-2 2,1 1-1,1 1-3,-1-2 3,0 2-2,0 0 1,1-1 7,-1 2-3,0-2 4,0 2 2,1-1 2,-1-2 0,1 2 2,0-2 0,0 2 4,0-1-1,0 1 3,1-3 5,-1 2 3,1 0-1,0-1-4,0 0-1,-1 1 2,1 0-3,1-1 1,-1 1 2,1-1-4,-1 1 4,2 0-4,-2-1 1,1 2-1,-1-1 0,0-1-4,1-1 0,-1 3 2,1-1 2,0-1-4,0 2 0,1-2 2,-1 1-2,0 0 0,0 0 0,0-1 3,1 1-3,1-2 0,-1 3 0,0-2 2,0 0-2,0 1-2,0 0 0,0 0 2,1-1-2,0-1 2,1 3-4,0-2 0,-2 0-4,2 1 2,-1-1 0,1 1 0,-1-2-2,1 1-4,-1 0 2,0 0 2,0 0 0,-1 0-5,1-1 3,0 0-2,0 0 2,-1 0 2,0-1 2,0 1 2,0-1 0,-1 0 0,0 0 0,0-1 0,0 2 2,-1-2 0,1-1 0,-2 1-2,1 1 2,-1-3-2,0 0 0,1 2-2,-1-2-2,1 2 0,-1-2-8,0 0-6,0 1-15,0-1-18,0 0-18,0 0-22,0 0-23,2 2-21,-2-2-22,0 0-23,0 0-17,3-1-11,-1 0-17,1-2-15,0 1-20,1-1-15,0 1-33,2-3-29,-1 1 22,3-2 36,-1-1 41,0 0 38,1 1 35,2-3 30,-2 2 25,2 0 22,1-1 19,0 1 16,1-1 14</inkml:trace>
  <inkml:trace contextRef="#ctx0" brushRef="#br0" timeOffset="61369.5102">10149 17966 9,'-2'-4'31,"0"1"10,1 0 8,-1 0 10,1 1 11,0-1 13,1 3 14,-2 0 17,2 0 20,-1-1 21,1 1-4,0 0-29,0 0-18,-1-2-14,1 2-6,0 0-4,0 0-3,0 0 1,0 0-3,0 0 0,0 0-2,0 0-6,0 0-4,0 0-6,0 0-5,0 0-4,0 0-6,0 0-3,0 0-6,0 0-4,0 0-3,0 0-4,0 0-5,0 0-3,0 0-4,0 0-1,0 0-2,1 3 0,0-3 1,2 2 1,-1-1 0,1 1 1,1 0 4,-1 1 0,3-1 4,-1 1 1,0 1 1,0 0 5,1-1 2,1 3 1,-1-1 2,0 0 0,0-1 0,0 2 1,1 0-1,-1-1 0,0 1 1,0 0-2,0 0 2,0 0 1,0 0 1,0 1-1,0-1 3,0 1-2,1-2 0,-1 2 1,0 0-3,-1-1 2,0 2 1,2-2 0,-2 1 0,-1-1-1,1 1-1,-1 0 1,0 0 0,-1 0-3,3 1-2,-2-1 2,-1 2-3,1-1 0,1-1 0,-2 0 1,2 2-1,-2-1 1,2 0-1,-1-1 0,-1 2 0,1-2-1,0 1 1,0-2-1,-1 2 1,2-2 2,-1 1-1,-1 0 3,0-2 0,0 2 2,0-2 2,-1 2 0,0 0 3,0-2 3,0 1 1,-1-2 0,1 3 3,-2-2 2,1 1 1,1 0 2,-1 1 0,-1-1 0,0 0 1,0 0-4,-1 1 2,-1-1-6,1 0-4,1 1-4,-1-2 1,0 2-2,0 0-5,0 0-3,0 0-4,0 0-3,0-1 1,0 2 0,-1-2-2,1 1-4,0 0 2,-1-1 2,1 1-2,-1 0 3,1-1-6,0 0 6,0 1 0,-1-2 0,1 2 0,0 0 0,0-1 0,0 0 0,0 0-2,-1 1 0,2-2 0,-1 2 0,0-1-2,0 1 3,1-1-1,-1-1-2,0 1-2,0 1 0,1-1-3,-1-1 3,0 0-6,0 1 6,1-2-5,-1 1 0,0 0 2,0-1-5,0 0 0,0 0 6,0-1-3,-1-1-1,1 2 4,0-1 0,0 0 2,-1 2-3,1-3 4,-1 2-6,1-1 5,-1 1 1,0 0 2,0 0 6,0-2-6,0 2 4,0 0-4,0 0-4,1-1 2,-2-1-3,2 1 3,-1 1-3,0-1 1,0 1-4,0 0-2,0-2-3,0 2-3,0 0 0,0-3-3,0 3 0,0-1 0,1 1 3,-1-1-3,1 0-2,-1-1 2,1 1-3,-1 0 3,1-1 3,-1 0 0,2 1 0,-1-3 0,0 3 3,0-2 3,1-1 0,-1 1 2,1-1 4,-1 2-1,1-2 4,0 0-4,0 0 4,-1 1-3,1-1 2,0 0-2,0 0 6,0 0-6,0 0 3,0 0-3,0 0 3,0 0-6,0 0 7,0 0-4,0 0 3,0 0-6,0 0 4,0 0 2,0 0-2,0 0 3,0 0-4,0 0 1,0 0-3,0 0 2,0 0-2,0 0 0,0 0 3,0 0 0,0 0 3,0 0-6,0 0 0,0 0 0,0 0-4,0 0 1,0 0 6,0 0 1,0 0 3,0 0-7,0 0 0,0 0 0,0 0-6,0 0-4,0 0 0,0 0-14,0 0-3,0 0-23,0 0-20,0 0-30,0 0-31,0 0-39,0 0-35,0 0-45,0 0-38,0 0-59,0 0-50,-2-1-51,-1-1-34,3 2-35,-4-1-16,0-3 48,-1 1 66,1-1 67,0 0 57,-2 0 53,-1-2 44,1-1 40,1 1 32,-2-2 29,-1 0 24,-1 0 20</inkml:trace>
  <inkml:trace contextRef="#ctx0" brushRef="#br0" timeOffset="64973.7163">19346 11276 9,'-3'1'34,"1"0"9,-1 0 11,1-1 9,0 1 13,2-1 12,0 0 15,-2 1 17,2-1 20,0 0 23,0 0-3,0 0-28,0 0-22,0 0-21,0 0-13,0 0-9,0 0-3,0 0-2,0 0 0,0 0-3,0 0-2,0 0-5,0 0-6,0 0-7,0 0-7,0 0-7,0 0-3,0 0-5,0 0 0,2 2 1,0-1 0,0 1 1,1 1 0,0-2 0,1 2 0,1-2 2,-1 2 2,1 1 1,-1-1-1,1 1 3,0-1 2,2 1-2,-2 0-2,0 0 0,0 0-4,0-1 0,1 2-3,0-1-1,0-1-2,0 2-3,0-2-1,-1 0 0,1 1-2,-1-1 0,0 1 1,0-1-1,-1 1-1,1 0 2,-2 0 0,2-1 4,-1 1-1,-1 0 4,0 0 2,0 1 3,0 0 2,0-1 3,0 2 1,0-1 1,-1 1 1,2-1 1,-1 1 1,0 1 0,0 0 0,0 0 0,0 1-4,0 0 0,0-1-4,0 1-2,1 0-5,-2-1-3,1 0-3,-1 0-2,0-2-3,0 2-1,0-3-4,1 0-2,-1-1-7,-1 0-11,2 0-14,-2-1-17,1 0-16,-1-1-16,1 1-15,-2-2-13,4 1-30,-1 0-31,0-1-30,0 0-21,-3 0-26,5 0-20,-1-1 15,1-1 27,1 1 32,-1-1 31,-1 0 27,1-1 24,0 1 21,0-2 19,1 1 17,0-2 15</inkml:trace>
  <inkml:trace contextRef="#ctx0" brushRef="#br0" timeOffset="65581.7511">19766 11217 9,'1'-7'29,"-1"1"7,0-1 7,1 3 8,0-1 8,0 2 10,-1-2 12,1 1 13,0 1 15,0-1 4,-1 0-5,1 3-10,0-2-17,0 2-8,-1 1-5,0 0 0,0 0 0,0 0 3,0 0 1,0 0 1,0 0-1,0 0 0,0 0-2,0 0-2,0 0-3,0 0-3,0 0-4,0 0-2,0 0-3,0 0-3,0 0-2,0 0-3,0 0 1,0 0-3,0 0-1,0 0 1,0 0-1,0 0-2,0 0 4,0 0 0,0 0-1,0 0 2,0 0 1,0 0 3,0 0 4,0 0 1,0 0 4,0 0-2,0 0 3,0 0-3,0 0-1,0 0-3,0 0-1,0 0-7,0 1-1,0-1-7,0 3-4,0-2-5,2 2-7,-2 1-2,1-1-5,-1 2-6,1 0 0,-1-1-4,1 1 0,-1 2-1,1 0 0,-1-1-1,1 2-1,-1 0 0,0 0 0,0 0 0,0 1 0,0 0 0,0-1 0,0 2 0,0-2 0,0 0-1,0 1-3,0-1 1,-1 0 0,1-1 0,0-1-2,0 0 0,0-1 1,0-1-1,0 0-1,0-2-1,0-2 0,0 0-1,0 0-2,1 3 0,-1-3 2,0 0 0,2 1 2,0-1 0,0 1 0,1-1-1,1 0 2,0 0-2,0 0 2,2 0-1,0-1 4,0 1-2,1 0 0,-1 0 1,2-1 0,-1 1-2,-1 0 0,1 0-3,1 1 2,-2-1 1,1 1 1,0 1-1,-1-2-2,1 3 2,-2-2-1,0 2 2,0-2 2,-1 2-2,0-2 1,0 2 2,-1 0 0,-1 0 1,0 0 0,0 1 1,-2-2 0,0 2 6,0 1 2,-1-1 7,-1 0 4,-1 1 8,0 1 7,-1-1 8,0 2 7,-1-2 9,0 2 8,-1-2 5,0 2 8,-1-1 5,0 1 6,0-3 0,1 1 2,-2 0-3,1-2-7,-1-1-4,1 1-10,-2-3-9,0 0-9,0 0-8,-2-1-14,2-2-15,-1 1-18,-1 0-20,2-3-25,0 2-28,0-1-30,0-1-28,1 1-30,2 0-24,0 0-21,0-1-36,2 2-36,0-1-26,1 2-15,1-1-25,2 3-20,-2-4 28,2 4 43,-2-1 45,2 1 42,-3-3 37,3 3 34,0 0 26,-5-1 25,5 1 21,-5 0 18,0 1 14</inkml:trace>
  <inkml:trace contextRef="#ctx0" brushRef="#br0" timeOffset="66650.8122">17657 11337 2,'1'7'18,"-1"3"2,1 0 3,1-2 3,-1 2 2,1 1 2,0-1 3,0-1 2,0 1-3,1 2-7,-1-2-7,1 0-7,0 0-7,1 0-3,-1 1-4,0-3-2,0 2-3,1-1-2,0 1-4,-1-2-3,1 2-3,1-1-2,-1 0-2,-1 1-1,1-1 0,0 0 1,-1 1 1,1 0 1,0-1 2,0 1 2,-1 0 2</inkml:trace>
  <inkml:trace contextRef="#ctx0" brushRef="#br0" timeOffset="73763.219">15898 7441 17,'-2'-4'35,"0"-1"8,0 2 7,-2-1 8,1 1 8,0 1 9,0-1 10,0 1 11,0-1 13,0 0 13,0 1-15,-1-2-39,0 1-22,-1 0-11,1-1-6,-1 1-2,0-1 0,0 1 2,-2 1 1,1-1 0,-1 0-1,1 0 1,-1 1-3,-1-1-1,0 0-4,0 0-1,-1 2-4,0-2-4,0 2-2,0-2-1,-3 2-1,2-2-2,-2 2 0,1-1-1,-1 1-3,0 1 1,0 0-1,0-3 0,-1 3 0,1 0 0,-1 0 1,1 3-1,0-3 2,0 0-1,1 0 2,-1 2 0,1 0 0,1-1 1,-2 2 0,2 0 1,0-1 1,-3 1-1,2 2 0,0 0-1,0 1-1,0-1-1,0 2-1,1-2-2,-1 1 0,0 2-1,1-1-1,1 0 0,-1 0 1,1 1 0,1 1-1,-1-1 3,2 1-1,-1-1 2,2 0 0,-1 2 0,-1-2 1,2 2 0,-1 0 1,1 0 3,-1-1-1,1 3 2,0-1-2,1 0 2,0 1-1,0 0-1,-1 0 0,1 0 1,1 2-1,-1-1 1,2-1 0,-1 2-1,0 0-1,-1 0 0,2 0 0,1-1-1,-1 1 1,1 1-1,0-1-1,0 1-1,2-1 0,-1 0-2,1-1 0,0 1 0,1-1-1,0 0-1,1-2 0,-1 0 0,1 1 0,1 0-3,-1 0 2,0-2-2,0 2 0,2-3 1,-1 3 1,1-1-2,0 0 0,-1-1-2,1 0 2,0 2-1,1-3 0,0 3-1,0-1 0,1 1-1,-1-2 1,0 1-1,1 0 0,1 0-2,-1 1 0,0-2 0,0 0 0,0 1-1,1-1 1,-1 0-1,1 2-1,0-4 0,0 2 0,0 1-1,0-3 1,0 1 1,1-1 2,0 1 0,-1-1 2,1-1 1,0 1 2,0-1 2,0 0 2,1 0 1,0 0 1,-1 0 1,0 0 2,1 1 2,-1-3 0,1 2 1,0-1 1,1 0-1,-1-1-1,0 0-1,1 1 0,-1 0 0,0-1 0,2 1 0,-2 0 0,0-2 1,2 1 0,-2 0 1,1-1 0,-2 1 0,2 1 1,-1-3 0,0 1 2,1 1-1,-1-2 2,0 1 2,1 0 0,-1 1 0,0-2 1,2 1 1,-1 0-1,-1 0 0,2-1-1,-2 0 1,2 1 0,0-2-1,0 3 1,-2-2 0,3 1 0,-2-1-4,0 0 2,0 1-1,1-2 1,-2 2-1,3-1-2,-3 0 1,2 0 1,0 1-2,-1-2 3,1 1 1,0 0-1,0 0 0,-1 0 1,1 0-1,0 0 0,0-1 1,-1 1 0,1-1 0,0 1 0,0 1 1,-1-1-1,1-1-2,-1 0 0,0 1-4,0 0 0,0-1 0,-1 0-1,1 1 0,0-2 0,-1 1 1,1 0 0,-1 1 0,0-1 0,1 0 1,1 0-1,-3 0 0,2-1 2,1 2 0,-2-1 2,1 0-1,1 0-1,-2 0-1,1-1 0,1 0-3,-2 0-2,1 0-1,1 0-1,-2 0-2,1-1-2,0 1 0,0-1-2,0 1-2,0-1-1,-1 0-1,0 0 1,1 0-3,-1 0 1,0 0-1,1 0 2,-1 0-2,-1 0 1,1 0-1,1 0-1,-1 0 1,0 0 2,1 0-1,-1 0 1,0 0 2,0 0 2,0 0 0,-1 0 1,0 0 1,1 0 1,-1 0 2,1 0 1,-1 0 2,1 0 1,-1 0-1,0 0 2,1 0 2,-1 0-2,1 0 0,-1 0 1,1-1-1,-1 0-2,0 1 2,1 0-1,0-1 0,-1 1 0,0-1 0,0 0-1,0 1 0,0-1 0,-1 1 0,2-1 0,-3 1-1,1-1-1,0-1 2,0 2-2,0 0 3,0-1-3,-1 0 1,0 1-1,1-1 0,-2 0-1,1 0 1,0 1 0,-1-2-1,2 2-1,-1-2 3,0 1-2,0-1 1,0 2-1,1-2 0,-1 2-1,1-2 1,-1 1 0,1-1 0,1 0 0,-2-1-1,1 2 1,0-2-1,2 2 1,-2-1-1,1-1 1,0 0-1,1 0-1,-1 0 1,0 0 0,1 1 0,-2-1-1,1-1 0,-1 1 0,1 0-1,0-1 0,-2 1 0,1 0 0,1-1 0,-2 1 0,1 1 0,-1-2 0,0 1-1,1 0 1,-2-1 0,0 1-1,0-1 0,1 1-1,-2-1 1,2 1 0,-2 0-1,0-1 1,0 1 0,0-1 0,0-1 0,-1 2-2,2-2 2,-2 1-2,1 0 1,-1 0 1,0-1-2,0 0 0,0 0 1,0-1 0,-1 1 0,1-2 0,1 0-2,-1 1 1,0 0-3,0 0 1,0-2-1,-1 2 2,0-2-3,0 1 1,0 1 0,1-1 0,-1-1 0,-1 1 0,1 0 3,0-1 1,-1 1 4,0-2 1,0 1 4,-1 0 2,0-1 1,0 1 1,0-2 3,0 1 4,0 2 2,-1-2 2,0 1 4,0-1 0,-1 1 1,0 1 2,1-1 1,-1 1 0,-1 0 1,1 0 0,0 2 2,-1-3 1,0 1 1,-1-1 2,1 2-2,-2-1 1,1 0 0,0 1-2,-1-1 1,1 0-3,-1 0-1,0-1-3,-1 2-1,1-2 0,0 1 1,-1-1-2,1 2-3,0-2 1,-2 1 1,1-1 0,1 1 0,-1 0 0,0-1 1,-1 1-1,1-1 0,0 2 2,0 0 4,1-1-1,-2 0 0,2 0 1,0 0 1,0 2-1,0-1-2,-2 1-1,2-1 1,0 1-1,1 0 1,-2 2-1,1-2-4,0 1 0,0 0-1,-1 0-4,1 0 1,0-1-4,0 2-4,-1-1 1,0-1 0,0 0-6,0 2 2,-1-1-4,-1-1 1,2 1-3,-1-1 1,0 0-2,-1 1-2,1-2 0,-1 1 0,0-1-2,-1 0 0,1 1 0,0 0-1,-2-2-3,2 2 5,0 0-3,0-1 0,0 1-1,-1 0 1,2 1 1,0 0-1,-2 0-1,2-1 1,-1 2 0,2-1 1,-2-1 1,1 2-2,1-1 4,-1 0 0,1 2 4,-1-1 0,1-1 1,0 1 4,1-1 0,0 1 2,-1-1 2,1 1-2,-1 0 1,1 0 3,0 0-2,0-1 0,-1 2-2,0-1 1,1-1-1,-1 1-4,0-1-1,-1 1-2,1 1-4,1-2-4,-1 1 2,-1 1-2,-1-2-3,2 0-4,-1 1-3,0-1 1,0 2 2,0-1 2,0 0 2,1 0-4,0 1 5,-1-2 1,1 1 3,0 1 0,0 0 2,0 0 2,0 0 3,1 0 3,-1 1 3,1-2-2,1 0 2,-2 2 0,1-2-3,1 2-3,-1-2 3,1 2-3,-1-2 3,-1 2-3,0-2-1,1 1 4,0-1-3,0 1 1,-1-1 2,0 0-1,0 2 3,0-1-3,1-1 3,-1 0-2,-1 0 1,1 1-1,-1-1 4,0 0-3,1 0 3,-3 0-2,2 0-2,-1 1-2,0-1 2,-1 1-4,1-1 0,0-1 1,-1 1 1,1 1-2,-1-2 0,1 1-4,-1 0 0,1 1 0,1-1 0,-1-1 0,0 2 0,2-1 0,-1 0 0,0 1 0,0 0 0,0-1 6,0 1-2,1 0 0,-2-1 0,2 2 4,-1-2-2,2 1 2,-1 0 0,-1-1 3,1 2-3,0-2 2,0 1-4,0 0 0,0-1 2,1 1-2,-1 0 1,1-1 1,1 0 0,-1 2 2,2-1 1,-2 0 3,2 1 3,0-2 0,1 3 2,0 0 2,-1-2 3,1 1 2,1 1 0,1 0-2,-3-1 0,3 1 1,-2 0-5,1-1 3,-1 1-3,2 0 1,-3-2-3,3 2-4,-2 0 0,2 0 0,0 0-2,-2-1 0,2 1-3,-1-1-4,1 1 4,-2-1 3,2 1 2,-3-1-2,1 0-4,2 1-1,-2 0 2,2 0-1,0 0-1,-2-1 3,2 1-1,0 0 6,0 0 0,0 0-3,-2 0 3,2 0-2,0 0-1,0 0-2,0 0 3,0 0 2,0 0-5,0 0 3,0 0-3,0 0-2,0 0 2,0 0-5,0 0-2,0 0 0,0 0-3,0 0 0,0 0 0,0 0 0,0 0 0,0 0 0,0 0 0,0 0-3,0 0 0,0 0 3,0 0-2,0 0-1,0 0 1,0 0 2,0 0 0,0 0 0,0 0-3,0 0-2,0 0 2,0 0 3,0 0 0,0 0 0,0 0 0,0 0 0,0 0 0,0 0 0,0 0 0,0 0-2,0 0 2,0 0 0,0 0 0,0 0 2,0 0-2,0 0 0,0 0 0,0 0 0,0 0 0,0 0 0,0 0 0,0 0 0,0 0 3,0 0 2,0 0-2,0 0-3,0 0 0,0 0 0,0 0 0,0 0 0,0 0 0,0 0 0,0 0 0,0 0-3,0 0-2,0 0 0,0 0 2,0 0 3,0 0 0,0 0 0,0 0 0,0 0 0,0 0 0,0 0 0,0 0 0,0 0 3,0 0-1,0 0 1,0 0 2,0 0 3,0 0-3,0 0-2,0 0-1,0 0 6,0 0-3,0 0-2,0 0-1,0 0 4,0 0-1,0 0 0,0 0-2,0 0 2,0 0-3,0 0-2,0 0 3,0 0 2,0 0-2,0 0-3,0 0 0,0 0 3,0 0-3,0 0 0,0 0 2,0 0 1,0 0-3,0 0 0,0 0-5,0 0-6,0 0-5,0 0-15,0 0-10,0 0-20,0 0-21,0 0-14,0 0-25,0 0-20,0 0-27,0 0-24,0 0-24,0 0-20,0 0-16,0 0-12,0 0-20,1 1-21,0 3-7,2-1 2,0 2-22,0-1-15,2 3 24,2-1 40,-1 2 44,2 0 39,0 2 37,1-1 30,0 1 26,1 0 23,0 1 19,1-2 18,-1 3 13</inkml:trace>
  <inkml:trace contextRef="#ctx0" brushRef="#br0" timeOffset="77950.4585">14496 8956 19,'-5'-3'36,"2"1"10,-2 0 10,0 0 9,0 1 11,0-1 14,-2 0 13,1-1 16,0 2 20,1-1 21,-1 1-11,-1-2-41,1 2-26,0 0-15,-1-2-8,0 2-5,0-2-1,0 2 0,0-1-1,2 1-2,-3 0-3,1-2-1,1 3-4,-1-2-2,0 0-4,-1 1-1,0-1-1,0 0-2,-1 2 1,0-3 0,0 3-2,0-2 0,-3 1 0,1-1-2,-2 2 0,1-1-3,-3 0-2,1 0-1,-1 0-4,-1 1-3,-1 0-3,1 0-4,-1 0-4,0 0 0,-1 1-3,1 0-2,0 0-2,1 0-3,-2-1 1,2 1-3,0 0-1,0 0 1,2-1-1,0 2 0,1-1 1,1 1 0,-1-1 0,1 0 0,0 2 0,1-1-1,1 0 1,-1 0 0,0 0 0,2 2 0,-3 0 0,3-1-1,-1 2-1,-1-1-3,2 1 1,-1 0 1,0 2-2,0 1 3,0-1-1,0 0 2,0 3 0,1-1 1,-1 1 0,1 2 0,1-1 0,0 0 1,-1 1 0,1 0 3,2 2 2,-1-1 0,0 0 1,1 0 0,1 0 1,1 0 1,0 0 0,0-1 2,0 1 1,1 1 0,1-2 3,0 1 1,0 1 1,1-2-1,0 2-1,1-1 0,0 1-1,1-2 1,0 2-2,0-1-1,1 0 0,-1 0 1,1 1-2,0-1 1,2 0-3,-2 0 0,0 0 1,1 0-2,0 0 0,0 0-1,0 1 0,1-2-1,-1 1 0,1 0-1,2-1-1,-2 1-2,0-1 1,1 2-3,0-2 1,0 1 1,1-1-1,0 0-2,0 0 0,0 2-1,0-2 0,2 0-2,-1-1 1,0 0 2,0 1 0,2-2 1,-2 0 2,1 2 1,0-3-1,2 0 3,-1 0 0,-1 0 2,2 0 1,-1-1 1,0-1 0,2 3 3,-2-3 0,1 1 0,1-1-1,-1 0 0,0-1 1,1 0-2,-1 1 1,1-2-2,0 0 1,0 0 0,-1 0 0,1-1 0,0 1 0,0-2 0,1 2 2,-1-1-3,1-1 3,-1 1-2,0-1 2,2-1-2,-2 1 2,0 0 1,1 1-1,-1-4 1,1 3 1,-1-1 0,0 0 0,1-1 1,0 1 0,1-1 0,-1 0 0,0-1 0,1 0 2,-1 0-1,1 0 0,-2 0 1,0 0-1,2 0 1,-2 0-2,2 0-1,-2 0 0,-1 0 0,1-1-3,0 0 2,-2 0-1,2 0-2,-1 1-1,-1-1 1,1 1-1,-2-2-1,0 0 0,0 2-1,0-3 1,0 3 0,-1-2 2,-1 1-1,2-1 1,-2 0 0,0-1 0,0 1 1,-1 0 1,1-1 1,-1 1-1,0-2 3,1 1 1,-1-2 1,1 2 3,0-2 1,-1 1 2,0 1 0,0-2 1,1 0 1,0 1 2,-1-1-1,-1 0 2,1 0 0,-1 1 0,1-1-1,-1 0-1,2 1 0,-3-2-1,2 1 1,-1-1-2,-1-1-2,1 2 0,0-2 0,-1 1-1,1 0 0,-1 0-1,1-2 0,-1 0 0,0 0-1,0 0 0,0-1-1,0 0 0,0-1 0,2 0-1,-2 0 1,0 0-2,0-1-1,0 0 0,1-1 0,-1 2-1,0-1 2,0 0-1,1 0 0,-1-1-1,-1 2 2,0-1-1,0 0 0,1-1 1,-2 2 0,1-2 2,-1 1 0,0 0 0,-1 0 1,1 1 3,-1-2 1,-1 2 3,1 0 1,-2-1 0,1 2 5,-1 0 2,-1-1 1,0 1 2,0 0 2,-2 0 0,1 0 0,-1 2 0,0 0 0,0-1 1,0 1-4,-2-2-1,2 1 2,0 2-4,0 0-4,0-1-1,-1 0 0,1 2 0,0-2 1,1 4 2,0-2-2,1 0 4,-1 1 3,1 1 4,0-1-1,-1 1 6,1 0-1,0 1 5,0 0 0,1-1 3,-1 1 2,0 0 1,1-1 0,-1 1 0,0-1 0,0 2 0,0-1 0,0-1-3,0 0-6,0 0-3,0 1-3,0-1-2,0 1 1,0-1-5,1 0 3,-1 2-6,-1-2-3,2 1-3,0 0 1,-1-1-5,1 1 0,0 0-1,-1-1-3,1 3 1,0-3-1,0 1 1,-1 0-5,1 1-2,0-1 3,0 0-1,0 1 1,1-1 1,1 2-4,-2 0-2,2 0 1,0 0-1,0 0 6,0 0-1,0 0 1,0 0-3,0 0-1,0 0 0,0 0-4,0 0 0,0 0 0,0 0 0,0 0 0,0 0 0,0 0 3,0 0-3,0 0 0,0 0 0,0 0 0,0 0 0,0 0 4,0 0 0,0 0 3,0 0-3,0 0 0,0 0-1,0 0 1,0 0 0,0 0 1,0 0 1,0 0-1,0 0-1,0 0-2,0 0 1,0 0-3,0 0 0,0 0 0,0 0 0,0 0 4,0 0-4,0 0 0,0 0-4,0 0 1,0 0-1,0 0 0,0 0-1,0 0 1,0 0 4,0 0-2,0 0 2,0 0-3,0 0 1,0 0 0,0 0 2,0 0 0,0 0 2,0 0-2,0 0 2,0 0 1,0 0-3,0 0 0,0 0 0,0 0-3,0 0 3,0 0 3,0 0-3,0 0 0,0 0 0,0 0 0,0 0 2,0 0-2,0 0 4,0 0-4,0 0 2,0 0-2,0 0 3,0 0-1,0 0-2,0 0-2,0 0-1,0 0 3,0 0 0,0 0 0,0 0 0,0 0 0,0 0 0,0 0-2,0 0-2,0 0 2,0 0-1,0 0-1,0 0 0,0 0-5,0 0-2,0 0-8,0 0-9,0 0-4,0 0-13,0 0-4,0 0-17,0 0-7,0 0-13,0 0-11,0 0-11,0 0-11,0 0-9,0 0-9,0 0-7,0 0-8,1 2-5,-1-2-5,0 0-9,0 0-1,1 1-7,-1-1-3,0 0-15,0 0-15,1 1-9,-1-1-3,0 0-12,0 0-11,0 0 17,0 0 27,0 0 28,0 0 27,2 4 25,-2-4 22,0 0 19,0 4 16,0-4 17,0 0 12</inkml:trace>
  <inkml:trace contextRef="#ctx0" brushRef="#br0" timeOffset="81898.6844">20614 10098 15,'-3'-4'35,"-1"1"9,0-1 8,0 1 9,-2 0 10,1 0 10,-1 1 11,1 0 15,-1 0 14,-1-1 19,1 0-12,0 0-37,0 0-23,0 0-15,-1 1-9,1-1-3,0 1 0,0-1-1,0-1 2,-1 1 1,1-1 1,-1 1-1,0 1-1,1-3-1,-2 2-3,1-1-2,0 1-1,0 1-3,-3-1 0,2-1-3,-1 1-1,-1 1-2,1-1-1,-1 1-4,-1-1-1,0 0-4,1 0-3,-2 0-6,1 0-2,-1 0-3,-1 0-4,1-1-1,-1 0-3,0 1-3,-1 1 0,2-2-2,-1 1 1,0 0-2,1 1 3,-1-1 0,1 0 2,1 1 0,-1-1 3,1 2 4,-1-2 0,1 2 1,1 0 3,-2-1 3,2 2 0,0 0 2,0 0 3,0 0 0,0 0 1,0 0-1,1 1-1,0 0 2,-1 1-3,1-2 2,1 3-2,0-1 2,-1 0-1,1 0 0,-1 1-2,0 0 0,1-1 0,1 1 1,-1 1 0,-1-1-1,1 1 1,1-1 0,-2 0-1,1 1 0,1 0-1,-1 0 0,1 1 0,-2 1 1,2-1 0,0 1 0,-1 1 2,0-2-2,0 2 1,1 1 1,0 1 2,-2-1 0,2 1 2,-1-2 1,2 2 1,-2 1 0,1-2 1,1 1 2,-1 1 0,0-2 0,1 2 1,0-1 0,1 0-1,0 1 2,0-1-1,-1 1-1,2-1-1,-1 0 0,1 1-1,0-1 0,0 0 0,1 0-2,-2 1-1,2-2 1,0 2-2,0-2 0,1 2-3,0-2 1,-1 2-1,1-1 1,1-1-1,-1 2-1,1-2 0,0 2 0,0-2 0,0 0 0,1 2-1,-1-2-2,1 2 0,0-2-3,0 1 2,1 1-1,-1-2 0,1 1 0,0 0-1,0 1-1,1-2-1,0 0 1,0 1-1,1 0-1,-1-2 1,0 3 0,1-3 2,0 2-3,0-1-1,2 1 0,-2 0 0,1-2-1,1 0-2,-1 2 2,0-2 0,2 1 0,0 1-1,-1-1-1,0-1 0,1 0 1,0 1-1,2-1 1,-2 1-1,1-2 2,0 2-1,3-1 2,-2-2 0,1 2 0,0-2 0,2 2 0,-1-1 0,0-1 0,1 1 0,0-1 0,1 0 0,-1-1 0,0 0 0,1 0 0,-1 0-1,1-1-1,1 0-1,-1-1 0,1 0 1,-1 1-1,1-3-1,0 2 3,-1-2 0,2 1 0,-1-1 1,1 0 0,-1 0 1,1-1 0,-1 1 5,2-2 3,-3 0 2,1 1 3,1-1 3,-1-1 3,1-1 2,-1 2 2,0-1 2,0-2 5,-1 0 0,1 1 3,-2 0 5,2-1 1,-2-1 1,-1 2-1,1 0 1,-2-2 0,0 2 1,1-1 0,-2-1 1,0 1 0,0 0 1,0-1-1,0 1-1,-2-1 1,1 1 0,1-1-3,-2-1-1,0 1 1,0 0-1,0 0-1,1-1-3,-1-1 1,0 1-2,-1 0 1,0-1 2,2-1 0,-1 1 2,0-1-1,0 0 4,0-1-1,1 0 2,-1 1 1,-1-1 0,1 0 3,-1-1 1,1 2 0,0 0-1,-1-1 2,-1 0 0,1 1-4,-1 0 2,0 1-3,0 0 3,-1 0 1,-1 0 4,0 2 2,0-1 2,-1 0 2,0 0 3,0 0 1,-1 2-3,0-2 3,0 2 4,-1-2 2,0 2-2,0-2-4,-2 1 1,1-1-6,0 1-3,0 0-4,-1 0-6,0-1-8,0 3-3,0-3-2,-1 2-3,0 0-3,1-1-3,0 0-3,-1 2-6,-1 0 3,1 0-3,1-1 0,-1 2-4,0-1 1,-1 0 0,1 1 0,-3 0 0,2-1-1,-1 0-5,0 0-4,0 2-10,-1-1-3,0-1-17,0 2-21,1-1-19,-3 1-25,2-1-24,0 0-28,-1 0-25,0 0-29,1 1-22,0 0-27,1 0-17,-1 0-16,0-1-33,2 1-26,0 0-19,2 2-4,0 0-19,0 0-14,3 0 22,-4 3 35,0 1 46,2 0 47,0-1 44,0 4 36,-1-2 32,1 1 29,0 0 24,0 2 22,-1-2 17</inkml:trace>
  <inkml:trace contextRef="#ctx0" brushRef="#br0" timeOffset="103766.9352">14064 18525 19,'-2'-1'38,"0"1"10,-1 0 12,0 0 11,0 0 12,0 0 14,0 0 16,0 0 15,0 0 20,3 0 7,0 0-4,0 0-21,0 0-39,0 0-21,-2 0-11,2 0-7,0 0-4,0 0 0,0 0-1,0 0-1,0 0 0,0 0-2,0 0-2,0 0-2,0 0-2,0 0-4,0 0-4,0 0-3,0 0-1,0 0-4,0 0-2,0 0-1,0 0-2,0 0-1,0 0-1,0 0-1,0 0 0,0 0 2,0 0-1,0 0 3,0 0 1,1-1 2,2 0 2,0-2-1,-1 3 2,1-3 0,0 3 1,0-1 2,1 0-1,0-1 2,0 1 1,2-1 0,-1 1 0,0 0 0,1-1 0,0 1-1,2-1 1,-2 2-1,2-1 2,-1-1 1,2 1 3,0 1-3,1-1 2,1 1 1,0-1 1,0 0-2,1 0-1,0 1 0,0 0-4,0 0-3,1 0-3,1 1-1,-3-1-3,3 1-4,-1 0-1,-1-1-3,1 0-1,0 1-4,0-1 0,0 1-2,1-1-2,-2 2-1,1-1 1,1-1-1,-1 0 0,2 2 0,-2-2-1,1 1 0,0 1-1,0-2 0,-1 2-3,2-2 1,-1 2-3,-1-1 1,2 1-4,-1-1 0,0 0-2,-1-1 2,2 3 5,-2-3 0,1 3 3,0-2 2,-1 0 0,0 1 2,0-1 4,0 0 1,-1 1 1,1-1 4,-1 1 1,0-1 3,0 1 1,-1-1-2,1 0 0,-2 1-2,1-1-2,-1 1 1,0-1-1,-1 0-3,1-1 1,-1 3-1,-1-3-1,0 0 1,1 1 0,-1 1-3,0-2 2,-1 1-2,1-1 2,-2 1-2,1-1-1,0 2 2,0-2-2,-1 1 1,0 0 1,-1-1 0,0 0-1,0 0-3,1 1 1,-2-1 3,1 0-2,-2 0 1,1 1-1,-1-1-1,0 0 0,-1 0 1,-2 0-1,3 0-1,0 1 1,-3-1 3,0 0-2,0 0 2,0 0-2,0 0 1,0 0 1,0 0 0,0 0 2,0 0 2,0 0-2,0 0 5,0 0 4,0 0-1,0 0 1,0 0 3,0 0-1,0 0 3,0 0 2,0 0 1,-1-3-1,-1 1 2,1 0-3,-2 0-3,0-1 0,0-2-5,-1 0-4,0 0-3,-1-2-2,1 0-4,-3-1-1,3-1-2,-1 0-2,0 0-5,1-1-3,0 1 2,0 0-2,0-2 0,1 2-1,0 0 1,0-1 2,1 1-2,-1-1 0,1 2 1,0-1-1,0 2-1,1-1 0,0 1 0,1 0 0,-1 2 1,1 0 0,0 0 4,0 3-2,0-1 3,0 1 0,0 2 3,0 0 2,0 0 1,0 0 0,0 0 1,0 0 2,0 0 5,0 0-2,0 0 2,0 0 3,0 0 0,0 0 0,0 0 2,0 0-1,1 2 2,-1 1-1,0-1 2,0 3 4,0 0-3,0 0 1,-1 1 4,0 1-3,0 1 1,1 0 0,-2 1-2,1-1 1,-3 3-1,2-1-1,0 0 2,-1 1-3,0 0 0,0-1-6,-1 2 3,1-1-2,-1 1-4,-1-1 1,1 1-4,-1 0 1,1 1-3,-1-2 1,2 1-2,-1-2 2,-1 2-2,2-3 0,-1-1 0,1 1 0,0-2 3,1-2-3,0 1 2,-1-2 1,2-1 2,-1-1 3,2 0-1,0-2 1,0 0-1,0 0 0,0 0-2,0 0-2,0 0 2,0 0-3,0 0-2,0 0 0,0 0 0,0 0 0,3 0-2,0 0-1,0 0 1,2 0 1,1-2 1,1 0 1,0 0 4,1 1 2,0-1 3,2-1-1,-1-1 3,0 2 2,1-2-2,-2 0 2,0 1-4,0-1-1,1 1-2,-3 1 5,1-1 0,0 0-3,0 1 2,-2 1-2,-1-2-2,0 1 2,0 1-4,-1 0-1,-1 1-2,0-1-1,-2 1 3,0 0 0,0 0-3,0 0-2,0 0-10,0 0-9,0 0-14,2 0-15,-2 0-18,0 0-12,0 0-21,0 0-18,0 0-21,0 0-16,0 0-31,0 0-32,0 0-26,0 0-20,0 0-19,0 0-15,0 0-6,0 0 4,0 0 26,0 0 36,0 0 37,0 0 33,0 0 30,0 0 25,0 0 26,0 0 19,0 0 18,0 0 13</inkml:trace>
  <inkml:trace contextRef="#ctx0" brushRef="#br0" timeOffset="104419.9725">16242 18290 9,'0'-7'36,"1"1"9,-1 1 12,0 1 11,1 1 12,1 0 12,0 1 15,0 0 15,-2 2 19,0 0 20,0 0-3,0 0-28,0 0-25,0 0-24,0 0-16,0 0-7,0 0-5,0 2 0,1 0 0,0 1 1,0-2 1,-1 3 0,2 0-2,0 3-1,0 0-2,-1 2-4,2 0-4,-1 2-4,0 0-2,0 2-5,1 0-2,-1 2-2,1-3-2,0 2 0,0 1-2,1-2-4,-1 1-3,0-2-2,0 0-5,0 1-4,-1-2-4,1 2-4,0-2-6,0-1-10,0 2-6,-1-2-6,2 0-8,-1-1-8,-1-1-13,1 1-22,-1-2-24,1 0-26,-1-1-23,0 0-18,-1-1-21,1-2-12,-2-3 10,0 0 20,0 0 21,0 0 21,0 0 21,0 0 18,0 0 18,-2-3 17,1-2 14,-1-1 13</inkml:trace>
  <inkml:trace contextRef="#ctx0" brushRef="#br0" timeOffset="104948.0027">16302 18310 12,'-1'-8'33,"-1"0"7,1 0 9,-1 1 7,1 1 10,-1-1 9,-1 1 12,2 1 11,-1-1 15,2 1 14,-2-1-13,2-1-34,0 1-24,2 0-14,-1 1-8,1 0-6,1-2-1,0 4-1,2-2-2,1-1 1,0 3-2,3-2-2,0 2-2,0-1-3,3 1-2,-1 1-2,1 0-1,2 0-4,-1 0-1,1 1 0,-1 1-1,1 0-1,-2 0-1,2 1 1,-2 1 0,0-1 2,0 0-1,-2 2 1,0-2 1,0 2 2,-2-3 2,0 3 0,-1-1 4,1 0 2,-2 1 1,-1-1 2,-1 0 3,0-1-1,-1 2 3,0 0 3,-1 0 1,0 1 3,-2-1 0,0 0 0,0 2 1,0-1 1,-1-1-2,-1 2 0,1-1-3,-2-1-1,0 2 0,0-1-2,-1 1 0,0-1-3,-2 1-3,0 0 0,0 1-3,-1-2 1,-1 1 0,1 0-1,-2-1 2,1 2 3,-1-1 1,0 0 2,0 1 2,1-1 0,-1 1 2,0-2 0,1 1 3,1 0 1,-1 0 2,1 0-2,0 0 3,1-1-2,0 1 2,1-2-3,-1 2 2,2-2-3,0 1 1,1-1-4,0 0 0,0 0-2,1-1-2,1-1-5,-1 1 0,2-2-5,-1 2-4,1-2-1,0 0-7,0 0-3,0 0-2,0 0-4,0 0-3,0 0-2,0 0 0,0 0-3,2 1 1,-2-1 1,2 1 0,1-1-2,1 0 3,0 0 1,0 0 0,1 0 1,1-1 0,0 1 2,0 0-1,0 0-1,1 0 0,1-1 0,-2 1 1,2 0-2,-1 1 3,1-1 1,0 1 1,0 1 2,0 0 2,1 0 1,-1 0 2,0 1 3,1 1 0,-2 0 4,1 0 1,-1 2 0,2 0 6,-2-1 1,0 2 1,-1 0 1,2 0 1,-2 1 0,-1-1 1,0 0-1,1 1 1,-2-1-1,2 0 0,-3 0-3,1 1-1,-1-1-1,0-2-3,0 2-3,0 0-3,-1-2 0,0 0-6,0 0-10,0-1-13,0-1-16,0 0-15,-1-1-14,1 1-13,0-1-14,0 0-25,0 1-28,0-1-24,1 0-18,1 0-27,-1 1-22,2-1-3,1 1 9,-1-1 24,1 1 29,0-1 27,0 1 25,2 0 22,-2-1 19,1 0 19,0 0 16,1 1 14</inkml:trace>
  <inkml:trace contextRef="#ctx0" brushRef="#br0" timeOffset="105370.0268">16824 18637 12,'4'3'35,"1"-2"9,-2 1 10,-1-1 10,1 0 12,-3-1 13,2 1 14,-2-1 16,0 0 20,0 0 24,2-1-5,-1 1-30,1-1-22,-1-2-17,1 2-7,-1-4-3,1 2 2,-1-3 2,1 0 7,-1-2 3,1 0 3,-1-2 1,2-1-1,-2 0-1,1-1-2,-1-3-3,1 1-2,-1-1-1,1 1-3,-1-3-3,1 2-2,-1 1-3,0-1-4,0 1-6,-1-1-5,1 1-2,0 1-1,0 1-2,-1 1-4,0 1-4,0 0-3,0 3-3,0 0-2,0 2-2,0 1-2,0 0-1,0 1 1,0 3-2,0 0 1,0 0-2,0 0-2,0 0-1,0 0-1,0 0-2,0 0-2,0 0-4,0 0-1,0 0-5,0 0-5,0 0 0,1 1-2,0 1-1,0 0-2,1 1 1,0 0-2,0 2-1,2 2 4,-1-2-2,1 3 0,0 1 4,0 0 2,1 2 3,0-1-2,2 1 2,-2 1 0,1 0-2,0 0 0,0 1-1,2-1-1,-1 1 1,-1-1-6,1 1 0,1-1 1,-2-1-3,1 0-1,0 1-2,-1-2 0,2-1 0,-1 1 0,-1-2-2,0 0 0,1-2-5,-1 1 2,-1-2 1,0-1 1,1 0-2,-2-2 3,2 1 0,-2-2 0,0-1 1,0 0-1,0 0 2,0-1 3,-1-2 4,2 1 8,-1-2 6,0 0 2,0-2 8,0 0 1,-1-1 5,1 0 4,0-2 2,0-2 5,0 3 0,-1-3-1,0 1 3,0-2-3,0 0-8,0 0-4,-1 0-6,0 1-1,1-1-7,-1 1-6,1 0-9,-1 0-6,-1 1-4,0 1-15,1-1-15,-1 3-20,0 1-26,0-1-28,0 1-28,0 0-26,1 1-26,-1 1-22,1 1-19,-1 0-20,1 0-19,1 1-28,-1 1-25,-2 1-29,0 0-17,7 0 28,-2 2 44,0 0 44,0 1 43,0 1 38,0 2 31,0 1 27,1-1 23,-1 2 20,-1 0 17,1 2 16</inkml:trace>
  <inkml:trace contextRef="#ctx0" brushRef="#br0" timeOffset="105759.0491">17421 18670 14,'1'4'37,"0"-1"9,0-2 11,-1-1 10,0 0 12,0 0 12,0 0 16,0 0 17,0-3 20,0-2 23,0-1-8,0-1-33,0-1-27,0-1-24,0-1-13,0-1-5,0 0-1,1 0 1,0-3 0,0 2 0,-1 0-2,1-2-4,0 2-4,0 1-4,-1 0-2,1-1-3,0 3-3,0-2-2,-1 2-3,0 0-1,1 2-3,0 1-3,0-1 1,-1 2 0,0 0 0,0 1-1,1 1 3,-1 2 2,0 1 1,0 0 1,0 0 1,0 0-1,0 0 1,0 0-2,1 1 0,2 2 0,-2 1-1,1 2-2,-1 1-1,2 2-1,-1-1-4,1 4-4,0 0-2,0 1-4,1 1-1,1 1-2,0 1 2,0 0 1,1-1 4,0 0 0,0 0 4,2 0 2,-2-1 3,1-2 6,0-1 2,2-1-2,-2 1 6,0-3 2,0-1-1,2-1 4,-2-1 1,0-1 2,0-1 1,-1-1 2,2 1 1,-1-3 0,-1 0 3,1 0 3,1-2 3,-2-1 3,0 1 3,0-1 5,0-1 3,0-2 6,-1 1-4,0-1-2,-1-1-3,1-1-4,-2 1-3,2-3-5,-2 2-6,0-2-7,0-1-11,0 3-10,-1-1-18,1 0-18,-1 1-22,0 0-27,0 1-23,0 0-22,-1 0-23,1 4-20,-1-2-17,2 1-15,0 1-12,-1 1-10,1 0-21,0 0-22,2 1-14,-1 1-8,2 0-14,1 0-12,1 2 23,0 0 35,0 0 35,2 2 33,-1-1 28,0 1 27,2 0 21,-1 0 19,1 1 17,0-1 16,-1 1 13</inkml:trace>
  <inkml:trace contextRef="#ctx0" brushRef="#br0" timeOffset="106236.0764">18079 18415 2,'3'-10'34,"-1"-1"11,0 0 13,0 2 12,-2 0 13,1 0 16,0 2 17,-1 0 19,-1 0 23,0 2 28,1 0 4,-1 0-12,-1 3-23,2-1-34,-1 1-21,0-1-9,1 3-4,0 0 0,0 0 0,0 0-1,0 0-1,0 0-5,0 0-5,1 3-6,0 0-7,0 0-6,1 1-8,1 1-8,0 2-6,-1 0-7,2 3-7,0 0-3,1 2-3,0 0 1,-1 3-1,1-1 3,-1 0 3,0 1 2,0 1 2,0 1 5,0 0 2,0 0 0,-1 0-1,1 0 2,-1 0 1,0 0-1,0-1 3,-1 0-1,0-1 2,2-1-2,-2 1-1,-1-4-6,1 0-3,-1 0-2,-1-2-4,1-2 1,0-1-2,-1-1-3,0 1-2,0-3 1,0 0-5,0-3-4,0 0-2,0 0-2,0 0-2,0 0 1,0 0 0,0 0-2,0 0-3,0 0 2,1-3 0,1 2-2,0-1 2,0-1-3,1 0 3,1-2-3,0 1 1,1-1 2,1-1-3,0 2-1,1-1 1,2 0-3,-1 1-1,2 0 0,-1 0-1,3 0-1,-1 1 0,2 0 3,-2 0 3,1 2 2,1 1 2,-1-3 2,1 3 1,-2 3 1,-1-3 3,2 2 4,-3 0 1,0 1 1,0 0 2,-1-1 2,-2 3 2,1-2 0,-2 0 4,1 3 2,-3-1 3,0 0 3,0-1 4,-1 2 2,-1 0 4,-1-1 2,0 1 2,-2 0 2,1 0 2,-2 1-1,0-2-1,0 2-3,-3-1-3,1 0-4,0 0-9,-2 1-5,1-2-10,-3 0-5,0 1-7,0-1-8,0-1-2,-3 1-3,1-1-3,-1 0-6,1 0-9,0-1-9,-1-2-8,1 1-14,2 0-9,-2-1-15,3-1-13,1 2-15,-1-2-16,1-2-17,2 2-26,1-1-25,1 0-17,0-1-11,1 0-2,1-1 3,1 0 4,1 1 5,1-2 2,1 0 3,0 0 20,3 0 26,-1-1 26,3 0 25,0 1 23,2-2 20,1 1 16,0-2 13,1 0 10,3 1 9</inkml:trace>
  <inkml:trace contextRef="#ctx0" brushRef="#br0" timeOffset="106630.0989">18494 18677 10,'17'-8'34,"-2"2"10,0-1 11,-2 2 10,1-2 14,-3 1 13,1 2 18,-2 0 17,-1 0 23,-1 1 23,-1 2-4,-1-2-29,-1 2-21,-1 1-14,-1 0-9,-3 0 1,0 0 2,0 0 6,0 0 5,0 0 7,0 0 4,0 0 1,0 0 0,0 0-1,-3 0-3,-1 1-6,1 0-4,-2 1-6,-1-1-12,1-1-11,-1 3-14,0-2-12,0 2-13,-1-1-12,1 1-9,1-1-7,0 1-2,0 1-4,0-1-4,0 2 3,2-2-4,-1 2 0,1 1-1,1 0-2,0-1-5,0 1-2,1 1 1,0-2-3,1 3-1,0-1-2,1-2 0,0 2-1,1-1 2,0 0 1,1 1 0,0-1 0,0-1 1,3-1 3,-1 1-1,1 0 1,0-1 2,1 0 0,1 0 3,-1 1 2,2-3 1,0 3 0,0-3 0,1 1 1,0-1 2,1 0 1,-1 0-2,1-1 2,0-1 3,0 0 0,0-1 1,-1-1 1,1 0 2,0 0-2,-1-1 3,-1 1 0,1-3 0,-2 0 5,1 1-1,-2-2 3,1 0-1,-2 0 2,0 0-1,-1-2 4,-2 1-1,0 0 0,0-1 1,-2 1 0,-1-1 2,-1 0 0,-1 1 1,-1-1 3,-1 1-1,0-1 0,0 1-1,-2 1 1,1 1 0,-1-1 1,1 2-1,0 0 1,-1 2 0,2 0-1,0 1 0,-1 0-3,1 1-2,0 1-1,1 0-2,-1 1-3,0 0-1,1 1-8,0 0 1,-2 1-6,2 1-5,0 0-4,0 1-15,1 0-13,0 0-16,-1 0-23,1 1-23,1 0-22,0-1-26,0 1-22,1 0-30,1-1-34,0 0-26,2 0-18,-1 1-15,0-3-10,1 2 2,1-3 6,2 2 31,0-3 36,0 0 35,0-1 34,2-1 28,0-2 25,0 0 24,1-1 18,1-1 16,1 0 12</inkml:trace>
  <inkml:trace contextRef="#ctx0" brushRef="#br0" timeOffset="106990.1195">18969 18629 4,'10'-10'35,"0"1"11,-2 0 10,-2 2 14,0 1 13,-1 0 18,0 3 19,-3 0 23,-1 1 30,-1 2 26,0 0 25,0 0-6,0 0-40,-2-2-24,-1 2-17,0 0-7,-1 0-2,0 1-1,-2 0 0,1-1-4,-1 3-6,-1-1-11,1 0-14,0 0-15,0 1-18,0 1-11,0 0-13,1-1-8,0 2-6,1-1-5,0 1-5,1 2-3,1-2-5,-1 0-5,3 1-3,0 0-2,0-1-4,3 1 1,-1-1-1,1 0-2,1 0-1,2-2 0,0 2 0,0-1 1,3-1-1,0 1-1,0-1-1,3-1 1,-2 1-1,2-1 3,1 0-1,-1-1-2,2 2 3,-1-1 0,2 0 0,-3 0-1,2 1 0,-1-3 0,0 5 0,0-3 1,-2 1 0,2 0 2,-3 1-1,0 1 1,0-1 1,-1 0 2,-1 0 3,0 1 9,-1-1 5,-1 1 4,-1 0 8,-1 1 4,-1-2 7,0 1 5,-1 2 5,0-2 4,-2 0 5,0 1 4,-2-1 3,1 1 0,-1-1-1,-1 0-2,-1 0-4,-1-1-4,0 1-3,-1 0-6,-1-1-2,0 0-5,-1-1-2,-1 0-2,-2 0-4,2-1-2,-3 0-4,2 1-1,0-3 0,-2 1-3,2 0 1,-1 0-1,1-1-1,1 0-1,1 0-1,0-1-7,1 0-3,1 0-13,0 1-13,1 0-16,0-2-16,0 1-19,2 1-23,0-2-22,1 1-23,-1-1-34,1 0-34,1-1-27,1-1-16,0 0-20,0 0-14,0-1 1,3 0 12,-1 0 29,1 0 34,2 0 35,0 1 30,1-1 27,0 1 25,0 1 22,2 2 18,1-1 15,1 0 11</inkml:trace>
  <inkml:trace contextRef="#ctx0" brushRef="#br0" timeOffset="107151.1287">19342 18790 23,'8'2'46,"0"1"15,-2-1 14,-2 0 17,1 0 17,-2 2 19,1-2 21,0 1 24,-2-2 27,-2-1 34,3 0-8,-1 0-43,0-1-43,-1-1-45,1 1-26,-2 1-17,1-2-7,-1-1-5,0-1-1,0 0-2,-1-2-1,0 0-4,0 0-8,0-1-15,0-2-26,-1 0-29,1-1-26,-1 2-26,1-2-24,1 2-24,-1-1-26,0 1-23,1-1-14,0 1-2,1 3 13,0 1 20,2-2 25,-1 4 23,1 0 25,0-1 22,2 2 18,0 1 14,3 0 13,-2 1 15</inkml:trace>
  <inkml:trace contextRef="#ctx0" brushRef="#br0" timeOffset="107696.1599">19627 18646 9,'12'-1'36,"-1"0"11,0-1 10,-1 0 12,-1 2 11,1-2 13,-3 1 14,1 1 15,-2 0 17,2-2 9,-2 2 2,-1-2-22,0 1-44,-1-1-29,0 1-20,-1-1-11,0 2-5,-1-1-1,-2 1 1,2 0 2,-2 0 1,0 0 1,0 0 1,0 0 2,0 0 3,0 0 2,0 0-1,-2 0 0,0 1-2,-2-1-1,1 2 1,-1 0-2,0 0-1,-1 0-2,0 0-1,0 1-2,-1 1 0,0 0-3,1 0-3,-1-1 0,1 1 0,-2 0 1,2-1 0,1 3 0,0-3 1,0 0-2,1 2-2,0 0-1,1-1-2,1 1-2,-1-1-4,2 2-1,0-3-2,1 2-1,0 1-1,2-3 0,0 3-3,0-2 2,2 0-2,-1-1-1,1 3-1,2-3 0,0 0 1,0 0 0,0 0 0,2-1 0,-1 0-1,1 1 2,0-2-1,0 1 1,1-1 1,0-1-1,1 0 2,-1 3-1,1-3 2,0 0 0,0 0 1,1 0 1,-1-3 1,-1 3 2,2 0 2,-1-1 0,-1-1 2,1 0 1,-2 0 2,1 0 1,0-1 3,-1 1 1,-1-1 4,-1 1 3,2-1 1,-3 0 1,0-1 3,0 3 2,0-3-1,-1 1 3,-1 0 1,-1 0 0,-1 0-1,0 1 3,0-1 1,-1-1 0,0 2 2,-1-1-1,0 3 3,0-2 3,-1 1 1,0-2 3,0 1 1,-1 1-1,1-1 3,-1 1 1,-1 0-1,1-1 0,0 2-2,-1 0-1,-1 0-2,1 0-3,0 0-3,0 0-4,0 3-4,0-3-4,0 3-2,1-1-1,0 1-3,0 1-2,-1-1-5,0 3-4,2-1-3,-1 1-2,1 1 0,1 0-3,1 2-1,0 0 0,0 2-1,3-3 0,-1 2-4,-1 0 3,2-1 0,1 0 1,0-1 1,0 0 0,2 0 3,-1 0-1,1-3 3,-1 1-3,1-2 1,1 2 0,0-2-2,0 0 2,1-3-3,-1 2 0,0-1-3,0-1 2,2 1-1,-1-2 0,-1 0 0,2 0 1,-2 0 1,0-2 1,0 1 2,1-1 0,-1-1 2,1 2 1,-1-2 1,0 0 0,-1 1 1,0-1 2,0-1-3,1 1 3,-2 1 0,0 0-6,-1-1-5,0 1-12,0 0-12,0 0-18,-2 1-22,1-2-22,-1 2-26,0-2-43,0 2-46,0-2-48,-1 1-39,0-2-27,2 1-10,-2 0 23,0 0 36,0-2 36,0 2 37,0-2 33,-1 1 30,2 0 26,-1 0 23,0-1 21,0 1 17</inkml:trace>
  <inkml:trace contextRef="#ctx0" brushRef="#br0" timeOffset="108969.2327">20075 18797 5,'-1'2'25,"1"-2"5,-1 2 6,1-1 5,-1 2 8,1-3 7,0 0 9,-1 1 10,1-1 8,0 0 6,0 0-5,0 0-14,0 0-8,0 0-4,0 0-4,0 0 1,0 0-1,0 0 1,0 0 1,0 0 0,0 2-1,0-2 0,0 0-2,0 0-3,0 0-1,0 0-5,0 0 0,0 0-4,0 0 1,0 0-3,0 0-2,0 0 0,0 0-1,0 0 1,-1-2 0,1 1-1,-1-2-1,0 0 1,0-1-2,1 0 0,-2-2-1,1 2-2,-1-1 1,1-1 0,-1 0 1,1 0 0,-2 0 0,1 1-1,0-2 0,-1 1 0,1 2 0,-1-3 0,1 2 1,0-1-1,0 1 1,-1 0 3,0 1-2,0-1 2,0 0 1,0 0 1,-1 0 2,1 3 1,-1-1 2,1-1 4,-1 1-1,0 1 4,0-1-1,-1 0 2,0 1 1,0-2-3,-1 4 0,0-3-1,1 1-2,-3 0 0,1 0-5,0-1-4,-1 1-2,0 1-6,1-1-3,-1 1-1,1 0-3,-2-1-4,2 1 0,-1 1-4,2-1 0,-2 0-5,2 1 1,0 0-6,1 0-2,1 1-1,-1-1-11,0 1-15,2-1-21,-1 0-24,1 0-31,0 0-34,0 0-25,1 0-21,2 0-23,-3 0-14,1 0-13,0 0-9,2 0-21,0 0-21,0 0 19,-4-2 30,1 0 35,3 2 34,-3-3 31,1 0 27,2 3 21,-1-4 19,1 4 15,-1-4 13,1 4 16</inkml:trace>
  <inkml:trace contextRef="#ctx0" brushRef="#br0" timeOffset="109881.2849">20561 18303 6,'-3'-4'32,"0"2"9,0-1 9,0 0 9,0 3 10,1-1 11,2 1 12,-3 0 16,3 0 16,-2 0 20,0 0-3,2 0-22,0 0-19,0 0-18,0 0-10,0 0-4,-3 0 0,3 0 3,0 0 1,0 0 3,0 0-2,0 0-2,0 0-5,0 0-4,0 0-6,0 0-6,0 0-6,0 0-7,0 0-3,0 0-6,0 0-2,1 1-2,1 2 1,-1 0 3,2-2 2,-1 2 3,1-1 3,1 1 3,0 1 3,1 0 1,1 1 2,1 0 1,0 2 4,-1-1 1,2 1 1,0 0-1,0 0-2,1 1 0,-1 1-4,2-1-1,-1 2-3,-1-1-4,3 1-2,-1-1 0,-1 1-3,2 0-1,-1 2-4,-2-2 1,2 0 0,-1 2-2,0-1 0,1 0 1,-2 1 4,0-2-2,0 1 0,-1 1 4,0-1-2,0 0 2,-1 2 1,-1-1 1,0-1 1,0 2-3,-1-2 2,-1 0 2,1 1 1,-1 0 0,0-3-2,-1 3 3,0-1 0,2 0-1,-3 0 1,1 0-2,-1 0 1,0 0-6,-1 1 2,1-2-1,0 2-1,-1-1-1,0 0-2,0-1-5,-1 1-2,0-1 0,0 0-3,0-1-1,-1 2-1,0-3-3,-1 2-3,0-2 2,1 2 1,0-2-3,-1 1-1,0-2 2,0 2-4,0-2 3,0 2-3,0-1 0,-1-1-2,1 1 4,0-2 0,0 1-1,1-2-1,-1 1 2,1-1-4,0 0 2,-1 0-4,1-1 2,0 0 2,0 0-4,-1-1-2,0 1 0,1-3-2,0 1-2,0 0 0,0 1 2,1-3 0,1 0-2,-2 1-4,2-1 0,0 0-2,0 0-8,0 0-2,0 0-9,-2 1-10,2-1-15,0 0-18,0 0-17,0 0-32,0 0-29,0 0-40,0 0-37,-2 0-27,2 0-18,0 0-12,0 0-8,-3 0-6,1 0-6,2 0-3,0 0 4,0 0 30,-2-2 36,0-1 39,0-2 35,-1 1 32,1-1 28,0-1 23,1 2 17,-1-3 15,0 2 11</inkml:trace>
  <inkml:trace contextRef="#ctx0" brushRef="#br0" timeOffset="111526.379">1012 17545 24,'0'-1'38,"-2"-2"9,1 3 10,-1-1 9,-1 0 11,3 1 12,-2 0 13,0 0 15,0 1 18,2-1 17,-3 1-13,1-1-43,2 0-24,-2 0-13,0 1-7,-1 1-3,0-2 0,1 0 1,2 0 1,-2 1 3,2-1-1,-2 1-4,-1-1-3,1 1-5,0 0-1,0 0-4,0 0-2,-1 1-3,1-1-2,-1 0-1,0 1-3,1-2-1,-1 2-2,1 1-1,-1-1-3,0 0 0,0 0 0,0 1-1,0 0 1,0 0-1,0 1-1,-2 1 1,1 0-2,1 0 2,-2 2-2,1-1 1,-1 2 0,1 0 1,-2 1 0,2 1 0,-1 0 0,1 2 0,-1-1-2,0 2-1,0-1 0,0 2-1,1-1-1,0 1-1,-1 0 0,1 0 1,0 2 1,-1-3-3,2 3-1,-1-2-1,0 1 0,1-3-2,0 4 0,0-2 1,0 1-3,1-1 1,0 1-2,-1 0-1,1-1-1,1 1-1,0 0-2,0 0-1,0 1-2,1-1 1,0 2-2,1 0 3,0-2 1,0 2 2,0-1 1,1-1 1,-1 1 3,2 1 1,-1-2 1,0 0 1,0-1 2,0 1 1,1-1 2,0-2 1,0 3-1,0-3-1,0-1-3,1 0 1,1 0-3,-2-1-1,0 0-3,1 0-1,-1-2 1,0 0-2,0 0-1,0 0 0,0-2-1,1-1-2,-1 2 2,0-2-1,0 1 0,0-2-1,0 0-5,-1-1-6,1 1-6,0 0-7,1 0-10,1-1-6,-1 2-10,2-1-6,-1-1-6,0-1-7,1-2-9,1 0-7,0 0-20,0 0-23,0-2-14,3 1-8,-2-1-25,2-1-24,1 0 5,1 0 17,-1-1 21,1 0 21,-2 0 21,2-1 17,-3 1 17,1 0 16,-1 0 14,1 0 14,-2 0 10</inkml:trace>
  <inkml:trace contextRef="#ctx0" brushRef="#br0" timeOffset="113718.5044">4483 17967 16,'0'0'27,"0"0"6,0 0 5,0 0 6,0 0 5,0 0 8,0 0 6,0 0 10,0 0 9,0 0-6,0 0-16,0 0-14,0 0-10,0 0-6,0 0-2,0 0 0,0 0 1,0 0 0,0 0 0,0 0 0,0 0 0,0 0-1,0 0-3,0 0 0,0 0-2,0 0-1,0 0 0,0 0-2,0 0-1,0 0 0,0 0-2,0 0 1,0 0-1,0 0 2,0 0-1,0 0 2,0 0 1,0 0 1,0 0 2,0 0 2,0 0 0,0 0 3,0 0 0,0 0 1,0 0 1,0 0 1,0 0 0,-1 0 0,1 0-1,0 0 1,0 0-2,0 0-1,0 0-1,0 0-2,0 0-2,0 0 0,0 0-2,0 0-1,0 0-3,0 0 0,0 0-2,0 0-1,0 0-2,-2-1-3,2 1 1,0 0-3,0 0 0,0 0-2,0 0 0,0 0-1,0 0 0,0 0-1,0 0-1,0 0-1,0 0-2,-2-1 0,2 1 0,0 0-15,-3 0-17,3 0-18,-2 0-13,2 0-15,-3 1-16,2 0-10,-1 1-7,1-1-11,-1 0-11,2-1-16,0 0-17,-1 3 6,0 2 13,-1-1 20,1-1 23,-1 1 17,1 0 16,-1-2 14,2-2 11,0 0 10,-1 5 7</inkml:trace>
  <inkml:trace contextRef="#ctx0" brushRef="#br0" timeOffset="115932.631">7939 18076 8,'0'0'28,"0"0"6,1 0 6,-1 0 6,2 2 8,-2-2 7,0 0 8,0 0 9,0 0 10,0 0 6,0 0-7,0 0-20,0 0-13,0 0-6,0 0-5,0 0 0,0 0 0,0 0 2,0 0 1,0 0 3,0 0 0,0 0 0,0 0 1,0 0 0,0 0-2,0 0 1,0 0-2,0 0-1,0 0 0,0 0 1,0 0 2,0 0 0,0 0 3,0 0 1,0 0 1,0 0 2,0 0 0,0 0 0,0 0 1,0 0 1,0 0-1,0 0-1,0 0 1,0 0-1,0 0 0,0 0-1,0 0-2,0 0-2,0 0-1,0 0-1,0 0-2,0 0-3,0 0-5,0 0-2,0 0-5,0 0-3,0 0-4,0 0-5,0 0-2,0 0-4,0 0-3,0 0-2,0 0-3,0 0-1,0 0-1,0 0-3,0 0-7,0 0-12,0 0-14,0 0-13,0 0-18,-2-2-18,1 0-31,1 2-36,-2-1-27,2-2-23,0 2-18,-1-2-13,1 3-13,0-4-10,1-1 19,-1 5 27,2-3 30,-1-2 28,-1 5 25,3-1 23,-3 1 23,0 0 18,5 1 16,-1-1 10</inkml:trace>
  <inkml:trace contextRef="#ctx0" brushRef="#br0" timeOffset="118155.7581">9661 17977 10,'2'0'41,"-1"2"14,0 0 15,-1 0 16,1 0 16,0 0 18,2 0 21,-2 0 23,-1-2 26,-1 3 32,1-3 5,-1 0-20,1 0-35,0 0-45,0 0-29,0 0-13,0 0-6,0 0-1,0 0 0,0 0 2,0 0 1,0 0-1,0 0-3,0 0-3,0 0-4,0 0-6,0 0-4,0 0-4,0 0-2,0 0-2,0 0-4,0 0 0,0 0-1,0 0-1,0 0 1,0 0 2,0 0 1,0 0-1,0 0 0,0 0-3,0 0-1,0 0-3,0 0-6,0 0-2,0 0-6,0 0-2,0 0-2,0 0-1,0 0-4,0 0 0,0 0-1,0 0-2,0 0 0,0 0 2,0 0 0,0 0-1,0 0-2,0 0 0,0 0-2,0 0-3,0 0 2,0 0 0,0 0-1,0 0 0,0 0 1,0 0 1,0 0-1,0 0-1,0 0 1,0 0 0,0 0 0,0 0-1,0 0 3,0 0 0,0 0 0,0 0-2,0 0 1,0 0-1,0 0 3,0 0-3,0 0 1,0 0 0,0 0-2,0 0 2,0 0-1,0 0 3,0 0 0,0 0 2,0 0-4,0 0 2,0 0-2,0 0 1,0 0-1,0 0-4,0 0 5,0 0-3,0 0-1,0 0 2,0 0-3,0 0 5,0 0 0,0 0 0,0 0-3,0 0 3,0 0 2,0 0-2,0 0 2,0 0 1,0 0-3,0 0 4,0 0-1,0 0-3,0 0 0,0 0-5,0 2 1,0-2-4,0 0 3,0 0-3,0 0-2,0 0 0,0 0 3,0 0-3,0 0-2,0 0-2,0 0 2,0 0 0,0 0 0,0 0 3,0 0-5,0 0 0,0 0 0,0 0 0,0 0 0,0 0 0,0 0 0,0 0 0,0 0 0,0 0 0,0 0 0,0 0 0,0 0 0,0 0 0,0 0 2,0 0-2,0 0 2,0 0-2,0 0 0,0 0 2,2 2 0,-2-2 2,0 0-1,0 0 3,0 0-4,0 0 0,0 0 0,0 0 0,0 0-2,0 0 0,0 0 3,0 0 3,0 0-4,0 0 0,0 0 0,0 0 1,0 0-1,0 0-2,0 0 0,0 0 2,0 0-2,0 0 0,0 0 0,0 0 2,0 0-2,0 0 4,0 0-4,0 0 0,0 0 0,0 0 3,0 0-3,0 0 0,0 0 2,0 0-2,0 0 0,0 0 2,0 0 0,0 0 0,0 0-2,0 0 0,0 0 0,0 0 0,0 0 0,0 0 0,0 0 0,0 0 0,0 0 0,0 0 0,0 0 0,0 0 2,0 0-2,0 0 0,0 0 0,0 0 0,0 0 0,0 0 0,0 0 0,0 0 0,0 0 0,0 0 0,0 0 0,0 0 0,0 0 0,0 0-2,0 0 0,0 0 2,0 0 0,0 0 0,0 0 2,0 0-2,0 0 0,0 0 0,0 0 2,0 0 1,0 0 1,0 0-2,0 0-2,0 0 2,0 0-2,0 0 2,0 0-2,0 0 0,0 0-2,0 0 2,0 0 0,0 0 0,0 0-2,0 0 0,0 0-2,0 0 4,0 0 0,0 0 0,0 0 0,0 0-3,0 0 3,0 0 0,0 0 0,0 0 0,0 0 0,0 0 3,0 0-3,0 0 4,0 0-4,0 0 0,0 0 0,0 0 0,0 0 0,0 0 2,0 0 0,0 0 0,0 0-2,0 0 3,0 0-3,0 0 0,0 0 0,0 0 0,0 0 0,0 0 0,0 0 2,0 0-2,0 0 0,0 0 2,0 0 0,0 0 2,0 0-4,0 0 0,0 0 0,0 0 5,0 0-1,0 0-2,0 0 1,0 0-1,0 0 4,0 0-3,0 0-1,0 0 0,0 0-2,0 0 0,0 0 0,0 0 2,0 0 0,0 0-2,0 0 0,0 0 0,0 0 0,0 0 0,0 0 0,0 0 0,0 0 0,0 0 0,0 0 0,0 0 0,0 0 0,0 0 0,0 0 0,0 0 0,0 0 0,0 0 0,0 0 0,0 0 0,0 0 0,0 0 3,0 0 1,0 0-4,0 0 2,0 0 0,0 0 3,0 0-1,0 0 3,0 0-3,0 0-1,0 0 1,0 0 1,0 0 1,0 0-1,0 0-3,0 0 0,0 0 3,0 0 1,0 0-1,0 0-3,0 0 0,0 0 1,0 0-1,0 0 5,0 0-3,0 0 1,0 0-1,0 0 3,0 0-4,0 0-1,0 0-2,0 0 0,0 0 0,0 0 2,0 0 0,0 0-2,0 0 0,0 0 0,0 0 0,0 0-2,0 0-2,0 0 1,0 0 3,0 0 0,0 0 3,0 0-3,0 0 0,0 0 0,0 0 0,0 0 0,0 0 2,0 0-2,0 0 2,0 0 0,0 0 1,0 0-1,0 0 3,0 0-5,0 0 0,0 0 0,0 0 0,0 0 0,0 0 0,0 0 0,0 0 0,0 0 2,0 0 0,0 0 0,0 0-2,0 0 0,0 0 0,0 0 0,0 0 0,0 0 0,0 0 0,0 0 3,0 0-3,0 0 0,0 0 0,0 0-3,0 0-1,0 0 2,0 0-3,0 0 3,0 0 2,0 0 0,0 0 0,0 0 0,0 0 2,0 0 3,0 0-1,0 0-2,0 0 1,0 0-1,0 0 3,0 0 2,0 0-3,0 0-2,0 0 1,0 0-1,0 0 5,0 0-2,0 0-3,0 0-2,0 0 2,0 0 3,0 0 2,0 0-2,0 0-1,0 0 1,0 0 2,0 0-2,0 0 2,0 0-2,0 0 2,0 0 0,0 0 0,0 0 0,0 0-2,0 0 0,0 0-3,0 0-2,0 0 3,0 0 1,0 0-1,0 0-3,0 0 0,0 0 0,0 0 0,0 0 0,0 0-3,0 0 3,0 0 0,0 0 0,0 0 0,0 0 0,0 0 0,0 0 0,0 0 0,0 0 0,0 0 0,0 0 0,0 0 0,0 0 0,0 0 0,0 0 0,0 0 0,0 0 0,0 0 0,0 0 3,0 0 2,0 0-1,0 0 1,0 0 2,0 0-2,0 0 0,0 0 0,0 0 2,0 0-4,0 0-3,0 0 2,0 0-2,0 0 3,0 0-1,0 0 0,0 0 1,0 0 2,0 0-5,0 0 0,0 0 2,0 0 1,0 0-1,0 0 1,0 0-1,0 0 1,0 0 4,0 0-2,0 0-3,0 0 1,0 0-1,0 0-2,0 0 0,0 0 0,0 0 0,0 0 0,0 0 3,0 0-3,0 0 2,0 0-2,0 0 5,0 0-5,0 0 0,0 0 0,0 0 0,0 0 0,0 0 0,0 0 3,0 0-1,0 0-2,0 0 0,0 0 0,0 0 0,0 0 0,0 0 3,0 0-1,0 0-2,0 0 3,0 0-3,0 0 2,0 0-2,0 0 0,0 0-2,0 0 2,0 0 0,0 0 0,0 0 0,0 0 0,0 0-3,0 0 1,0 0-1,0 0 3,0 0 0,0 0 0,0 0 0,0 0 3,0 0-3,0 0 0,0 0 0,0 0 0,0 0 2,0 0 1,0 0-1,0 0 1,0 0 2,0 0-5,0 0 0,0 0 0,0 0 0,0 0 0,0 0 0,0 0 2,0 0-2,0 0 0,0 0 0,0 0-2,0 0-3,0 0 2,0 0 3,0 0 0,0 0 0,0 0 0,0 0 0,0 0 0,0 0 0,0 0 0,0 0 0,0 0-2,0 0 2,0 0 0,0 0 0,0 0 0,0 0 0,0 0 0,0 0 0,0 0 0,0 0-3,0 0 1,0 0 2,0 0 0,0 0 0,0 0 2,0 0-2,0 0 0,0 0 0,0 0-2,0 0-1,0 0 1,0 0-6,0 0-4,0 0-13,0 0-14,0 0-16,0 0-16,0 0-20,0 0-23,0 0-15,0 0-11,0 0-17,0 0-12,1-2-13,1 1-14,0 0-8,0-1-6,1 1-9,1-1-17,-1 0-4,2 1 0,-1-1 2,2 0 5,-2 1 5,1-1 5,-1 0-9,0 2-11,1-3 17,0 3 28,-5 0 28,4-1 27,0-1 27,-4 2 23,3-1 19,-3 1 15,4-1 14,-4 1 10</inkml:trace>
  <inkml:trace contextRef="#ctx0" brushRef="#br0" timeOffset="119655.8439">9728 18013 6,'0'0'20,"0"0"2,0 0 4,0 0 4,0 0 3,0 2 4,0-2 3,0 0 0,0 0-2,0 0-5,0 0-7,-1 2-6,1-2-6,0 0-4,0 0-4,0 0-4,-1 1-2,1-1 0,0 0-2,0 0-1,0 0 1,0 0-1,0 0 1,0 0-1,0 0 0,0 0 1,0 0 0,0 0 0,0 0 0,0 0 1,0 2 0,0-2 0,0 0 1,0 0-1,0 0 0,0 0 1,0 0 0,-1 0 0,1 0 1,0 0 0,0 0-1,0 0 1,0 0 0,0 0 0,0 0 1,0 0 0,0 0 0,0 0 1,0 0-1,0 0 0,0 0 0,0 0 1,0 0-2,0 0 1,0 0-2,0 0 1,0 0 0,0 0 0,0 0-1,0 0 0,0 0 0,0 0 0,0 0 0,0 0 0,0 0 0,0 0 0,0 0 0,0 0 0,0 0 0,0 0 0,0 0 0,0 0 0,0 3 0,0-3 2,-1 2-1,1-2 1,0 0 1,0 0 0,-1 2 0,1-2 0,0 0 1,0 0-1,0 0 1,0 0 0,0 0-1,0 0 1,0 0-2,0 0 1,0 0-2,0 0-1,0 0 0,0 0-2,0 0 0,0 0-1,0 0-2,0 0 0,0 0 1,0 0-2,0 0 0,0 0 0,0 0 0,0 0 0,0 0 0,0 0 0,0 0 2,0 0-1,0 0 1,0 0 1,0 0 1,0 0 0,0 0 1,0 0 0,0 0 1,0 0 0,0 0 1,0 0-1,0 0 2,0 0 0,0 0 0,0 0 0,0 0 0,0 0 0,0 0 0,0 0 0,0 0 0,0 0 0,0 0 1,0 0-1,0 0-1,0 0-1,0 0 1,0 0-1,0 0-1,0 0 1,0 0 0,0 0 0,0 0 0,0 0 0,0 0 0,0 0-1,0 0 1,0 0 1,0 0-1,0 0 0,0 0 1,0 0 0,0 0 0,0 0 0,0 0-1,0 0 0,0 0 0,0 0 0,0 0 0,0 0-1,0 0 0,0 0-1,0 0 1,0 0-1,0 0 0,0 0 0,0 0 0,0 0 0,0 0 0,0 0 0,0 0 0,0 0 0,0 0 0,0 0-1,0 0 1,0 0-1,0 0-1,0 0-1,0 0 0,0 0-1,2-2 0,-2 2-1,0 0 0,0 0-1,0 0 0,0 0-1,0 0 1,0 0 0,0 0-1,0 0 0,0 0 0,0 0-1,0 0 0,0 0 0,0 0 0,0 0 0,0 0 1,0 0 0,0 0 1,0 0 1,0 0 2,0 0 1,0 0 3,0 0 2,0 0 2,0 0 1,0 0 4,0 0 1,0 0 3,0 0 0,0 0 2,0 0 1,0 0 0,0 0-1,0 0-1,0 0-1,0 0-2,0 0-1,0 0-3,0 0-1,0 0-1,0 0-1,0 0-2,0 0 0,0 0-1,0 0 0,0 0-1,0 0-1,0 0-2,0 0-2,0 0-1,0 0-3,0 0-3,0 0-3,0 0-4,0 0-3,0 0-2,0 0-1,0 0-2,0 0 1,0 0 1,0 0 2,0 0 2,0 0 3,0 0 2</inkml:trace>
  <inkml:trace contextRef="#ctx0" brushRef="#br0" timeOffset="119886.8572">9730 18020 7,'1'0'17,"-1"0"2,0 0 4,0 0 3,0 0 1,0 0 3,0 0 0,0 0 1,0 0-2,0 0-2,0 0-3,0 0-4,0 0-3,0 0-5,0 0-3,0 0-3,0 0-3,0 0-1,0 0-2,0 0 0,0 0 0,2-2-2,-2 2-1,1 0-1,-1 0-1,2-1-1,-2 1-2,1-1-1,1 0-3,-2 1 0,1 0-1,-1 0 0,1-1-2,1 0 0,-2 1 0,1 0 0,-1 0 2,0 0 1,3-2 3,-3 2 2,1 0 3,-1 0 4,0 0 2,2-1 3,-2 1 2,0 0 2,0 0 3,3 0 1,-3 0 1,2 0 1,-2 0 1,0 0 0,0 0-2,0 0-1,0 0-1,2-1-3,-2 1-3,0 0-1,0 0-4,3-1-2,-3 1-4,0 0-4,0 0-5,0 0-5,0 0-7,0 0-6,0 0-1,0 0 0,0 0 1,0 0 2,0 0 4,0 0 1,0 0 4,0 0 2</inkml:trace>
  <inkml:trace contextRef="#ctx0" brushRef="#br0" timeOffset="121544.952">5803 17991 25,'3'0'42,"-3"0"12,0 0 12,0 0 13,1 1 14,0 1 14,0 0 17,-1-2 20,0 0 24,0 0 27,0 0-10,0 0-43,0 0-30,0 3-22,0-3-13,0 0-5,0 0-3,0 0 0,0 0 1,-1 1 2,1-1-2,0 0-1,0 0-5,0 0-6,0 0-8,0 0-8,0 0-7,0 0-4,0 0-5,0 0-4,0 0-2,0 0-2,0 0-2,0 0 0,0 0-2,0 0 1,0 0-2,0 0 0,0 0-1,0 0 0,0 0-1,0 0 0,0 0 0,0 0 0,0 0 1,0 0 0,0 0 1,0 0-1,0 0 1,0 0-1,0 0-2,0 0 0,0 0 0,0 0-1,0 0-2,0 0-1,0 0-1,0 0-1,0 0-1,0 0-1,0 0-2,0 0 0,0 0-1,0 0 0,0 0-1,0 0 0,0 0-1,0 0 0,0 0 1,0 0 1,0 0-3,0 0 2,0 0 1,0 0 0,0 0 0,0 0 1,0 0 0,0 0-1,0 0-1,0 0 0,0 0 1,0 0 1,0 0 0,0 0 1,0 0-1,0 0 0,0 0-8,0 0-11,0 0-18,0 0-17,-2-1-14,2 1-12,-2 0-11,2 0-9,-1-1-8,1 1-6,0 0-7,0 0-3,0 0-7,0 0-2,0 0 0,0 0 4,0 0 5,0 0 6,0 0-14,3 2-17,0 1 5,2-2 13,0 1 15,-1-2 16,0 2 14,1-1 14,0 0 11,0 0 12,1-1 9,-2 2 8</inkml:trace>
  <inkml:trace contextRef="#ctx0" brushRef="#br0" timeOffset="137997.8931">13184 17831 34,'-1'4'47,"-1"1"12,1-1 13,-1 0 12,-1-1 12,0 1 12,1-3 14,-1 2 13,2-1 15,-1-1 16,2-1-26,0 0-64,0 0-39,0 0-23,0-1-13,-1-2-6,1 3 0,0-2 4,1-1 4,-1-1 5,1 1 5,1 1 6,-1-2 2,1-1 4,0 1 1,0 0 3,1-1-1,1-2 0,-1 2-1,2-2-1,0 2-1,0-3-4,0 1-1,0 1-2,0-2-2,0 2-1,2-1-1,-2 0 0,0 0-2,0 0 1,0-1-1,2 1 1,-2-1 1,-1 0 0,1 0 0,-1-1 2,1-1 1,-2 1 0,2-1-1,-1 0 1,-1-2-1,0 2-1,0-2-1,0 0 0,0 0-2,0 0-2,0-1-1,0 1-2,0-1-2,-1 0-1,0-1-3,0 1 0,0-1-1,-1 1-1,1-1 1,-1 0 0,1-1 3,-1 0 1,1-1 2,-1 0 1,1 0 2,-1 0 0,0 1 2,0-2 3,-1 0 1,1 0 0,0 1 0,1-1 3,-2 1-1,0 0-1,0 0 0,0 1-2,-2 0 0,1 1-3,0 1 0,1-1 0,-2 0-1,1 1-1,-1 0-1,1-1 1,-2 2-2,1 0-1,-1-1 1,0 1 0,0 0 1,-1-1-1,-2 2 0,2-1 0,0 0-1,-2 3 0,1-3-1,-1 2 1,-1 0 0,1-1-2,0 1 3,-1 0-1,-1 2 0,2-1 1,-1 1 1,0 1 1,1-2 0,-1 3 0,1 0 2,0-1 1,0 2 0,0-1 1,-1 2 1,1 0-1,0 0 1,1 0 2,-1-1-3,-1 2 0,1-1-1,0 1-2,0 1-1,0-1 0,-1-1-3,0 2 1,0-1 0,-1 0-4,0 1 0,0-1 2,0-1-2,-1 1 1,0 1-2,0-1 0,0 1 0,0-1 3,0-1-3,0 1 0,-1 2 0,2-1 1,0 0 1,-1 0 1,0 0-1,1 1 0,0-1 0,-1 1 0,1 0 1,-1 1-1,2-2 2,-2 1-3,1 1 0,0 0-1,1 0-1,-1 0-1,0 0 0,1 1 0,-1 1 0,0-2 0,0 0 2,2 1-1,-1 0 1,0-1 2,1 2 0,0-1 0,1 1 3,0-1 2,0 0-1,-1 1 2,0-1 1,2 0-1,-1 2 1,1-2-1,0 2 0,-2-1 1,2 0-2,-1 0-1,1 1-2,0-1 2,0 0-1,1 1-2,-3-1 1,3 3-1,-1-2 1,0 1-2,0-1 1,1 2-2,-1-2 0,0 1-1,0 1 2,0 0-1,1 0-1,0 2 2,0-3-3,0 2 2,1 1-1,0-2 0,-1 1 2,1-1-2,1 1-1,-2-2 1,2 1 0,-1 0 1,1-2 0,1 1-1,-1-1-1,0-3-1,1 0 0,0 0 0,0 0-1,0 0-2,0 0-4,0 0-2,0 0 2,0 0-3,0 0-1,0 0 1,0 0-1,0 0 0,2 0 0,-1-3 1,1 1 1,-1 0-1,2-1 2,-1-1 2,0 1 0,1-2 0,0-2 2,0 2-1,0-2 2,1-1 1,-1 1-3,0 0 3,1-3-1,-1 2-2,0-1 2,0 0-1,0 1 0,0-3 2,0 1-2,-1 1 1,1-1 1,-1 1-2,0-2 2,1 2-2,-1-2 0,1 2-1,-1-1 0,0 0-1,0 1-2,1-1 2,-1 0-2,-1 1-1,1 1 1,-1-1-1,1 1 0,-1 0 2,1 1 0,-1 1 4,0-1 0,0 0 3,-1 1 4,1 1 1,-1-2 5,0 2 3,0 1 1,0-1 4,0 2 0,0-1 3,0 2 3,0-1 2,0 3 0,0-3 1,0 3 1,0-1 0,0 1 1,0 0 0,0 0-4,0 0-3,0 0-1,0 0-2,0 0-3,0 0 0,0 0-2,0 0-3,0 0-1,0 0-3,0 0-4,0 0-3,0 0-2,2-1-1,-2 1 1,1-3 1,1 3-1,-2 0 2,1-2 0,1 1 0,-1-1-1,1 0-1,1 0 2,-1 0 0,0 1 0,1-1-2,1-1 2,0 1 0,1 0 0,0-1 0,1 2 2,1-1-2,0 0 2,2 0-1,-1 1 2,2 0 2,1-1 1,-1 1 2,1 0-1,1 0 4,0 0 0,0 1 2,-2-1 0,0 0-2,1 1 1,-2 0 2,-1 0-2,-1 0 0,1 0-3,-2 0 0,-1 0 1,-2 1-1,0-1-2,0 1 2,-3-1 0,0 0 1,2 0 2,-2 0 3,0 0 2,0 0 5,0 0 4,0 0 7,0 0 5,0 0 7,-1 2 4,-1-1 1,-1 1-2,0-1-1,-2 1-2,0 0-2,-1 1-3,-1-1-7,-1 1-4,-1 1-6,-1-1-8,-1 2-7,0-1-8,-1 0-5,1 0-6,-1 0 1,-1 0 0,1 0 5,0-2 2,1 1 3,0 1 3,0 0 4,1 0 4,1-2 4,0 2 1,1-1 4,1 0 3,0-1-1,0 2 3,1-1 2,1 0-3,-1 0 1,1-1-3,0 0 1,0 1-4,2-2-3,-1 2 0,0-2-2,0 2-1,1-2-4,1 2 2,-1-1-2,-1 0 2,1 1-6,0-1 2,0 0-1,0 0-2,1-1-1,0 2 1,0-1 1,0 0-1,1-1 2,-1 1-3,1 0 1,1-2 0,-1 0 1,1 0-3,0 0 0,-1 2 0,1-2 0,0 1 0,0-1-2,-2 2 0,2-2-2,-1 2-2,1 1 2,0 0 0,0 0-3,1 1 1,1-1 0,-1 1 2,1 1 1,-1 0 1,1 0 0,1 1 0,0-1 1,1 2 3,0-1 0,0 1 1,2 0-1,-2 0 0,1 1 0,1-1-3,0 0-1,1 2 0,0-2 0,0 1 0,0 0-3,-1-1-1,2 0 0,-1 1-3,-1-1-1,0 0-1,0 0 2,0 0-2,0-2 3,0 1 1,0 0-1,0-1 3,1 0 1,-2 0 2,0 0 2,1-1 1,-1 1 3,1 0-1,-1 0 3,0 0 1,1 0 2,-2 0-2,1-1 4,0 1-2,-1-2-2,0 2 3,0-2-5,-1 1 3,0-2-5,-1 1-1,0-1 0,0 0 0,-1-1-1,1 1-1,-2-2 0,0 0-2,0 0 0,0 0 0,0 0 0,0 0 0,0 0-2,0 0 0,0 0 0,0 0 2,0 0-1,0 0-1,0 0 0,0 0-2,0 0 2,0 0 0,0 0 0,0 0 2,0 0 0,-1-2 0,-1-1-2,1 1 1,-1-1-1,-1-2 0,-1 0-4,0-2 2,-2 1-3,-1-2-4,1-2-2,-2 0 0,1 0 3,-2-1-1,1-1-1,0 0 2,-1 0-2,-1-1 1,2-1 2,-1 2-2,0-3 2,1 3-2,0-2 0,1 0 4,-2 1-2,2 0 2,2-1-5,-1 2-2,0 0 2,1 2-1,1-2-1,0 3 2,0 0-2,1 1 2,1 0 4,0 1-2,0 1 3,1 0 0,-1 1 4,1 1-1,0 0 2,0 0-1,1 2 3,0-1-2,0 3 1,0 0-1,0-1 2,0 1-2,0 0-1,0-2-2,1 0 1,1 1 3,0 0-1,1-1 0,0-1 1,2 1-1,0-1-1,1-1 1,2 1 0,-1-2 1,2 2-1,1-1-1,-1-1-2,2 2 1,1-2 3,-1 1 1,0-1 0,1 1 1,-2 0 1,0 0 3,2-1-2,-3 1 2,0 1 5,0-1-1,-1 3 1,-1-3 4,-1 1 1,1 0-1,-2 1-1,-1 1-4,0 0 0,-2 0-3,0-1 3,0 2-2,-2 0 0,0 0-2,0 0 1,0 0 1,0 0 0,0 0 3,0 0 1,0 0-1,0 0 5,0 0 1,0 0 2,-2 2 0,1-1-2,-2 0 1,1 1-1,-1 0-3,-2 1-2,1 1-3,-3-2-3,2 3-5,-2 0-4,0 0-1,-1-1-8,2 2-2,-2-2-3,2 3 0,-1-2-1,0 1 1,1 0 0,0-1 2,1 2 2,0-1 2,-1 1 3,1 0 2,1 0 5,-1 0 2,1 1 0,0 1 4,1-1 4,-2 1 1,2 2 4,1-2 1,-1 2 0,1-1 1,1 0-1,-1 2-3,1-1 2,1 0-1,0 0-1,0 2-2,2-1 1,-1 0-5,1 0 1,0 1 1,1-1-3,0 2-2,2 0 0,-2-2-2,1 0 1,0 1-1,0-2 0,-1 0 0,1 0-1,-1-1-1,0 0 0,1-3-2,-1 1 2,-1-3-3,0 1 1,0 0 0,-1-4 2,1 1-1,-1 0-3,0-2 3,-1-1-3,0 0-1,0 0 1,0 0 1,0 0-4,0 0-2,0 0 2,0 0-2,0 0-2,0 0 4,0 0-3,0 0 1,0 0 2,-1-2-1,0 0 1,-1-1 0,0 1 6,-1-1-1,0-2 4,-1-1 0,-1 0 0,1-1 2,-2 0 0,0-3 1,0 2 2,0-1 4,0-3-3,0 2 2,0 1-1,0-2 1,-1 2-5,1 0-1,1-2-2,0 2 0,-1 0 0,2-1-2,-2 0 0,2 2-5,0 0 2,1-1-2,0 2-2,0-1-2,1 2 3,0-2-3,1 3 2,-1-2-1,1 1-1,1 2 3,-2-1-1,2 2 1,0-2-3,0 2 1,2-1 3,-2 1-1,1 1 3,0-1-4,0 1 2,1-1-1,-1-1-1,1 3 1,1-1 1,0-3-1,0 4 0,1-2-2,0 0 0,2 1 1,-1-1-1,1 1-1,0-1 0,1 1-3,0-1 1,0 1 0,0 0 1,1 2-3,0-3 1,0 3 1,-2-2 2,1 0 3,1 2 0,-1-1 3,0 1 1,-1-2-1,0 2 5,1 0 0,-2 0 2,1 0 1,-2 0-2,0 0 2,0 0 2,-2-1 1,-2 1-2,0 0-1,4 0 0,-4 0 2,0 0-4,0 0 1,0 0-2,0 0 0,0 0 0,0 0 0,0 0 1,0 0 1,0 0 0,0 0-1,0 0 2,0 0 1,0 0-1,0 0 2,0 0 3,0 0 1,0 0 1,0 0 3,-4-1-2,2 1-1,-1 0-4,0-2 3,0 1-5,-2 1 0,1 0-3,-1-2 1,-1 2 3,1 0-3,0-1-1,0 0-1,-1 1 0,1 0 0,0 1 0,0 0 2,1-1 1,0 2 4,0-2-2,1 3 5,-1-1-2,0 1 2,1 1 0,0-1-2,0 1 4,1 1-2,0 0-1,-1 2 1,1-2 2,0 3-2,1 0 4,-1-1-1,1 2 0,-1-1-5,1 1 3,0-2 1,-1 3 0,2-1-3,0-2 1,0 3-1,0-3 0,0 1-2,2 1 2,-1-1-4,-1-1 3,1 0-5,0-1 3,0 0 1,-1-1-2,1-2-1,0 1-2,-1-1-2,0-3-2,0 0-2,0 0-1,0 0-4,0 0 0,0 0-5,0 0-4,0 0-9,0 0-6,0 0-10,0 0-8,0 0-9,0 0-11,0 0-11,0 0-7,0 0-9,0 0-10,0 0-12,0-3-8,-1-1-13,0 1-10,1 0-15,-1-1-22,1-1-16,-1 0-13,0 0-10,1 0-7,-1-2-12,-1 3-10,1-1 18,1 0 26,-1 0 31,0 0 28,1 5 26,-1-3 23,1 3 21,-2-4 19,2 4 15,0 0 13</inkml:trace>
  <inkml:trace contextRef="#ctx0" brushRef="#br0" timeOffset="148469.492">18787 8543 18,'0'0'28,"0"0"5,0 0 7,0 2 5,0-2 7,0 2 8,0-2 9,0 2 9,0-2 11,0 0-5,0 0-14,0 0-9,0 0-8,0 0-2,0 0 0,0 0 0,0 0 3,0 0 2,0 0 2,0 0 1,0 0 2,1 2-1,-1-2 0,0 0-1,0 0-3,0 0-1,0 0-4,0 0-2,0 0-4,0 0-4,2 1-3,-2-1-4,0 0-4,0 0-4,0 0-3,1 1-2,-1-1-2,2 1-2,1-1-1,-1 0 1,1 0-4,0 0 1,1-1 1,0 0 1,0 1 2,0-2 0,1 1 4,-1-1 0,1 1 3,0 0 0,-1-1 1,1-1 1,-1 0-2,0 1 2,0-2 0,0 1-1,0 0 0,0-1 0,0-1 0,-1 2-1,0-2 1,0 1-3,0-1-2,0 1 0,-1 0-3,1 0-1,0-1-2,-1 1-3,0 1-1,-1 0 1,1 1-3,-2 0-1,1-1 0,-1 3-1,0 0 1,0 0 0,0 0 2,0 0-1,0 0 1,0 0 0,0 0 1,0 0 0,0 0 0,0 0 1,0 0 1,0 0-2,0 0 1,-1 2-2,1 1-3,-1-1-1,-1 1-1,1 2-1,-1 0-2,1-1 1,-2 4 0,2-1-1,-1 3 0,1-1 0,-1 1 0,1 2-1,-1-1 1,2 1 0,-1-1 3,0 1-3,1 0 0,-1 0 0,1 0 2,0-1-2,0 0-1,1 1-1,-1-3 0,1 2 0,0-2-1,-1 0 0,1-1-1,1 0-2,-1-1 2,1 0-5,-1 0-4,1-2-10,0 0-10,-1-1-12,0-1-13,1 0-20,-1 1-23,1-3-19,-1 1-19,1 0-15,-2-2-12,0 0-10,2 0-5,-2 0-19,3-3-18,-1 1 11,0-2 21,0-1 25,-1-2 25,0 1 23,0-3 22,-1 0 17,0-1 16,0-2 12,0 1 10</inkml:trace>
  <inkml:trace contextRef="#ctx0" brushRef="#br0" timeOffset="148727.5068">18940 8387 23,'0'-9'29,"-1"1"6,0 1 4,1 0 5,-1 0 5,0 2 6,0-1 5,0 0 7,-1 1 7,1-2-8,0 2-20,-1-2-11,0 2-9,0-1 0,1 0 1,-1 1 3,1 0 5,-1 1 6,1 1 5,0-1 5,0 1 6,0 1 3,1 1 5,0 1 0,0 0 3,0 0-1,0 0-1,0 0-3,0 0-3,0 0-2,0 0-4,0 0-4,0 0-3,0 0-2,0 0-5,0 0-3,0 0-3,0 0-4,0 0-4,0 0-3,0 0-4,0 0-4,0 0-2,0 0-2,0 0-2,0 0-2,0 0-2,0 0-2,0 0-2,0 0-2,0 0-2,0 0-8,0 1-4,1 1-12,1 1-13,-1-1-18,1 0-21,1 1-19,0 1-18,1 1-21,-2-2-19,1 2-14,1 1-7,0 1 9,0 0 16,-1 0 19,1 1 20,1 0 17,-2 1 18,1 0 16,1 1 14,-1-1 12,1 1 9</inkml:trace>
  <inkml:trace contextRef="#ctx0" brushRef="#br0" timeOffset="149354.5426">19152 8553 24,'0'0'33,"0"0"7,0 0 8,0 0 7,0 0 8,0 0 11,0 0 9,0 0 10,0 0 6,0 0 0,0 0-11,0 0-23,0 0-15,0 0-9,0 0-6,0 0-2,2-1-2,-1-1 0,1 1-1,1 0-1,1 0 0,1 1 0,0-2 0,0 2-5,1 0-3,1-2-1,-1 2-3,2 0 1,0 0-2,-2 2 1,1-2 0,0 1 2,-1 0 2,-1 1 1,-1 0 4,1 1 2,-1 0 3,-2 0 3,2-1 4,-3 3 3,1 0 2,-2-1 1,-1 3 0,0 0 0,0 1-2,-3 0-3,0 1-2,0 1-4,-1 1-2,-1 0-3,0 3 0,-2-2-4,0 2 0,0 1-2,0-1 2,-2 1-2,1 0 1,0 0 0,0-1 2,0 1 1,1-1 3,0 0 0,0-1 3,0 1 1,2-2 0,0 0-1,-1-1 0,3-1-1,0 0-1,0-3 1,1 1-2,1-3-1,0 0-2,1 0-4,0-3-1,1 1-3,0-3-3,1 2-4,0-1-1,1 0-1,0 1-3,1-1 1,1 1 0,-1-2-1,2 3 3,1-1 2,0-2 3,1 2 3,0-1 2,1 1 3,0-1 4,0 0 0,0-1 3,1 0 0,0 0 2,0 0 1,1 0 1,-2 0 0,0 0 4,0 0 2,2 0-1,-2 0 0,0 0-1,-1 0 0,2 0 0,-3 0 0,0 0-1,-1 0 1,0 0 0,0 0 1,-2 0-3,-1 0-2,-2 0-3,2 0 0,-2 0-1,0 0 2,0 0-4,0 0 2,0 0-1,0 0-2,0 0 1,0 0 0,0 0-2,0 0-6,0 0 3,0 0-2,0 0-2,0 0-3,0 0-1,0 0-4,0 0-3,0 0 1,0 0-2,0 0-3,0 0 2,0 0-3,0 0 0,0 0 1,0 0 0,0 0-1,0 0 2,0 0-3,0 0 3,0 0-1,0 0-1,0 0 0,0 0-2,0 0 0,0 0 0,0 0-4,0 0 1,0 0 1,2-2-1,-2 2-4,0 0-5,0 0-9,0 0-11,0 0-13,0 0-14,0 0-15,0 0-14,0 0-15,0 0-5,0 0-3,0 0-6,0-2-10,0 2-5,2-1-9,-1-1-7,1 2-10,-1-3-14,1 1-15,-1 0-12,1-1-5,0 1-22,-1 0-21,1-2 7,-1 0 20,1 0 27,-2 4 26,0-4 26,-2 0 23,1 0 22,-2 0 19,0 0 18,-1 2 14,0-1 13</inkml:trace>
  <inkml:trace contextRef="#ctx0" brushRef="#br0" timeOffset="153126.7584">15832 9079 4,'-2'-1'21,"2"1"3,0 0 4,0 0 4,0 0 3,0 0 5,0 0 5,0 0 5,0 0 4,0 0-5,0 0-11,0 0-8,0 0-6,0 0-2,0 0-3,0 0 1,0 0 0,0 0 1,0 0 1,0 0 0,0 0 2,0 0 0,0 0 1,0 0 1,-2 0 0,2 0 1,0 0-1,0 0 1,0 0-2,0 0 2,0 0-2,0 0 0,0 0-1,0 0 0,0 0-2,0 0-1,0 0-1,0 0-1,-1 1-1,1-1-2,0 0 0,0 0-2,0 0 1,0 0-1,0 0 1,0 0-1,0 0 1,0 0-1,0 0 1,0 0 0,0 0 1,0 0 1,0 0-1,-2 2 1,2-2 0,0 0-1,0 0 1,0 0-2,0 0-1,0 0-1,0 0-1,0 0-1,0 0-2,0 0-3,-1 1-1,1-1-7,0 0-9,0 0-10,0 0-10,0 0-12,0 0-10,0 0-9,0 0-6,0 0-6,3 0-4,0 0-8,3 0-6,0 0-12,1 0-10,3 0 4,3 0 12,1 0 13,4 0 12,3 0 13,2 3 10,4-1 9,3 3 7,2 0 7,3 2 8</inkml:trace>
  <inkml:trace contextRef="#ctx0" brushRef="#br0" timeOffset="153897.8025">18662 8491 18,'-3'-8'33,"-1"2"9,-1-1 7,2 0 8,-1 0 12,0 1 11,1-1 13,0 0 16,0 3 13,0-3 15,1 2-9,-1-1-30,2 2-17,-1-1-7,1 0-5,1 2 1,-1-1 0,1 1 3,0 3-2,0 0 0,0 0-4,0 0-3,0 0-4,0 0-4,0 0-5,0 0-6,0 0-7,0 0-4,0 0-3,2 2 1,1-1 0,2 1 3,-1 1 2,1 1 3,1 1 2,2-1 2,1 3 3,0 0 1,1 1 2,2 2 5,1 0 7,1 0 3,0 0 0,1 2 0,-1 0-4,2-1-3,0 2-1,0-1-6,1 0 1,0 1-3,-1 1 0,0-1 0,0 0-1,0 0-3,0 0-3,0 0-1,0 0-7,0 1 0,-1-2-5,0 0-3,0 1-3,0-1-2,-1-1-3,0 1-5,-1 1-1,1-2-4,-1-1-3,-1 2-4,0-2-1,-1 0-1,2-1-4,-2 1-3,0 0-3,1-1 3,-2-1-3,2 1 1,-3-2 0,1 1 3,1-1-2,-3 0 4,1 0-1,0 0 3,-1-1 0,-1 0 3,1 0 0,-1-1 2,1 0 0,-2 0 3,0 0-1,-1 0-1,0-1-2,1 0 1,-2 1-2,0-2 0,0 1-2,-1-3-1,0 3-8,-1-2-10,1 0-9,-1 0-12,-1-1-13,2 0-11,-3-1-16,0 0-16,0 0-13,0 0-9,0 0-21,0 0-20,0 0-14,0 0-11,0 0-4,0 0-2,0 0 2,-4 0 3,4 0-12,-3-2-11,-2 0 13,0-1 22,-2 0 25,0 0 22,-2-1 24,-1-1 19,0 0 18,-1 0 13,-1 1 12,0-1 9</inkml:trace>
  <inkml:trace contextRef="#ctx0" brushRef="#br0" timeOffset="154316.8264">18719 8799 6,'-9'-2'21,"3"-1"14,1 3 7,1-2 9,1 1 11,1 0 10,2 1 13,0 0 14,0 0 16,0 0 17,0 0-3,0 0-22,0 0-15,0 0-11,1-2-7,0 0-1,1 1-1,-1-2 1,2 0-1,0-1 0,0 0-1,2-2 0,1 1 1,0-2 2,1-1 2,1-1 3,2 0 1,-1 0 3,2-2-1,1 1 3,0 0-1,0-1 3,3 0 5,-1 0 2,2 0 5,0 0 4,0-1 2,1 2 2,0-1 0,0 1 3,0 0 0,0 0 1,-1 1-4,1-1-4,-2 3-1,2-1-8,-2 1-4,0-1-3,-1 2-7,0-1 1,-1 1-2,-1 1-6,-1 0-3,-1 1-2,0-1-4,-2 1 0,0 1-4,-1 0 2,0 1 2,-2 0-2,1-1-1,-2 2-6,-1 0-2,0-1-6,-1 1-4,0 0-4,-2 1-2,0 0-7,0 0-3,0 0-2,0 0-2,0 0-2,0 0-6,0 0-4,0 0-1,0 0-5,0 0-10,0 0-16,0 0-12,0 0-13,0 0-16,0 0-21,0 0-19,0 0-23,0 0-26,0 0-22,0 0-26,0 0-21,0 0-20,0 0-8,0 0-8,0 0-8,0 4-11,3-2-12,-1 3-3,1 1 5,1 0-11,0 2-8,0 1 22,0 0 34,2 2 36,0-1 36,-1 1 30,-1 0 27,2-1 23,-1 1 20,0-2 18,2 0 15,0-1 11</inkml:trace>
  <inkml:trace contextRef="#ctx0" brushRef="#br0" timeOffset="154927.8614">19717 8681 16,'4'-3'31,"-1"-1"7,1 0 7,0 2 10,-1-1 9,0-1 12,-1 2 13,0 0 14,0 0 14,-1 0 11,0 0-7,2 0-21,-2 0-13,0 1-6,-1 1 1,0 0 1,1-2 4,-1 2 4,0 0 2,0 0 1,0 0-1,-2-2-4,1 0-1,1 2-2,-3-1-7,1 1-3,-1-1-5,1 0-8,0 1-5,0-1-5,-1 1-5,0 0-7,0 0-8,0 1-5,-1 0-3,-1 0-3,2 0-3,-1 2-2,-1-1-4,1 0-2,0 2-2,-1 0-2,0 2-4,0-2-3,0 3-1,0-1-3,0 2 0,-1 1 1,0-1 0,2 1-2,-1 1 3,1 0 0,0 1-1,0-1 0,0-1 1,0 1 0,1 0-1,1-2 1,0 1-1,0-1 1,1 0-1,0-2 0,1 1-1,0 0 1,1-2 0,-1 1 1,2 0 0,-1-1-2,2-2 2,-1 1 1,1 1 1,2-2-1,-1 1 1,0 1 1,2-1 2,-1-1 4,1 0 0,1 0 3,1 1 1,-1-1 3,1-1 4,2 1 2,-2-1 3,1 1 6,2-1 5,-1 0 4,-1-2 7,3 2 4,-2-1 5,0-1 6,2 0 3,-2-1 7,0-1 6,1 2 2,0-2 4,-2-1 5,2 0-2,-2-1 5,1 1-4,1-2 0,-2 0 0,-1 1-1,1-2-5,-1 0-4,0 0-2,-1-2-2,1 2-3,-2-1-2,-1 0-1,1-2-5,-2 2 0,2-2 2,-3 2-2,0-1 1,-1 1-1,1-1 3,-2 0-3,0 1 3,-1 1 0,-1-2 0,0 2 0,-1-2-7,-1 1-1,0-2-10,-3 1 1,0 0 1,-1-2-5,0 0 1,-1 2-5,-2-1-9,0 0-4,-1 0-3,-1 1-9,1 0-3,-2 1-5,1 0-6,0 0-3,-2 2-5,2 0-15,-1 0-20,2 2-18,0 1-26,0-1-26,0 2-24,1 0-35,1 1-32,1 1-41,0 0-37,-1 2-54,2 2-48,0-1-47,0 4-33,0 2 2,0 1 24,0 3 51,1 3 55,-1 2 56,-1 2 48,0 3 43,0 1 38,-1 2 31,1 4 28,0 0 23,-1 2 20</inkml:trace>
  <inkml:trace contextRef="#ctx0" brushRef="#br0" timeOffset="491912.1358">18187 12211 18,'-2'3'27,"0"-2"5,-1 0 5,2 1 4,-1-2 6,1 1 5,-1 1 6,2-2 6,0 0 0,-2 0-4,2 0-12,0 0-15,0 0-8,0 0-5,0 0 0,0 0 1,0 0 1,0 0 1,0 0 3,0 0 2,-2 1 3,2-1 2,0 0 2,0 0 2,0 0 0,0 0-1,0 0-1,0 0-2,-3 0-1,3 0-4,0 0-1,0 0-2,0 0-2,-3 0-3,3 0-3,-2-1-4,1-1-3,-1 1-3,0-1-2,1 0-1,-2-1 0,2-1-1,-1 1 0,-1-4 0,1 1 0,0 0 0,0-2-1,0 1 1,-1-2 0,1 1 0,0-2 1,0 0 1,0 0-1,0-1 0,-1 1-1,2-1 0,-1 0 0,0-1 0,-1 0-1,1 0 1,1-1 0,-2 0-1,2 0 0,-2-2-1,1 0 1,1 0-2,-1-2 0,1 1 0,-1-2-2,1 0 2,1-1-2,0 1-2,0-2-1,0 0 0,0-3-3,0 0-1,1 1 0,0-2-3,0 1 2,0-1 2,1 0 1,-1-1 2,1 0 0,-1 1 2,2-1 3,-2 2 0,1-3 2,-1 2 2,0 0 1,0 0 2,0 0 2,0 2 2,0-2-1,-1 1 0,1 0-2,-1 2-1,0-1-1,0 0-1,-1 1 0,1-1 0,-1 0-3,0 1-1,0 0 0,0 0 0,0 1-1,0-2-1,-1 3 0,1-2-1,1 2-1,-1-1 0,-1 3-1,1-2-1,1 3 0,-1 0 0,0 1 0,1 0 2,0 2-1,-1 1 2,1 1-1,0 1 3,0 2 0,-1 1 3,1 1 3,-1 2 2,0 0 3,1 1 3,0 0 3,0 3 1,0 0 2,0 0 0,0 0 2,0 0 3,0 0-1,0 0 0,0 0 0,0 0-1,0 0-3,0 0-2,0 0-4,-2 2-2,1-2-4,-1 1-2,1 0-2,-1 1-3,-1-1-2,1 2-2,0-1-1,-1 1-1,0 3-1,-1-1 1,0 1 1,1 2 1,-2 1 1,1 0 0,-1 3 1,0 0 2,-1 1 1,0 1 0,0 1 2,-1-1 0,1 2 0,-2 0 1,1 1-2,0-1 2,-1 1 0,-1-1-2,1 0 0,1-1 0,-2-1 1,1 0-2,1-2 3,-1-2-2,0 2 2,1-3-2,1-1 0,0-1 2,0-2-2,0 0 1,3-1 0,0-1 0,0-1-2,0-2 0,2 3-2,1-3-3,0 0-1,0 0-1,0 0-1,0 0 0,-1-3 0,1 0-1,1-1-1,0 0 0,2-1 0,-1-1-1,1-1 1,1 0 0,2 0 2,-1-2 1,1 0 1,1 1 0,0-1 0,2 0 0,-1 2 1,0 0-1,2 1 1,-1-1 0,0 3 0,0-2 0,1 3 1,-1-2 1,0 3-1,0 0 0,-1 0 0,0 0 2,0 1 0,1 0 0,-2 0 0,0 1-2,-1 0 2,1 0 0,-1 1 0,0 0-1,-2 0 0,0-1 1,2 2-1,-2-1 0,-1 1-8,0-1-7,-1 0-10,1 0-7,0 1-9,0 1-8,0-1-9,-1 1-8,1 0-6,0 0-7,0 0-14,0 2-17,0-1-10,0-1-4,0 2 7,-1 0 14,0-1 14,0 1 13,0 0 13,-1 0 10,0 0 9,-1 0 10,-1-1 6</inkml:trace>
  <inkml:trace contextRef="#ctx0" brushRef="#br0" timeOffset="492654.1782">15409 11775 1,'-5'-10'27,"1"1"6,0-1 6,-1-1 5,0 1 6,1-3 6,-1 0 7,0-2 6,1 0 8,0-3 1,0 0-1,1-4-16,0 0-27,1-2-13,0-2-5,-1-1-2,2 0 2,-1-2 3,0-1 3,1 0 3,1-2 3,0-2 2,1-2 1,1 2 0,1-4 0,-1 1-3,1-2-1,1 0-2,0 0-2,1 0-4,0 0-3,2 1-3,-1 0-2,1 2-2,0 1 0,-1-1-1,2 3 1,-1 2-2,-1 1 1,1 2-2,0 3 1,-2 2 1,0 3-1,0 2 1,-1 2 2,-2 3 0,1 3-1,0 1-3,0 2 0,-2 0-1,0 4 0,0 0-2,0 0 0,-1 3-3,0 0-2,0 0-9,0 0-12,0 0-15,0 0-15,0 0-33,0 0-38,0 0-11,-4 3 3,-2-1 9,1 0 11,-1 2 12,-3-1 12,-2-2 12,-2 0 11,-2 0 13,-1-2 11,-3-1 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1-11-26T00:29:16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12718 10054 4,'-5'-7'27,"-2"0"6,-2 0 4,-1 2 5,-1-2 5,-2 1 5,0 2 6,-2-1 5,1-1 8,-3 2-1,2-1-5,-3-1-16,1 1-25,-2-1-11,-2 0-3,0 1 0,-2 0 1,-1-2 3,-1 2 2,-1-1 1,-1 1 2,1 0 0,-2 0 0,1 2 0,-1-2 0,1 2-2,0-1-4,1 2-1,0 1-3,-1 1-1,3 0-4,-2 0-1,2 0-4,-1 3-1,0-1 1,1 2-1,-1 2 1,0-2 1,0 3 0,0-1 1,0 3 3,2-1 3,-2 1 2,0 2 3,1 0 2,-1-1 2,2 3 2,0-1 2,0 1-1,1 0 0,1 1 0,0 1-1,1 0 0,1 1-2,0 1 1,1 0-3,1 2-3,0 1-1,1-1-1,1 2-1,2 1 0,0 0 0,1 3-1,2-1-1,1 2 0,0 2-1,3 0-3,1 0 0,1 1-2,2 0-2,0 1-1,2 0-2,2-2-1,1 1-2,1 0-2,2 0 1,1 0 2,4-1 2,0 1 1,3-2 3,0 1 2,3-1 1,0 1 1,4-1 2,-1 3 0,2-2 1,2-1 2,1 1 1,2 0-1,0-2-1,2 3-3,1-3-4,1-2-2,2 1 0,1-3 0,1-1 2,2 0 0,1-1 4,3-2 1,-1-2 1,2-1 3,1-1 1,1 1 1,2-2 2,-1-1 0,3 0 2,-1-1 1,1 0-1,1-1-4,-1 1-4,0-3-3,0 1-5,1-1-6,0-1-1,0-1 1,1 0 2,-1 0 0,2-1 2,0-2 2,1 1 1,-1-1 0,1-1 3,1 1 0,-2-2 2,1-1 1,-1 0 2,-2-1 2,0-1-1,-1 0-3,-3-1-4,0 0-5,-2-2 0,-2 1-2,1-1 0,-4 0 0,1-2 1,-2 2 3,0-3 1,-1 1 1,-1-2 2,0 0 2,-2-1 2,1-1 3,-1 0 1,0-2 4,-2-3 3,0 1 3,-2-4 1,-2 0 2,-1-1 2,-1-2 3,-2-1 2,-1-2 1,-4 0 1,-1-1 0,-4-1 0,0 0-1,-4-1 1,-2 0 1,-3 0-2,-2 0-3,-3-1-3,-3 0-2,-3-1-2,-2 1 2,-5-3 1,-2 1 1,-5-2-1,-4 0 2,-4 0-1,-4-3-1,-4 0-3,-6-1-6,-2 1-2,-6-1-3,-1 1-1,-3 0 3,-3 2-6,-1 1-7,-1 0-9,-2 3-10,0 1-18,1 2-26,0 2-21,1 4-18,1 3-16,2 2-11,2 4-19,1 2-19,4 3-14,3 4-6,5 5 10,3 3 18,3 2 20,5 6 19,4 1 23,4 5 19,4 3 18,4 5 12,4 3 12,3 3 8</inkml:trace>
  <inkml:trace contextRef="#ctx0" brushRef="#br0" timeOffset="7944.4544">12642 12073 16,'-3'-1'39,"-2"1"12,1-1 12,-2 1 14,2-3 12,0 3 15,0-2 16,-1 1 19,1-1 20,-1 0 23,0-1-8,0-1-36,-1 1-33,0-2-27,1-1-17,1 1-13,-1-2-5,0 1-2,1-1-3,-1 0 1,2-3-2,0 2-1,1-2-3,0 1-4,1 0-4,0-1-3,2 0-6,0 1-4,2-1-3,0 1-3,0 1-3,4 0-2,-2 1 0,3 1-1,0 0-1,3 0-1,0 2-1,1 1 0,1 1 0,1 1-1,2 1 0,-1 2-2,2 1 1,-1 1 2,1 1-2,-1 2-2,1 0 2,0 0-1,-3 3 1,2 0 2,-4 0 1,1 0 1,-1 2 1,-2-1 3,0 0 3,-1 1 2,-2 0 4,0 0 2,-1-1 5,-1 1 2,-1 0 4,-2-1 3,0 1 2,-1-2 1,-1 1 1,-1-1 2,-1-2 0,-1 1-1,0-1-2,-3-1-1,1-1-4,-1 0-1,-1 0-4,-2-1 2,0-2-2,0 2-1,-2-3-1,-1 0 0,0 0-2,-1-1 1,0-2 0,-1-1 1,0 0 0,-1 0 0,0-1 1,-1-1-1,2-1 1,-1-2-2,1 1-1,0 0-3,1-2-1,1-1-2,1 1-1,1 1-2,2-3-4,1 1 1,0-1-4,3 1-1,0 0-1,2-1-1,0 0-3,2 1 1,1-2-2,1 1-2,1 0 1,2 0-2,0 1 1,3-1-2,0 0 0,1 1 0,2 2-1,1-2 0,1 2 0,1 1-1,0 1 0,2 1 0,-1 1-1,2 0-1,0 3 1,-1 0 0,0 3 0,-1 0 2,0 1 2,-1 1 2,-3 0 3,2 2 0,-3 1 3,0 1 1,-1-1 1,-2 2 4,-1 1-2,-1-1 3,0 2 1,-2-1 1,-1 0 1,-1 0 1,-1 0-1,-2 0 1,0-1-1,-2 0 0,1 0-1,-3-1 1,0-2 0,0 2 0,-3-1 1,2-3 2,-2 2 2,-1-1 1,0-2 1,-1-1 0,0 0 1,-1-1 0,0 0 0,-1-2 1,2-2 0,-2 2 1,-1-3-2,0 0 2,1-1-1,0 1-2,-1-2-1,2-1-3,0 1-1,0-2-2,2 0-1,0 1-1,3-1-1,0-2-4,2 1 1,1-1-3,1 1 0,-1-1-1,4 1-2,0-3-2,2 1 1,0 2-3,1-4 1,2 2-3,1 0-1,0 1 1,4-1-2,-2 0 0,3 1 0,1 0-2,0 1-1,0 1 0,3 1 0,-1-1-1,1 3 1,0 1-2,0 1 2,-1 0 2,1 2-1,-2 2 3,1 0 0,-2 1 2,1 1 4,-2 1 2,-2 0 1,0 1 1,0 2 2,-1 0 2,-1 0 2,-2 1 3,0 0 0,-1 0 0,-1 2 0,-2-1 0,0 0-2,-1-1-1,-1 1 1,0 0-2,-1 0 1,-1-2-1,0 0 1,-3 0-1,1-1-1,0-1-1,-1 1-2,-1-3 0,-1 0 1,0 0 2,0-1-1,-1 0 1,-2-3 0,1 0 1,-2 0 0,1 0-1,-1-3 2,-1 1-1,2-2 1,-2-1-1,1 0 4,1-1 0,-1-1-1,3-1-2,0 1 0,0-2-1,2 2 0,1-2-3,1 1-1,1-1-1,2 0-2,0 1-3,2-1 1,1 0-4,1 0 1,0 1-2,2-1-2,0 1 1,2-1-1,1 2 1,1 0-2,0 0-2,2 1 3,1 0-2,-1 1 1,1 2 0,1 1-1,0-1 2,-1 2 0,1 1 1,-1 1 1,1 1 2,-2 1 1,0-1 2,0 3 1,-2 0 2,-1 0 1,0 2 2,0 1 1,-2-1 2,-1 0 0,-1 2 1,-1 1 1,-1 0-3,-1-1 2,0 1-2,-2 0 2,0 0-2,0-1 1,-2 0-3,0-1-1,-2 0 0,1-2 0,-1 1 2,-1-2-2,1-1 1,-3 1 0,1-1 1,0-4 1,-2 3 1,1-2 0,-1-1 1,1-1 1,-3-2 0,2 1-1,-1-1 2,0-3 0,2 0 0,-2 1-2,1-2 1,2-1-3,-1-1 2,2 2-2,0-3-2,2 2 0,0-1-4,2 0 1,1-1-1,1 2-2,0-1-2,2 1 0,0-1-2,1 2-1,1 0-1,0-1-1,2 1 1,0 2-2,1-2 1,2 2 0,-1 0-2,1 0 3,0 2 0,2-1 0,0 4-1,-1-3 1,3 3 0,-2 0 0,1 0 1,-1 3 2,0-2-1,0 3 1,-1-1 3,0 2 0,-1-1 1,1 2 1,-2 0 1,0 1 1,-1-1 1,-1 1 3,1-1 0,-3 2 0,0-2 3,-1 1-2,0 1 3,-1 0-2,-1-1-1,-1-2 0,-1 3 1,0-1-1,0-1 1,-1 1 0,-2-1 0,1-3 0,-1 2 0,-1-1 3,1-1 0,-2-2 2,-1 0-1,1 0 2,-1 0 2,-1-1 1,-1-1 0,1 0-1,0 0 1,-1-2-1,1 2 1,1-2-2,0 1-2,1 0-1,1-1-1,1 1-9,0 0-11,3-1-16,-1 2-18,1-2-16,1 1-15,1 0-10,3 1-13,0-2-21,0-1-24,2 1-26,2-1-20,1 1-37,3-3-36,-1 2 8,1 0 26,2 1 31,1 0 29,0 0 28,-1 1 24,2 0 19,-1 2 19,2 0 17,-2 0 15,2 0 13</inkml:trace>
  <inkml:trace contextRef="#ctx0" brushRef="#br0" timeOffset="8428.482">13202 11739 9,'0'-10'34,"0"3"11,0-1 10,-1 2 11,1 1 12,1 0 12,-1 0 16,1 2 16,0 1 20,-1-1 23,0 3-1,0 0-24,0-2-25,0 2-25,0 0-15,0 0-9,0 0-3,0 0-2,0 0 1,0 0-1,0 0-2,0 0-2,0 0-6,0 0-5,0 0-3,3 1-2,-1 0-1,1 1 0,0 0 1,1-1 1,0 2 2,0 1 2,1 0 3,-1 0 1,1 2 5,0 0 5,2 0 2,-2 1 3,0 2-2,0-2-2,0 2-2,1 1-4,0-1 0,0 2 0,0 1 0,-1 0-1,1 0-1,1 1-1,-1 0-4,-1 2-2,1 0-2,-1 0-4,1 1 1,-1 0-5,0 1-2,1-1-3,-1 2 1,0-2-2,1 3 1,-1-2 4,1 0 2,-1 0-2,0 0 1,-1-2-3,2 1-1,-2-3 2,0-1-4,0 0-1,-1-1-2,0-2-1,0-2-2,0 0-4,0 0-4,-1-2-4,0 0-6,0-1-4,1-1-2,-2-2 4,1 2-3,-1-1 1,-1-2 1,0 0 1,0 0 3,2 1 0,-2-1 3,0 0 2,3 0 1,-1-1 2,1-1 7,0 0 1,0 0 5,2-1 1,0-2-1,0 0 1,0-1 3,1 0-1,1-1 0,-1-2-3,0 0 1,1-1-2,0 0-5,0-1-2,-1 0-5,0 0-5,-1 0-4,1 1-8,1-2-14,-2 1-15,0 1-18,-1 0-18,1-1-21,-1 1-17,1-1-27,-1 3-24,-1-2-28,0 2-24,0-2-38,0 1-34,0 1-29,-1-1-22,-1 1-18,1 2-7,-2 0 30,1 1 41,-1 0 43,0 0 40,-1 2 35,0-1 33,-1 1 27,2 3 23,-2-3 21,-1 0 17,0 0 17</inkml:trace>
  <inkml:trace contextRef="#ctx0" brushRef="#br0" timeOffset="8891.5085">13504 11710 17,'-3'-5'39,"0"0"10,0 1 11,-1-2 11,1 4 13,1-1 13,-1 1 17,1 0 20,0 0 24,1-1 28,-1 3-5,1-3-32,1 3-27,0 0-23,0 0-13,0 0-6,0 0-4,0 0 0,0 0 0,0 0 0,0 0-5,0 0-8,0 0-7,0 0-9,1 3-5,1 0-4,0-1-3,1 1-2,0 2 1,0 0 3,2 1 3,0-1 1,-1 4 4,0-1 4,1 0 2,-1 1 4,1 0 1,0 1 1,0 0-1,-1 1-4,1 0-1,-1 0 2,0 0-2,1 2-2,0 0 0,0 0 2,-1 3 2,0 0 2,0 2 2,0-1 0,0 2 2,1 1 0,-2-1 1,1 2-2,0-2-2,-1 0-3,0 0-3,1-1-3,0-2-2,0 0-3,0-1-7,0-1-6,-1-1-3,1-1-7,-1-2-3,0 0-5,1-1-6,0-2-2,-1 0 3,0 0-3,0-1 1,0-2 3,0 0-2,0 0 2,0-1 4,0-2 0,0 2-1,0-1 3,-1-2 3,1 0 4,-1 0 11,1 0 10,0-2 8,0-1 8,0 1 9,1-1 9,-1-3 11,2 1 1,0-3 10,-1 0 5,0-1 7,1-3 5,-1 0 4,-1-2 1,2 0-5,-1-1-5,-1-2-9,0 2-10,0-1-9,0 0-4,0 1-13,-1-1-10,0 2-4,0 2-10,-1 0-10,0 2-3,-1-1-3,0 3-13,0 1-4,0 1 3,0 1-17,0 0-14,0 3-26,0-3-21,0 5-23,0-1-23,0 1-34,0 0-32,0 0-37,0 0-34,0 0-33,0 0-26,0 0-18,0 0-12,0 0-13,0 0-8,3 1 2,-2 4 6,2-2-15,0 2-15,0 2 35,2 1 48,-1 2 48,1 1 45,-1 1 39,1 2 33,-1 0 28,-1 2 23,-1-1 19,1 0 18,0 0 12</inkml:trace>
  <inkml:trace contextRef="#ctx0" brushRef="#br0" timeOffset="9686.554">14171 12143 3,'2'0'29,"-1"1"7,1 1 8,-1-2 8,1 2 10,-2-2 9,1 1 11,-1-1 13,0 0 14,0 0 17,0 0-5,0 0-23,0 0-16,0 0-12,0 0-8,0 0-4,0 0-1,0 0 1,0 0 1,0 0 1,0-1 2,-2-1 1,1 2-1,0-3 1,-1 1 1,1 0-1,-1 0 2,-1-1 2,1 2 3,0-2 1,0 2 2,-2-2 4,1 0 4,-1 2 4,0-1 4,0 0 5,-1 0 2,1 0 2,-2 0 1,0 2-1,0-2-2,-1 1 0,1 0-2,-2 0-3,1 0-2,1 1-2,-1 0-6,-1 1-3,2 1-7,0-1-5,0 1-9,1 0-8,-2-1-7,3 2-5,-1 1-7,1 0-8,0 0-5,0 3-7,0-1-5,-1 1-3,3 1-4,-1 1-3,0 1-5,0 2-4,1-3 2,0 3-3,0 0 0,0 1 0,1-1 2,0 0 3,0 0-2,0 1-1,1-1-2,-1 0 4,1 0-4,0 0 1,0 0 1,1 0 3,-1 0 5,1 0 5,0 1 4,0 0 5,-1-1 2,1 0 4,1 1 3,-1-1 5,1 0 5,-1-1 2,1 1 3,1-1 6,-1 1-1,0-2 2,0 2-3,0-2-4,2 0 0,-1-1-4,-1 1-4,1-1-5,0-1-1,0 1-2,-1-1 0,0-1-4,0 0-8,1-1-3,-1 0-6,0-1-12,1 0-16,0-1-18,-2 1-22,1-2-23,-2-1-26,1 1-23,0 0-23,0-1-21,-1-2-27,0 0-29,0 0-20,0 0-13,0 0-6,0 0 3,0 0-11,0 0-4,0 0 26,-4-3 34,0-1 37,-1 0 33,0 0 29,0-2 27,-1 0 22,-1-1 22,0 0 15,0-1 13</inkml:trace>
  <inkml:trace contextRef="#ctx0" brushRef="#br0" timeOffset="9925.5677">13913 12508 21,'-5'-4'40,"0"1"12,0-1 10,0 1 12,1 1 13,-2 1 14,3-1 16,0 2 20,0-3 25,1 1 29,-1 0-2,1 0-34,1 0-22,1 2-16,-1-2-6,1 2 1,0 0 4,0 0 8,0 0 5,1-1 8,-1 1 0,0 0 1,1-3-1,1 3-6,1 0-5,-1-1-5,1 0-5,0 0-8,3 0-5,1 0-2,-1-1-3,1 0 0,1 2 0,1-1 2,1 1 3,-1-1 1,3 0-1,-2 1-11,1 0-7,1 0-7,-2 0-15,1 0-10,1 1-6,-1 0-8,0-1-5,-1 1-9,0-1-12,1 2-22,-2-1-25,1 0-24,1 1-32,-2 0-28,1-1-38,1 2-32,-2-1-30,1 0-30,0 0-32,1 1-32,-1-1-23,1 1-12,-1-1-15,1 2-6,0 0 34,-1 1 44,1 0 45,0 2 43,0-1 37,-2 2 32,1 2 28,-1 0 23,0 2 20,1-1 18,-2 2 12</inkml:trace>
  <inkml:trace contextRef="#ctx0" brushRef="#br0" timeOffset="13138.7514">7667 16831 11,'-3'1'28,"0"1"6,0-1 5,1 1 7,0 1 6,0-2 7,0 0 9,0 2 9,1-2 6,-1 1 5,1-1-9,-1-1-23,2 0-10,-1 3-7,-1-1-1,2-2 0,-1 2 1,1-2 3,-2 1 3,2-1 2,-2 2 1,2-2 1,0 0 0,0 0 1,0 0 0,0 0-1,0 0-1,0 0 0,0 0-3,0 0-1,0 1-1,0-1-2,0 0-2,0 0-1,0 0-3,0 0-1,0 0-2,0 0-3,0 0-5,0 0-3,0 0-4,0 0-3,2 1-4,0 0-3,1 0 0,0 0-2,1 0-1,1 0-2,2 2 1,2-2 1,0 1 1,2 0 0,2 2 0,0-2 3,1 1 1,0 0 1,2-1 0,-1 0 2,0 1-1,0-1 0,0 0-1,-1-1 0,1 1 0,-2 0-1,0-1 2,0 0 1,-2 0-1,2-1 2,-2 1-2,-1-1 2,1 1-2,-1-1 2,0 0-1,0 1 0,-2-1-1,1 0-1,-1 0 1,0 0-2,0 0 0,-2 0-2,1 0-1,0 0-2,-2 0 0,0 0 1,-2 0-2,1 0-2,-1 0 2,-1 0-1,0 0 0,-2 0 2,0 0-1,0 0 3,0 0 0,0 0 1,0 0 2,0 0 2,4 1 1,-4-1 0,0 0 3,0 0 0,0 0 2,0 0 0,0 0 0,0 0 2,0 0-1,0 0 1,0 0-2,0 0-1,0 0 2,0 0-3,0 0-1,0 0-1,0 0-1,0 0-2,0 0 1,0 0-1,0 0-2,0 0 0,0 0-2,0 0-1,0 0 1,0 0-2,0 0 0,0 0-1,0 0-1,0 0 0,0 0-1,0 0 1,0 0-1,0 0-1,0 0 1,0 0 0,0 0 0,0 0 1,0 0-2,0 0 0,0 0 0,0 0 0,0 0-2,0 0-1,0 0-7,0 0-7,0 0-20,0 0-27,0 0-24,0 0-22,0 0-22,0 0-23,0 0-16,0 0-13,0 0-26,0 0-24,0 0 6,2-2 22,1 0 25,0 0 27,2-1 26,0 2 26,2 0 21,2-2 16,1 3 16,1-2 12</inkml:trace>
  <inkml:trace contextRef="#ctx0" brushRef="#br0" timeOffset="13725.785">9685 17237 27,'-6'-2'41,"1"-1"12,-2 1 11,2 1 12,0-1 12,0 1 15,0-1 16,0 2 18,0-1 22,1 0 26,0 1-14,1-2-49,-1 1-28,0 1-16,1-1-8,1 0-3,0 1-2,0-1 1,2 1 2,0 0 0,0 0 1,0 0-4,0 0-5,0 0-8,0 0-5,0 0-8,0 0-4,0 0-6,2 0 1,3 0 1,0 0 2,2 1 0,0-1 3,2 0 0,1 0 2,1 0 0,2 1 2,0 0 0,0-1 3,1 1 1,-1 0-3,0 0-2,-1 1-7,1-2-7,-1 3-5,-1-1-7,-1-2-3,0 3-3,0-2-3,-2 1-3,-1-1-1,0 0-3,0 1-5,-1 0-2,-1-2-8,-1 3-12,0-3-18,-1 0-16,0 2-28,0-2-27,0 1-25,-1 0-21,1-1-18,-1 1-17,-2-1-29,0 0-28,4 2 8,-2 1 24,1-1 28,0 0 30,0 1 27,0-1 27,0 1 22,1 3 20,-1-1 17,1 1 13,0 1 10</inkml:trace>
  <inkml:trace contextRef="#ctx0" brushRef="#br0" timeOffset="16264.9303">11087 10493 1,'0'0'29,"2"0"9,1 0 8,-3 0 9,2 0 10,1 0 11,-1 2 12,1-1 13,-3-1 17,1 1 20,-1-1-1,0 0-15,0 0-15,0 0-16,1 1-7,-1-1-2,0 0 0,0 0 4,0 0 4,0 0 7,0 0 2,0 0 3,0 0 2,0 0 1,0 0 1,0 0-4,-1 2-3,1-2-1,-2 0-5,0 1-5,-1 0-5,0-1-6,1 1-7,-1 0-5,0 0-9,-1-1-7,0 2-7,-1 1-10,0-1-9,-2 1-9,1 1-10,0-1-7,-1 2-6,-1 1-3,0 0-1,0 1 0,0 0 1,-1 3 0,0-1 0,0 1 1,-2 2 0,2-1-1,0 2 1,0-1 1,-1 1 1,1-1 3,1 0 0,-1-1 2,2 0-2,0 0 1,1-1-3,0-2 0,1 1-1,1-1-1,0 0-1,0 0-4,1 0-4,0 0-7,0 1-8,0-1-9,-1 1-13,1-1-10,1 1-20,0-2-22,0 0-17,1 0-13,0-2-12,1 2-12,0-2-6,0-2-6,0 1-1,0-1 0,0-3-9,0 0-7,0 5 13,0-5 20,-1 2 25,1-2 23,-2 3 20,2-3 17,-5 3 13,5-3 13,-7-2 10,0 1 8</inkml:trace>
  <inkml:trace contextRef="#ctx0" brushRef="#br0" timeOffset="16821.9621">10442 10682 6,'-8'-5'29,"-1"0"7,2 1 7,0 2 9,1-1 9,1 2 11,0-1 12,2 2 15,0 0 15,3 0 19,-2 0-6,-1 0-27,3 0-17,-2 0-7,1 0-7,-1 2-3,1 0-3,-1-1-2,1 1-2,-1 0-5,1 1-6,-1 1-6,1 1-8,-2 0-4,2 2-8,0 1-4,0-1-6,1 3-4,-1 1-3,1 0-2,0 0 0,0 2 0,0-1 0,0 1 2,1 0 2,-1 0 1,0 0 2,0 1 0,0-1 3,0 0 1,0 1 2,0 1 0,0-2-1,0 1 1,-1 0 1,0 0-1,0-1-1,1 1 1,-1-1-2,-1 0 0,1 0-1,0-1-2,-1-2 0,1 1-2,-1-1-1,1-2 0,-1-1 0,1 0-1,-1 0 0,1-1-1,-1-2-1,1-1 0,1-1 1,-1 1-1,0-1 1,1-2 0,0 0-2,0 0 0,0 0 0,0 0-1,0 0-1,0 0 0,0 0 0,-1-2-1,1-1-1,0 1 0,1 0 0,0-2-1,0 0-2,1 0-1,0-1 0,1 0 2,1 0 0,0-1-1,1 0 1,3 1 1,-1 0 0,1 0 0,1 1-1,1 1 2,2 0 2,-1 1-1,2 2 0,-1-3 2,3 3 1,-2 3 1,2-2 0,-1 2 0,1 1 0,-2 0 1,2 0-1,-3 2 0,0 1 0,1-1 1,-2 0-3,-2 2-1,0-2 2,-1 2 0,-2-1 3,0 0 5,-1 0 4,-2-1 7,-1 1 6,-1 0 7,-1-2 5,-2 2 7,0-1 6,-2 1 5,-2 0 6,0-2 5,-2 1 5,-1 1 1,-2-2-1,-1 1-5,-2-2-5,0-2-9,-2 1-6,0-3-10,0 0-8,-1-1-9,0-1-11,1-2-8,-1-1-9,-1 1-8,2-2-8,-1 1-8,1-1-7,0-1-5,2 2-11,0-1-12,2 1-17,1-1-18,0 2-13,3 0-11,1 0-16,2 1-12,0 2-12,3-2-8,1 2-7,1 1-2,0 0-18,0 0-16,5 0 11,0 3 22,0-1 26,0 2 25,1 2 21,0 0 20,2 2 17,-1 1 15,0 2 13,1 0 10</inkml:trace>
  <inkml:trace contextRef="#ctx0" brushRef="#br0" timeOffset="20841.192">12162 8738 21,'-3'-2'32,"-1"2"6,1 0 9,0 0 8,1 0 10,-1 0 11,0 0 13,1 0 14,-1 0 10,1 0 8,-1 0-9,1 0-22,-2 0-12,1 0-6,0 0-3,0 0 0,-1 0-1,1 0 0,0 0-1,-1 0-3,0 0-3,-1 2-3,2-1-4,-1-1-4,0 1-6,1 0-3,-2 1-5,1 1-3,-2 0-4,1-1-4,0 1-4,0 1-3,0-1-2,-1 1-2,0 1-3,1 0-3,0 0-3,0 0-1,-1 0-2,0-1-1,2 3-2,-1-1-3,1 1-1,-1-2 0,1 2-2,0-2 1,1 2-1,-2-1-1,2 0 1,1 1-3,-1-1 2,1 0 0,1 0-1,0 1 0,1-1 1,1 0 0,0 0 0,1 0 1,0-1 1,2-1 1,0 3 1,2-2 0,0 0 2,1 1-1,0 0 3,2-1 0,0-1 0,2 2 3,0-1-1,0-2 3,1 1-1,2 0 2,-1-1 0,1 0-1,0-1 0,1 1 2,-1-1-1,1 0 2,-1-2-1,1 0 1,-1 0-1,1 0 1,-2-1-1,0-2 0,1 2 0,-2-3 0,1 1 2,-3-1 0,0-1 1,0 0 1,-1 0-1,-1-2 1,-1 2 1,1-3 0,-2 1 1,-1 0 3,-2-1 1,0-1 4,0 1 0,-2-2 1,0 0 2,-1 1 2,-2-2 3,0 1 1,-1 0 1,-1 1 2,-1-1 0,-1 2-1,-2-1 0,1-1-1,-2 3-2,0 0-2,-2 0-3,1 2 0,-1-2-3,-2 2-4,1 2-3,-1-2-1,2 1-2,0 1-1,-1 1-2,2-1-1,1 2-2,0-1-1,2 1-2,1 1 1,1-1-7,1 1-7,1 0-12,3 0-14,0 0-15,0 0-17,0 0-18,0 0-20,0 0-24,3 2-20,0 1-35,0-1-31,3-1-19,0 2-5,0 1 18,3 0 27,0 0 26,0 2 28,2-1 24,-1 1 20,1 0 20,2-1 17,0 0 14,1 1 13</inkml:trace>
  <inkml:trace contextRef="#ctx0" brushRef="#br0" timeOffset="21308.2187">12728 8883 18,'-5'0'34,"1"0"8,1 0 9,1 0 10,2 0 10,-2-1 11,2 1 14,0 0 15,0 0 16,0 0 13,0 0-7,0 0-28,0 0-17,0 0-13,0 0-6,0 0-5,0 0-3,0 0-1,0 0 2,2 1-1,1 0 1,0 0-6,1 0-5,0-1-6,1 0-5,1 0-8,0 2-4,0-1-5,0-1 0,0 1-2,2-1-2,-1 2-4,-1-1-3,1 0-6,0 1-3,0-1-3,-1 0-3,0 1-4,1-1-7,0-1-10,0 2-13,-1-2-17,1 1-29,1 1-33,0-2-45,-1 0-43,1 0-5,1 0 12,-1 0 17,0-2 22,-1 2 19,2-1 21,-3 1 19,1 0 17,0-2 17,1 2 14,-2 0 14</inkml:trace>
  <inkml:trace contextRef="#ctx0" brushRef="#br0" timeOffset="21892.2521">13153 8893 32,'4'1'45,"1"0"11,-2 0 11,0-1 12,-1-1 13,0 0 14,1-1 15,-1 0 17,0-2 20,1 0 23,0-1-20,0 0-57,1-2-34,-1 2-20,-1-2-7,0-1-1,1 1 0,-1 0 2,0-1 4,0-1 2,1 1 2,0-1 1,-1-1 1,0 2 0,1-1-2,-1-1-1,1 1-1,-1-1-1,0 1-2,0 1-1,-1 1-2,1 0-2,-2 0 1,1 1-3,0 2 1,-1-1 1,1 2-2,-1 1-1,0 2 0,0 0-3,0 0 0,0 0-4,0 0-2,0 0-1,0 0-1,0 0-6,0 0-2,0 0-3,0 0-2,0 3-4,0 1-2,1 1-3,0 2-1,0 1-3,1 0-1,-1 2 0,1 2-1,0 1-3,1-1-3,-1 4 1,1 0-1,-1-2 2,0 3-2,1-2 0,0 2-2,0-1 0,1 1-1,-1 0-2,1 0 1,1-1-3,-2 1 1,1-1 0,1-2-3,-2 2 1,2-3-1,-2 2 0,3-1 0,-2-3 2,-1 0 1,1 1 1,0-2 1,-1-2 1,0 1 2,0-3 0,1 1 2,-1-1 1,-1-2 2,0 0 1,-1 0 1,0-2 2,0 0 2,-1-2-1,0 0 2,0 0 0,0 0 2,0 0 2,0 0 1,0 0 2,0 0 1,-2-1-1,-1 1 0,1-1-2,-4-1 0,1 0-2,-1 0 0,-1 0 0,-2-1-2,-1 0-1,1 1 2,-1-1 2,0-1 3,0 0 6,1 0 7,0 2 5,1-1 6,2 0 7,1 0 8,0 2 3,0-1 6,3-1 5,0 3 3,2 0 4,0 0-3,0 0-2,0 0-8,0 0-9,0 0-8,0 0-8,0 0-7,0 0-6,0 0-6,2-1-4,1 1-4,2 0-5,-1 0-2,2 1 1,0-1 1,2 0 1,2 2 5,0-1 3,1-1 3,2 0 4,-1 0 3,2 0 2,-1 0 3,2 0 1,-3 0 0,1-1 3,1 1-4,-2-2 2,1 2-3,-1 0 2,-1 0-3,0 0-2,-1 0-3,-1 0-4,0 0-3,-1 0-5,-2 0 2,-1 0-4,1 0-1,-2 0-4,-2 0 0,-2 0-2,3 0-10,-3 0-12,0 0-25,0 0-26,0 0-30,0 0-30,0 0-25,0 0-24,0 0-43,0 3-41,0-3-47,0 2-34,0-2-10,0 5 10,-1-1 35,0 1 42,0 0 44,-1 2 41,0-1 34,-1 1 30,-1 0 26,1 1 22,0 0 19,-1 0 17</inkml:trace>
  <inkml:trace contextRef="#ctx0" brushRef="#br0" timeOffset="27062.5478">12742 9024 13,'2'-2'26,"-2"2"5,0 0 5,0 0 6,0 0 6,0 0 8,0 0 8,2 2 9,-2-2 11,0 0-4,0 0-14,3 0-9,-3 0-4,0 0-2,1 1 1,-1-1 1,0 0 1,0 0 5,0 0 3,0 0 3,0 0 4,0 0 4,0 0 3,0 0 2,0 0 0,0 0 1,0 0 1,0 0 1,0 0 1,0 0 1,-1 1 1,1-1 2,0 0-2,0 0-1,0 0-2,0 0-1,-3 1-4,3-1-4,0 0 0,0 0-5,-2 0-4,2 0-5,-2 0-3,2 0-2,-2 0-3,-1-1-3,3 1-2,-2 0 0,2 0 0,0 0-3,-3-1-4,3 1-2,-2-1-1,2 1 0,0 0-1,-2 0-3,2 0 0,0 0-3,0 0-3,-1 0-3,1 0-7,0 0-3,0 0-5,0 0-1,0 0-5,0 0-2,0 0-5,0 0 0,0 0-4,0 0-1,0 0-2,0 0 0,0 0-1,0 0 1,2 0 1,1 0-1,1 0 1,0 0-1,-1 0 1,2 0 1,0 0 0,1 0 2,2 0 0,-2 0 1,2 0-2,-1 0 2,2 0 0,-2 0 3,0 0-2,0 0 2,1 0-2,-2 0 3,0 1 0,0-1 3,-1 1 1,0-1 0,0 0 0,-1 0 1,-1 0 3,0 0 0,-3 0-1,2 0 1,-2 0-2,2 0 1,-2 0 0,0 0 2,0 0-1,0 0 0,0 0 1,0 0 2,0 0 4,0 0 3,0 0 5,0 0-1,0 0 3,-2-1 1,-1 0 0,-1 1-2,1 0 0,-3-2-1,0 2 1,-1-3-1,0 3 1,-1 0-2,-1-1 0,0-1-2,-1 1-3,0 0-2,0 1 1,1-2 1,-2 0-1,2 2 2,0-2 1,-1 1 1,2 1 2,1-2-2,-1 2 1,1-1-2,1 0 0,0 1-4,2-1 0,0 0-3,2 0-2,2 1-3,-2 0-1,2 0-2,0 0-2,0 0-3,0 0-6,0 0-1,0 0-3,0 0 0,0 0-3,0 0-2,0 0 2,2 1 1,1 0-1,2 0 1,0-1 0,1 1 1,1 0-1,1-1 4,0 2 0,1-2-1,2 3 4,0-3-3,-1 2 0,1 0 0,0-1-1,1 1 2,-1 0 0,0-2 3,0 3 1,0-3 4,-1 2 1,2-1 1,-3 0 2,0-1 0,1 1 3,-3-1 1,0 2 5,0-2 1,-1 0-3,-2 0 2,0-2-3,-1 2 1,-1 0-3,-2 0 2,0 0-3,2-1 1,-2 1 5,0 0 3,0 0 2,0 0 4,0 0 6,0 0 1,-2-1 2,0 0 2,-1 1-1,-1-2-2,-3-1 1,1 3-1,-1-3 1,-1 1-3,-3 0-1,1 0-5,0-1-2,-3 2-3,2-1-5,1 0-3,-1 0-3,1-1 1,1 2 5,0-1 1,2 1 1,1 1 0,2 0-2,0-1 2,0-1-3,4 2-1,0 0-6,0 0 0,0 0-3,0 0-4,0 0 2,0 0-3,0 0-2,0 0-2,0 0 2,0 0-1,3 2-1,1-1-1,0-1 0,0 0 0,1 1 2,1-1-1,2 0 3,-1 1-2,1-1 3,-2 1 3,2-1 2,-1 0-1,-1 0 0,1 0-3,-2 0-5,2 0-10,-3 0-10,0 0-13,-1 0-17,0 0-12,-1 0-16,-2 0-15,2 0-20,-2 0-17,2 1-15,-2-1-17,0 0-17,0 0-20,0 0-20,0 0-9,0 0-4,0 0-5,0 0-2,0 0 22,0 0 28,0 0 30,-3 1 27,-1 1 25,0-1 23,0 1 18,1-1 17,-1 0 15,-1 0 13</inkml:trace>
  <inkml:trace contextRef="#ctx0" brushRef="#br0" timeOffset="29155.6676">6658 7549 15,'0'0'34,"-1"1"8,-2 2 8,-1-3 7,0 1 7,0 1 7,-1 0 7,0-1 8,0 0 7,1-1 10,-1 0-17,1 0-37,-1 0-21,0-1-11,-2 1-4,2-1 0,-1 1 0,-1 0 4,-1 0 4,2-1 4,-1 1 4,0-1 4,1 1 3,-1 0 3,1 0 1,1-2-1,-1 1-2,1 1-4,1 0-4,-2-1-6,2-1-2,-1 1-2,2 0-2,-1 1-1,0-2-3,-2 1-1,2 0-1,-1 0-1,1-1-3,-1 1-1,-1 0 0,2 0-2,-2-1 1,1 2-1,0-3 2,0 3-2,0-1 2,0 0-1,0-1 1,0 2 0,0-2 0,1 2 0,-1-3 0,1 3 0,-2-2 1,2 1-1,-1 1 0,2-2 0,-1 1 0,0 0-1,1 0 0,0 1 0,-1-2-1,1 2-2,1-2 1,0 2 0,0-1-1,2 1 1,-2 0-2,2 0 1,0 0-2,-3-1 2,3 1-2,0 0 1,0 0-2,0 0-6,0 0-14,-2 0-18,2 0-19,0 0-19,0 0-17,0 0-17,0 0-19,0 0-20,0 0 1,0 0 10,0 0 13,0 0 14,0 0 15,0 0 15,0 0 16,0 0 14,-2-3 13,0-1 9</inkml:trace>
  <inkml:trace contextRef="#ctx0" brushRef="#br0" timeOffset="30201.7274">6274 7429 14,'-4'0'29,"-1"-1"6,0 0 7,1 1 8,0 1 8,0 0 8,0-1 10,0 2 12,0-1 13,0 0-2,0 1-12,0-2-12,2 1-13,-1 0-6,0 1 0,0-1-1,0 0 2,-1-1 1,1 1 0,0-1 2,1 2 2,0-2-1,2 0 0,-2 0-3,2 0-2,0 0-1,0 0-4,0 0-4,0 0-3,-2 0-3,2 0-4,0 0-1,0 0-2,0 0-2,0 0-2,0 0-2,0 0-2,0 0-2,0 0-1,0 0-3,0 0-3,0 0-1,0 0-2,0 0-4,0 0-2,0 0-5,0 0 0,0 0-4,0 0-2,0 0-2,0 0 0,0 0-1,0 0 2,2 1-2,0-1 1,1 1 1,1-1-2,-1 0 3,3 1-2,-1 1 2,1-2-1,0 0 2,1 0 1,0 0 0,0 0 0,0 0 1,0 0 0,1 0 0,0 0 1,0 0 0,0 0-1,1 0 2,0 0 2,0 0-2,1 0-1,0 0 1,-1 0-1,2 0 1,-1 0-1,-1 0 0,2 0 0,-1 0 4,1 0-1,0 0 3,-1 0 1,1 0 2,0 0 3,-1 0 2,1 0 2,0 0 0,0 0 4,1 0 1,-2 0 2,0 0 0,3 0 0,-3 0 2,0 0 1,2-2-1,-1 1 0,-1 1 1,2 0-2,-1-1 1,0 1-2,1-1 3,-2 1-1,2 0-1,-1-2 0,-1 2 0,2-1-2,-2 1-1,1 0-1,0-1-2,0 1-2,-1 0-3,2 0 2,-1 0-3,0 0-2,-1 0 0,1 0-3,0 0 0,0 0-2,-1 0 1,1 0-2,0 0-1,-2 0-3,2 1 0,-1-1 0,-1 0 1,2 0 0,-1 0-1,-1 1 0,1-1 0,-1 2-1,0-2 0,1 0 0,-1 0 0,0 1 0,-1-1 0,1 0 0,-1 1 0,0-1 0,1 1 2,-2 1-1,0-2 0,1 0 0,-1 0 1,2 3 0,-2-3 0,0 0 0,2 1 1,-1-1 0,-1 1 0,1 1-1,1-1 0,-1 0 2,0 1-3,0-1 0,2 1-1,-2-1 0,0 0-1,2 0 0,-1 1 0,0-2-4,0 2 0,2-2-1,-1 1 0,-1-1-2,3 1 0,-2 0 0,1 0 1,0-1-1,0 0 0,0 1 1,0-1 2,0 2 2,1-2-1,-2 0 3,1 1 2,0-1 3,-1 0 0,1 0 3,0 0 0,-1 1 2,2 1 2,-2-2-1,0 1 2,0-1 1,-1 1 0,0 0-1,0 0 0,0-1 0,-1 1-2,0-1 1,0 2-1,-2-2-2,1 1 2,-1-1-3,-1 1 2,1-1 0,-1 0-2,-2 0-2,1 0 1,-1 0-1,-1 0-1,-2 0 2,2 0-1,-2 0 1,0 0 3,3 0 2,-3 0 3,0 0 6,0 0 4,0 0 8,0 0 3,0 0 5,0 0 4,0 0 1,0 0 8,0 0 1,0 0 6,0 0 0,0 0 2,0 0-2,0 0 2,0 0-5,0 0-1,0 0-4,0 0-3,0 0-3,0 0-2,0 0 1,0 0-6,0 0-4,0 0 1,0 0-4,0 0-3,0 0-2,0 0-5,0 0 0,0 0-5,0 0 0,0 0-2,0 0-4,0 0-1,0 0-5,0 0 3,0 0-3,0 0-1,-1 0 4,1 0-2,0 0-1,0 0 1,0 0-2,0 0-2,0 0 2,0 0 0,0 0-1,0 0-1,0 0 0,0 0-2,0 0 2,0 0 0,0 0 0,0 0 0,0 0-2,0 0 0,0 0 2,0 0 2,0 0-4,0 0 0,0 0 0,0 0 2,0 0-2,-2-2 0,2 2 0,0 0-12,0 0-17,0 0-16,0 0-25,0 0-26,0 0-31,-1 2-24,1-2-21,0 0-24,-1 2-26,1-2-29,0 0-27,0 0-22,0 0-8,0 0-18,0 0-11,2 3 29,1 1 39,-1-1 42,1-1 38,1 2 34,-1 0 29,1 0 26,-1 1 21,1-2 20,0 1 15,1 0 13</inkml:trace>
  <inkml:trace contextRef="#ctx0" brushRef="#br0" timeOffset="30837.7638">7910 7394 22,'-6'-1'30,"3"1"7,-1-1 5,0 1 8,1 0 6,0 1 8,0-1 9,0 0 10,1 1 11,-1 0-6,3-1-19,-2 1-13,0 0-9,1 0-5,-1 0-2,1 0 1,-1 1 0,-1-1 1,2 0 3,-1 1 0,-1-1 2,1 0-1,1 1-2,-2-1-2,2 1-4,0 0-3,-2-2-1,2 2-2,1-2-3,0 0-3,-2 1-2,2-1-3,0 0-1,0 0-4,0 0 0,0 0-2,0 0-2,0 0 1,0 0-2,0 0-2,0 0-2,0 0 0,0 0-1,2 2-1,-2-2-2,1 0 2,2 1 1,-1 0 2,1 0 1,0 1 0,0-1 0,0 0 2,2 1-2,0 0 2,2-1-1,0 2 0,-1-1 1,1 0 1,0 1 1,2 0-2,-1-1-2,0 0-1,2 2-1,-1-1-1,0-1 0,1 1-1,0 1 1,0-1 1,2 0-1,-1 0 0,0-2 1,2 2-1,-1 0-2,1-2 0,-2 2-2,1-2-1,1 2-1,-1-2 0,0 1 0,-1 1 0,-1-1-2,1 0 0,-3 0-1,1 0-1,-2-1-1,1 2-1,-2-2 2,-1 1-2,-1-1-4,0 0-4,-1 1-7,-1 0-15,1-1-15,-1 1-24,-1 0-25,0-1-31,-2 1-27,1-2-15,-3 4-2,-3 0 10,0 0 14,0 1 18,-3 2 18,-3-2 17,0 1 17,-3 0 15,0 0 15,-3 1 13</inkml:trace>
  <inkml:trace contextRef="#ctx0" brushRef="#br0" timeOffset="31359.7936">6233 7986 24,'3'0'40,"-3"0"11,3 0 10,-1 0 11,-2 0 10,3 0 13,0 0 13,1 2 13,0-1 14,1-1 16,2 1-21,1 0-51,0 1-34,1-1-22,1 1-13,1 0-4,0-1-4,2 0 0,-1 2 1,3 0 1,-1-3 3,2 2 3,1 0 2,1-1 3,-1 1 2,3-1 4,0 0 3,0-1 2,2 2 3,1-1 1,0-1 1,0 0 1,1-1 0,2-1-1,0 2-2,0 0-1,1-1-3,-2 0 0,2 1-4,0-1-2,0 0-4,0 0-2,-1 1-2,-1 0-4,-1 1-3,0 1 0,-1-1-3,0 0-3,-3 2-6,1-1-7,0 0-12,-1 1-16,-1 0-17,1 1-17,-2-1-16,1 1-15,1 0-28,-2 0-28,1 0-2,-1 1 10,1 0 14,1-1 17,-2 1 18,0 0 15,0-1 17,0 0 16,0 1 12,-1-3 11</inkml:trace>
  <inkml:trace contextRef="#ctx0" brushRef="#br0" timeOffset="32094.8357">7971 8090 1,'8'0'30,"-1"3"7,0-1 8,1-2 7,-1 2 9,2-1 9,0 1 8,0-1 10,0 0 10,-1 0 13,2 0-9,-2-1-23,1 0-20,-1 0-21,1 0-8,-2 0-5,0 0 1,-1 0 2,0-1 4,-1 1 2,-2 0 3,0 0 4,0 0 3,-3 0 3,3 0 3,-1 0 1,-2 0 0,3 0 0,-1 1-4,0-1-1,0 0-4,-2 0 0,4 0-6,-4 0 0,2 2-3,0-1 0,-2-1-4,0 0-3,2 0-2,-2 0-1,0 0 2,0 0-1,0 0 1,0 0 3,0 0 0,0 0 0,0 0 2,0 0 0,0 0 2,0 0 1,0 0 2,0 0 0,0 0 0,0 0 3,0 0-3,0 0 2,0 0-2,0 0 1,0 0-2,0 0-1,0 0 1,0 0-4,0 0 0,0 0-2,0 0 0,0 0-3,0 0 0,0 0 0,0 0 0,0 0-2,0 0-2,0 0 1,0 0 0,0 0-1,0 0 1,0 0 0,0 0 2,0 0-1,0 0 0,0 0 1,0 0 0,0 0 1,0 0 2,0 0-3,0 0 1,0 0 1,0 0 3,0 0-2,0 0 1,0 0 0,0 0 0,0 0-1,0 0 4,0 0-2,0 0-1,0 0-2,0 0 0,0 0 0,0 0-2,0 0 1,0 0 0,0 0-2,0 0 1,0 0 0,0 0 0,0 0 1,0 0-2,0 0-2,0 0 1,0 0-3,0 0 3,0 0-3,0 0 0,0 0 2,0 0-4,0 0 1,0 0-1,0 0-1,0 0 2,0 0 0,0 0 1,0 0-1,0 0 4,0 0-2,0 0-1,0 0 2,0 0-2,0 0 0,0 0-2,0 0 1,0 0 3,0 0-2,0 0-1,0 0-2,0 0 1,0 0-1,0 0 0,0 0-1,0 0 0,0 0-1,0 0 3,0 0 0,0 0 2,0 0-2,0 0 0,0 0-6,0 0 2,0 0 1,0 0-3,0 0-1,0 0 2,0 0-3,0 0 1,0 0-4,0 0 0,0 0-4,0 0 2,0 0 0,0 0 4,0 0 0,0 0-3,0 0 3,0 0-2,0 0 2,0 0-2,0 0 0,0 0 2,0 0-2,0 0-2,0 0-2,0 0-2,0 0 0,0 0-4,0 0 0,0 0-6,0 0-8,0 0-13,0 0-20,0 0-28,0 0-25,0 0-29,0 0-31,0 0-26,0 0-22,0 0-14,0 0-6,2 0-24,1 3-24,-1-2-20,0 0-13,-2-1-3,4 2 5,0 0 32,1 1 40,-1-1 38,-1 1 36,1-1 30,-1 1 26,0 1 22,0-1 18,0 1 16,0 0 15</inkml:trace>
  <inkml:trace contextRef="#ctx0" brushRef="#br0" timeOffset="33490.9155">16426 8025 14,'2'-3'36,"0"1"11,-1 0 9,0-1 11,-1 3 11,0 0 12,0 0 11,0 0 14,0 0 14,0 0 17,0 0-11,0 0-35,0 0-27,0 0-21,0 0-12,0 0-5,0 0-2,2 3 1,-2-3 2,0 0 4,0 0 3,0 0 2,0 0 2,0 0 2,0 0-2,0 0-1,0 0-3,0 0-2,0 0-1,0 0-4,0 0-3,0 0 0,0 0-2,0 0-1,0 0 0,0 0 0,0 0 0,0 0 0,0 0 1,0 0-2,0 0 1,0 0 1,0 0-2,0 0 1,0 0 0,0 0 0,0 0-1,0 0-2,0 0 0,0 0 0,0 0-5,0 0 0,0 0-2,0 0-2,0 0 0,0 0-3,0 0 0,0 0-3,0 0-1,0 0-1,0 0 0,0 0-2,0 0 0,0 0 0,0 0-3,0 0 2,0 0-3,0 0 2,0 0-2,0 0 0,0 0 0,0 0-3,0 0 0,0 0 0,0 0-1,0 0 0,0 0 2,0 0-2,0 0 0,0 0 0,0 0 0,0 0 0,0 0 0,0 0 0,0 0-2,0 0 2,0 0 0,0 0 0,0 0 0,0 0-1,0 0 0,0 2 0,0-2 0,0 0 1,0 0 0,0 0-2,0 0 1,0 0 1,0 0-1,0 0-1,1 0 1,-1 0 0,0 0-1,0 0 1,0 0-1,0 0-1,0 0 2,0 0-1,0 0 0,0 0-3,0 0-2,0 0-10,2 0-10,-2 0-11,3 1-14,-3-1-17,2 1-25,-2-1-30,2 0-25,1 0-21,-3 0-20,0 0-14,0 0-13,0 0-8,0 0 13,0 0 24,0 0 27,0 0 25,-2-2 22,0-3 22,0 3 19,-2-1 18,1 1 14,-1-2 10</inkml:trace>
  <inkml:trace contextRef="#ctx0" brushRef="#br0" timeOffset="36680.0979">7990 7478 17,'-2'0'25,"2"0"6,-3 0 4,1 0 7,0 0 4,0 1 8,-1 1 6,3-2 7,-3 0 0,3 0-5,-2 0-10,2 0-13,-2 0-8,2 0-4,0 0-1,-3 1-2,3-1-1,0 0 0,-3 0-1,3 0-2,0 0 0,0 0 0,-2 0-1,2 0-1,0 0-2,0 0 0,-2-1-2,2 1-2,0 0-2,0 0-2,0 0-2,0 0-2,0 0 0,0 0-2,0 0 0,0 0-2,0 0-1,0 0-1,0 0-1,0 0 0,0 0 0,0 0-1,0 0 0,0 0 1,0 0 0,0 0 0,0 0 1,0 0-1,2 0-2,0 0-4,1 0-4,1 0-5,0 0-5,0 1-8,-1-1-9,1 1-11,-4-1-17,5 2-17,0-1-3,0 1 3,-2 0 5,-3-2 9,2 2 8,-2-2 9,0 0 8,0 0 7,-1 5 8,-1-2 6</inkml:trace>
  <inkml:trace contextRef="#ctx0" brushRef="#br0" timeOffset="39617.2659">12358 8789 18,'5'1'54,"-2"0"19,-2 1 22,-1-2 24,-1 1 28,0 2 28,-1-1 32,0 1 38,0-1 41,0 0 46,2-2 60,-2 2-40,2-2-134,0 0-85,0 0-50,0 0-32,0 0-22,0 0-13,0 0-6,0 0-1,-1 1 4,1-1 5,0 0 7,0 0 7,0 0 5,0 0 4,0 0 6,0 0 6,0 0 3,0 0 3,0 0 3,0 0 2,0 0 2,0 0 1,0 0 0,0 0-4,0 0-6,0 0-3,0 0-3,0 0-3,0 0 0,0 0-4,0 0-1,0 0-4,0 0-2,0 0 1,0 0-5,0 0-2,0 0-7,0 0-2,0 0 1,0 0-3,0 0-1,0 0-1,0 0-5,0 0-3,0 0 1,0 0 1,0 0-4,-2-1 1,2 1-1,0 0 0,0 0-2,0 0 2,0 0 0,0 0-2,0 0-3,0 0 3,0 0-2,0 0 0,0 0 0,0 0 0,0 0-2,0 0-2,0 0 0,0 0 0,0 0 0,0 0-2,0 0-2,0 0 4,0 0 0,0 0-2,0 0 0,0 0 0,0 0 0,0 0 0,0 0 0,0 0 2,0 0-2,0 0 2,0 0 0,0 0 2,0 0 0,0 0 0,0 0-2,0 0 0,0 0 2,0 0 0,0 0 0,0 0-2,0 0 0,0 0 0,0 0 0,0 0 0,0 0 0,0 0 0,0 0 0,0 0 0,0 0 0,0 0 0,0 0 0,0 0 0,-2-1 0,2 1 0,0 0 0,0 0 0,0 0 0,0 0-2,0 0 0,0 0 0,0 0 0,0 0 2,0 0-2,0 0 0,0 0-2,0 0 4,0 0 0,0 0 0,0 0 0,0 0 0,0 0 0,0 0 0,0 0 4,0 0-2,0 0 0,0 0 0,0 0 0,0 0 0,0 0-2,0 0 0,0 0 0,0 0 0,0 0 0,0 0 0,0 0 0,-1-1 0,1 1 0,0 0 0,0 0 0,0 0 0,0 0 0,0 0 0,0 0 0,0 0 0,0 0 2,0 0-2,0 0 0,0 0 0,0 0-2,0 0 0,0 0-2,0 0 2,0 0 2,0 0-2,0 0-2,0 0 1,-2-1-1,2 1 0,0 0 2,0 0-4,0 0 4,0 0 0,0 0 0,0 0 2,0 0 0,0 0 0,0 0-2,0 0-2,0 0-4,0 0-9,0 0-9,0 0-14,0 0-15,0 0-17,0 0-19,-1-1-21,-2-1-23,1 1-15,0 0-15,-1 0-5,2-1-3,-1 2-3,0-3 3,1 3 0,1 0 3,0 0 3,1-3 4,0 1 5,2-1 2,1 0 8,2 0 12,1-1 5,0-1 3,2-1-1,2-1-4,-1 0-14,2-3-14,-1 1 6,1-2 16,1 0 17,-1-2 18,1 0 16,-2-1 16,1 1 12,1-1 10,0 0 10,0 0 9</inkml:trace>
  <inkml:trace contextRef="#ctx0" brushRef="#br0" timeOffset="43086.4644">13519 9085 2,'6'0'38,"-3"1"12,0 0 14,-3-1 14,0 0 14,0 2 17,0 2 17,0 0 19,-1-2 20,0 0 23,1-2 24,0 0-27,0 0-74,0 0-45,0 0-24,0 0-14,0 0-5,0 0-2,0 0 2,0 0 3,0 0 2,0 0 2,0 0 2,0 0 3,0 0 0,0 0 2,0 0 0,0 0 0,0 0 0,0 0-4,0 0-2,0 0-6,0 0-3,0 0-4,0 0 0,0 0-1,0 0 1,0 0 1,0 0-1,0 0 1,0 0 1,0 0 1,0 0-1,0 0 0,0 0-1,0 0 2,0 0-1,0 0-1,0 0-2,0 0 1,0 0-3,0 0 1,0 0 0,0 0-2,0 0 1,0 0-1,0 0 1,0 0-2,0 0 0,0 0 1,0 0-1,0 0-1,0 0 0,0 0-2,0 0-2,0 0 0,0 0-2,0 0-1,0 0 0,0 0-1,0 0-2,0 0 0,0 0-1,0 0-1,0 0 0,0 0 0,0 0 0,0 0 0,0 0 0,0 0 0,0 0 0,0 0 0,0 0-1,0 0 1,0 0 0,0 0 0,0 0 0,0 0 1,0 0 1,0 0-1,0 0 0,0 0 1,0 0 1,0 0 0,0 0-1,0 0 0,0 0 3,0 0-3,0 0 0,0 0 0,0 0 3,0 0 0,0 0 0,0 0 1,0 0 1,0 0 0,0 0-2,0 0 3,0 0 0,0 0 1,0 0-1,0 0 1,0 0 0,0 0 2,0 0-2,0 0 1,0 0-2,0 0-2,0 0 1,0 0 0,0 0-2,0 0 1,0 0-3,0 0 0,0 0-1,0 0 0,0 0 0,0 0-1,0 0 0,0 0 0,0 0 0,0 0 1,0 0-2,0 0 0,0 0 0,0 0 0,0 0-2,0 0 2,0 0 0,0 0 0,0 0 0,0 0-1,0 0 0,0 0 0,0 0 1,0 0 0,0 0-1,0 0 1,0 0 0,0 0 0,0 0 1,0 0 1,0 0 1,0 0 0,0 0 0,0 0 0,0 0 2,0 0-1,0 0-1,0 0 2,0 0-2,0 0-1,0 0 0,0 0 1,0 0-1,0 0 1,0 0-2,0 0 0,0 0 0,0 0-1,0 0 0,0 0 0,0 0-1,0 0 0,0 0 1,0 0 0,0 0 0,0 0 0,0 0-1,0 0-2,0 0 1,0 0-2,0 0 2,0 0 1,0 0-2,0 0 0,0 0 0,0 0 1,0 0-1,0 0-2,0 0 3,0 0 0,0 0-1,0 0 1,0 0 1,0 0-1,0 0 2,0 0-1,0 0 0,0 0 1,0 0 0,0 0 1,0 0 0,0 0 1,0 0 1,0 0 0,0 0-2,0 0 1,0 0 1,0 0 0,0 0-1,0 0 0,0 0 0,0 0 2,0 0-3,0 0-1,0 0 0,0 0 0,0 0 0,0 0-1,0 0 1,0 0 0,0 0-2,0 0-1,0 0 1,0 0-1,0 0 0,0 0 0,0 0 1,0 0 1,0 0-2,0 0 0,0 0 1,0 0-1,0 0-4,0 0-8,0 0-8,0 0-13,0 0-9,0 0-13,0 0-13,0 0-12,0 0-9,0 0-12,0 0-9,0 0-19,0 0-20,0 0-16,0 0-11,0 0-7,0 0-5,0 0-3,0 0 0,0 0 17,0 0 21,0 0 23,0 0 19,-1-4 20,1-1 16,-1 1 16,0 1 15,0-2 11,-1 0 10</inkml:trace>
  <inkml:trace contextRef="#ctx0" brushRef="#br0" timeOffset="48535.776">14395 7577 6,'-5'2'30,"-1"1"7,1-2 7,0 1 9,0 0 8,2-1 9,0 0 12,0 1 9,1-1 12,0 0 3,2-1-6,0 0-19,0 0-29,0 0-17,0 0-11,0 0-6,0 0-4,0 0-1,0 0-2,0 0-1,0 0-2,0 0 2,2-1 1,0 1-1,1-2 1,-1 1 2,2 0-1,-1 0 2,3-1-1,-1 2 1,2-3 0,-1 2-1,3-2-2,0 2-2,1-2-2,1 1-2,0 0-2,1-1-2,2-1-1,-1 1-3,2-1-1,0 1-1,2-2-2,-1 1 0,1 0-1,0 0-1,2 0 3,1-1 0,-1 2 2,2-1 0,0 0 2,0 0 1,1 2 1,-1-1 1,2 0 2,-2 0 1,2 1 1,-1-1 2,1 2 1,0-2 0,0 1-1,1 0-1,0 0 1,0 0-1,1 0-1,1-1 0,-1 2-2,1-3 1,1 1 1,-2-1 0,2 1 2,0-3 0,0 2-1,-1-1 0,2 1 0,1-2-1,-1 0-1,1 0-2,1 0-1,1 0 2,0-1-1,1 2 1,0-2-1,1 1 0,0-1 0,2 2 1,-1-2 2,1 2 1,1-1 2,0 0 0,0 1 3,0 1 1,2-3 2,0 2 0,-1 0 1,1 1-1,-1 0 0,1 0-2,-1 1 0,-1 0-3,0-1-1,0 2-4,0 0-1,-1-1-3,-1 0-1,0 1-3,0 0 2,0 1-2,-2-1 2,1 0 0,0 2 1,0-1 1,-1 1 0,0 0 3,-1 0 3,1 1 4,-2-1 2,1 2 3,0-2 4,-1 1 2,0 0 1,0 1 0,0-1 1,-1 1-1,0 1 0,-3-2-1,2 1-1,-2 0-2,0 1-2,0 0-3,-2 0-2,-1-1-3,-1 2-1,-1 0-4,0-2 0,-1 2-5,0 0-1,-1 0-2,-1-1-2,0 2-1,-1-1 0,0 0-3,-2 0 2,0-1-3,-1 1 1,-1-1 1,-1 1 1,1-1 1,-2 0 2,-2-1 0,1 1 2,-2 0 2,-1-2 0,-1 2 1,-1-2 1,0 1 1,-1-1 2,-1 0 0,-1 0 2,1 0 1,-3-1 1,0 0 0,0 0 2,0 0 1,0 0 1,0 0 1,0 0 2,0 0 2,0 0 1,0 0 2,0 0 2,0 0 0,0 0 2,0 0 2,0 0 0,0 0 0,0 0 0,-1-3-1,-1 1-1,1 0-1,-1-1-1,0 3-2,0-4-1,0 1 0,-2 1-2,2-3 0,-1 2-4,1-2 0,-1 1-4,1-2-1,0 1-2,-1 1 1,0-3-1,1 1 0,0-1 0,-1 0 1,-1 0-2,1-2 2,0 1-3,0-1 3,0-1-2,0 0 1,0-1 2,0 2-1,0-2 0,0 1 1,-1-1 2,1 2-1,1 0 1,0 1 4,0-1 1,0 4 2,0-2 1,1 2 4,-1 0-2,1 1 2,-1-2 2,1 2 2,-2 0 1,1 0 1,0 2 1,-1-2 2,1 0-1,-1 1 0,1 2-3,0-2-2,-1 1-2,1 1-1,-1 0 0,1 0-1,0 1-1,2 0-1,-2 0-4,2 0-2,-2 1-2,-2-1-3,3 1-1,-1 0-4,0 1 1,1 1-3,-2-3-1,1 4-2,0-1 1,-1 1-3,-1-1 1,1 2-3,-1 1 1,-1 1 0,2-2 2,-1 1-2,0 2 3,0-1-2,1 0 3,0 0-1,0 2-1,0 0 2,0-2-1,0 3-3,1-1 2,0 0-2,0 2 1,0-2 0,1 2-1,-1-1-1,1 0-1,0-1 0,0 0 0,1 0 1,-1-3-2,1 0 1,0-1 1,0 0 0,0-1 0,0-1 1,1-1 1,-1-2 0,1 2 4,0-1 4,2-1 4,-1 0 3,1 1 3,1 1 0,2-2 3,0 1 1,0 1 1,2-1 0,0 1 0,2 0-1,-1 0-2,0-1-1,2 0-2,-1 1-4,-1-1-6,2 1-2,-2-1-1,0 0-1,0 1-2,-2-2 0,0 1 0,-1-1 2,-1 1-2,1-1 2,-3 2 1,0-2 0,-1 1-2,-2-1-2,3 0-3,-3 0-6,0 0-12,0 0-11,2 0-15,-2 0-13,1 3-16,-1-3-14,3 0-15,-1 2-25,0 0-25,0 1-20,0-1-14,2 0-22,-2 1-18,0 0 12,0 0 24,1 1 27,-2-2 26,1 3 23,-2 0 21,0-5 19,0 4 17,0 3 15,0-2 13</inkml:trace>
  <inkml:trace contextRef="#ctx0" brushRef="#br0" timeOffset="49402.8256">19982 7773 10,'4'2'47,"0"4"17,-2-4 19,-1 2 19,-1-1 22,0 2 23,0-4 25,-1 2 29,0 0 30,0-2 37,1-1 40,0 1-33,0-1-102,0 0-63,0 0-42,0 0-20,0 0-6,0 0-4,0 0 5,0 0 1,0 0 3,0 0 7,0 0 0,0 0 3,0 0 3,0 0 1,0 0 1,0 0 0,0 0-3,0 0-4,0 0-5,0 0-4,0 0-2,0 0-1,0 0 2,0 0 3,0 0 1,0 0 4,0 0 4,0 0 5,0 0 2,0 0 4,0 0 3,0 0 0,0 0 0,0 0 0,0 0-2,0 0-1,0 0 4,0 0-2,0 0 1,0 0 0,0 0 3,0 0 1,0 0-2,0 0 5,0 0 1,0 0 1,0 0 1,0 0-3,0 0 1,0 0-2,0 0-2,0 0-4,0 0-1,0 0-1,0 0-4,0 0-4,0 0-4,0 0-5,0 0-6,0 0-1,0 0-3,0 0-2,0 0-3,0 0 4,0 0-7,-3-1-1,3 1-4,0 0 0,0 0-2,0 0-1,0 0-2,0 0-4,0 0 4,0 0 0,0 0 1,0 0-4,0 0 0,0 0 0,0 0-6,0 0 3,0 0-7,0 0-1,0 0 5,0 0-4,0 0-4,0 0 1,0 0-4,0 0-1,0 0-3,0 0 0,0 0-3,0 0-9,0 0 5,0 0 0,0 0-1,0 0-13,0 0-12,0 0-20,0 0-13,0 0-26,0 0-32,0 0-37,0 0-35,0 0-46,0 0-37,0 0-36,0 0-28,0 0-49,-1-1-41,1 1-45,-2-1-30,2 1 23,-3-3 40,0 0 61,0-2 60,0 3 58,-1-2 48,0 1 43,-2 0 36,1-1 32,0-1 25,0 2 22,0 0 20</inkml:trace>
  <inkml:trace contextRef="#ctx0" brushRef="#br0" timeOffset="52103.9801">20191 8846 13,'-3'3'28,"-2"1"6,2 0 6,-1-1 8,0 2 8,-1-1 10,2 1 11,0 0 11,-1 2 7,1-3 3,-1 3-6,1-1-15,0 0-8,-1 0-7,1 1-3,0-1-3,0 1 0,0-2-1,0 2-1,0 0-1,0 0-1,1 0-4,0 1 0,-1-1-2,0 3-1,1-3-3,0 3-1,-1-1-3,1-1-1,1 1-4,-1 2-1,1-2-2,1 0-2,0 0-2,0-1-2,0 2-2,1-1-1,1 1-1,-1-3-1,1 1-1,1 1-2,0-1-1,1 1 0,-1-1 0,1-1 0,0 0 0,1 1-1,0-1 0,0 0 0,1 0 0,0-2-1,-1 2-3,1-3 1,0 2 0,1-1-1,-1 0-1,-1-1 1,1 0-1,0 0 1,1-2-2,0 0 1,-1-1-1,1-1-3,-2 2-5,2-4-8,-1 1-10,0-1-15,0 0-15,0-1-30,1-2-37,-2-1-32,0 1-29,-1-3-24,1 1-14,-1-2 6,1 1 18,-1-2 23,0 1 22,-1 0 23,0-1 21,-1 0 18,1 0 17,-1 0 17,0-2 14</inkml:trace>
  <inkml:trace contextRef="#ctx0" brushRef="#br0" timeOffset="52615.0094">20224 8629 11,'-3'-3'32,"0"0"7,1 1 9,0 1 9,0-1 10,1-1 13,1 3 13,0 0 17,0 0 16,0 0 18,0 0-8,0 0-28,0 0-19,0 0-12,0 0-9,0 0-6,0 0-5,0 0-4,0 0-5,0 0-5,1 0-7,1-2-5,-1 1-8,2 0-4,-1 0-5,1 1-3,1-1-4,0 0-1,1 0 0,1 1-1,-1 0 1,0 1 1,0 0 0,0 0 0,2 2 1,-3-1 0,0 1 1,1-1 0,-1 1 0,0 2 2,1-1 2,-2 0 1,0 2 3,0-1 3,-1 0 3,0 1 4,0 0 2,-2-1 3,0 2 4,0-2 2,0 0 2,-1 1 4,-1-1 2,1 0 2,-1-1 1,1 0 0,-1-2-2,-1 1-2,1-1-3,0 1-1,-1-1-4,1 0-2,-1-2-3,0 0-5,0 0-4,0 0-3,0 0-3,-1 0-5,0-2-2,0 0-3,0 0-2,0 0-3,0 0-1,1 0-2,0 0 0,0-1-2,0 1-2,1-1 1,-1-1-2,1 1 2,0 1-1,1-1 0,0 1 0,1 0 1,-1 0 1,1 2-1,0 0 0,0-2-2,0 2 2,0 0-2,1-1 1,-1 1 0,0 0-1,0 0 0,0 0 0,0 0 0,0 0 1,0 0 1,0 0-5,0 0-4,0 0-7,0 0-9,0 0-9,0 0-9,0 0-8,2 0-12,-1 2-20,2-1-26,0 1-25,0 2-23,0-1-36,0 1-38,1 1 2,0 1 17,0 1 26,1 2 26,0-1 24,0 3 22,-1-1 20,0 2 18,1 0 18,-1 0 14,2 0 13</inkml:trace>
  <inkml:trace contextRef="#ctx0" brushRef="#br0" timeOffset="53975.0872">20485 9180 21,'0'0'34,"0"0"8,0 0 9,0 0 8,1 2 11,1 0 10,-2-2 14,0 0 15,0 2 17,0-2 1,0 0-12,0 0-15,0 0-21,0 0-10,0 0-10,0 0-2,0 0-2,0 0 2,0 0 0,0 0-1,0 0 0,0 0-3,0 0-3,0 0-2,0 0-3,0 0-3,1 2 0,-1-2-1,0 0-1,0 0-2,0 0 1,0 0-1,0 0-1,0 0-1,0 0-3,0 0-4,0 0 1,0 0-5,0 0 0,0 0-2,0 0-3,0 0-1,0 0-2,0 0 0,0 0-1,0 0 0,0 0-2,0 0 0,0 0-2,0 0 1,0 0-1,0 0 0,0 0 0,0 0-1,0 0 0,0 0-1,0 0-1,0 0 1,1 1-2,-1-1-1,0 0 0,0 0-2,0 0 0,0 0-1,0 0 0,0 0-1,0 0 0,0 0-1,0 0 0,0 0-1,0 0 0,0 0 1,0 0-1,0 0 1,0 0 1,0 0 0,0 0 1,0 0 1,0 0 1,0 0 1,0 0 1,0 0 2,0 0-1,0 0 2,0 0 0,0 0 2,0 0-1,0 0 0,0 0-1,0 0 0,0 0-1,0 0 0,0 0-1,0 0 0,0 0-1,0 0 0,0 0-2,0 0 1,0 0-1,0 0-2,0 0 2,0 0-3,0 0 1,0 0 0,0 0 0,0 0-2,0 0 1,0 0 0,0 0-1,0 0-1,0 0 0,0 0 3,0 0-3,0 0 1,0 0 1,0 0-1,0 0 1,0 0-2,0 0 1,0 0-1,0 0-1,0 0 0,0 0 0,0 0 0,0 0-1,0 0-1,0 0 1,0 0-2,0 0 1,1 2-1,-1-2 1,0 0 1,0 0-3,0 0 3,0 0 1,0 0 0,0 0 1,0 0-1,0 0 1,0 0 2,0 0-2,0 0 0,0 0 1,0 0 2,0 0 0,0 0 1,0 0 2,0 0-2,0 0 2,0 0 0,0 0-3,0 0 3,0 0-2,0 0 2,0 0 0,0 0-1,0 0 0,0 0-3,0 0 1,0 0-1,0 0-1,0 0-2,0 0 1,0 0-1,0 0 1,0 0 0,0 0-1,0 0 0,0 0 0,0 0 0,0 0 0,0 0 0,0 0 0,0 0 0,0 0 0,0 0 0,0 0 0,0 0 0,0 0 0,0 0-1,0 0 1,0 0-1,0 0 1,0 0 0,0 0 0,0 0 0,0 0 0,0 0 0,0 0 1,0 0-1,0 0 0,0 0 1,0 0 0,0 0-1,0 0 2,0 0 0,0 0-1,0 0 0,0 0-1,0 0 0,0 0 0,0 0 0,0 0 0,0 0 0,0 0 0,0 0 0,0 0-1,0 0 0,0 0-1,0 0 0,0 0 1,0 0 0,0 0 1,0 0 0,0 0 0,0 0 0,0 0 0,0 0 1,0 0 0,0 0 1,0 0-2,0 0 2,0 0-1,0 0 0,0 0 1,0 0-1,0 0 0,0 0 0,0 0 0,0 0 2,0 0-2,0 0 0,0 0-1,0 0 0,0 0 1,0 0-1,0 0 0,0 0 1,0 0-1,0 0 2,0 0-2,0 0 0,0 0 0,0 0 0,0 0 1,0 0 0,0 0 4,0 0 0,0 0 2,0 0 0,0 0 0,0 0 3,0 0 1,0 0 0,0 0 2,0 0 3,0 0 2,0 0 1,0 0-1,0 0 0,0 0 0,0 0-2,0 0 1,0 0-2,0 0 1,0 0 0,0 0-2,0 0-1,0 0-1,0 0-1,0 0-2,0 0-1,0 0 0,0 0 0,0 0-3,0 0 2,0 0-3,0 0 0,0 0 1,0 0-2,0 0 0,0 0 1,0 0-1,0 0-1,0 0 1,0 0 1,0 0-2,0 0-1,0 0 0,0 0 1,0 0-2,0 0 0,0 0 0,0 0 0,0 0 0,0 0 0,0 0 0,0 0 0,0 0 0,0 0-2,0 0 2,0 0 0,0 0-1,0 0 0,0 0 1,0 0 0,0 0 0,0 0 1,0 0 0,0 0 1,0 0-1,0 0-1,0 0 1,0 0 1,0 0 0,0 0 0,0 0-1,0 0 2,0 0-2,0 0 1,0 0-1,0 0 2,0 0-2,0 0 1,0 0-1,0 0 0,0 0-1,0 0 0,0 0 0,0 0 0,0 0 0,0 0 0,0 0 2,0 0-1,0 0-1,0 0 1,0 0-1,0 0 0,0 0 0,0 0 0,0 0 3,0 0-3,0 0 0,0 0 2,0 0-2,0 0 0,0 0 0,0 0-2,0 0-3,0 0-2,0 0-4,0 0-11,0 0-13,0 0-16,0 0-15,0 0-20,0 0-21,0 0-23,0 0-20,0 0-34,0 0-33,0 0-44,0 0-39,0 0 1,0 0 22,0 5 33,0-5 36,0 5 32,0-2 31,0 1 26,0-4 24,-1 6 19,0-2 18,0 0 15</inkml:trace>
  <inkml:trace contextRef="#ctx0" brushRef="#br0" timeOffset="57338.2795">17041 6765 24,'11'-2'40,"-2"1"10,-2-2 10,1 3 12,-1-2 13,-1-1 15,-1 3 17,-1-2 20,1 1 23,-1-1 28,0 1-11,-1 0-45,-1-1-21,1 2-10,-2-3-4,-1 3 3,0 0 4,0 0 5,0 0 4,0 0 3,0 0 5,0 0 3,0 0 6,0 0 5,-1-2 1,1 2-2,-3 0-3,1-2-7,0 2-5,0-1-7,-1-1-7,-2 0-3,1 1-6,-1-1-7,1 1-8,-1 0-12,-1-2-10,0 3-13,0-2-12,1 2-9,-1-1-8,0 1-1,-1 0-2,1 1 0,-1-1-1,0 2-6,0 0-2,-2-1 3,0 3-5,1 0 1,-2 0-2,1 1-2,-1 0 0,0 2 3,0-1-1,0 2 2,0 0-3,1 1 1,1-1 0,-1 1 3,1 1-3,1-2 0,1 1 0,0 2 0,1-2 0,1 0-2,1 0 1,0-1 1,1 2 2,1-2-4,1 0 0,1 1 0,1-1 2,0 0-2,0-1 1,2 0 1,1 0 2,0-1-2,1 0 3,0 0-1,1 0-2,1-1 0,0 0-1,0-2 1,0 2 0,1-2 2,-1 1-2,1-4-1,0 3 1,-1-1-2,-1 0 0,1-1 0,-1 0 0,0 0 0,-1-1 0,-1 0-3,0 0-8,1 0-10,-2 0-22,-1-1-23,1 0-31,-1 0-33,0 0-29,1-1-29,-1 1-48,1-2-49,1 1-63,-1 0-48,0 0 0,0 1 24,-1 0 44,1-1 47,0 1 45,-4 1 43,5-1 36,-5 1 33,6 0 25,-1 0 24,0 0 20,1-1 16</inkml:trace>
  <inkml:trace contextRef="#ctx0" brushRef="#br0" timeOffset="59623.4102">16411 6888 20,'0'0'31,"-2"2"7,2-2 9,-1 2 9,1-2 10,0 0 14,0 0 14,0 0 16,0 0 18,0 0-1,0 0-16,0 0-15,0 0-14,0 0-10,0 0-7,0 0-6,0 0-4,0 0-6,0 0-7,0 0-7,0 0-8,0 0-7,0 0-7,0 0-4,0 0-2,0 0-4,0 0 0,1-2-2,1 1 0,-1 0-1,1-1-1,-1 1 0,1-1-2,-1 2 0,1-1-1,1 0 1,-1 0 0,-2 1 0,3 0 1,0 1-1,0 1 0,0-1 1,1 1 0,-2 0-1,1 0 3,-1 3 0,0-3 0,0 3 3,1-1 1,-2 0 2,1 1 1,-2 0 3,0-1 1,0 1 1,0 1 1,0-3 3,-1 2 2,0-2 2,0 1 2,-1-1 0,1 0 1,-1-2 0,1 1 0,-1 0 0,1-1 0,-1 0-2,-1-1-1,1 2 0,-1-2-3,0 0 0,0 0-1,-1-2-3,1 2-1,-1-1-2,-1-1 0,1 0-3,-2 0-2,2-1 0,-1 0 0,0 0-1,1-1 0,0 0-2,1 1 0,-2-3-1,2 3-1,1-3 0,-1 2 1,2 0-1,-1 0-1,2-1-1,-1 1 0,1 0 0,1 0-2,-1 0-1,2 1 0,-1-1-1,2 1-1,-1-1 1,0 1-2,1 0 1,2 0-1,-1 1 0,1 0 0,0 0 0,0 1 0,0 1-1,2 0 1,-1 0 1,0 0 0,1 1 2,-1 1-2,1 0 2,-1 0 0,0 0 2,-1 1 0,1 1 0,-1 0 3,-1-1-2,0 1 0,-1-1 0,-1 1 1,1-1 1,-1 1 1,-1 0 2,0-1 2,0-2 3,-1 3 4,-1-1 1,0 0 3,0-1 3,-1 0 0,0 1 3,0 0 3,0-1 0,-1 1 2,-1 0-1,0-2 0,-1 3-1,0-1-4,1-1-1,-1 1-4,0-1-7,-1 0-9,-1-1-24,1 2-27,-1-1-31,0 0-29,1 0-41,-2 1-38,1-3-19,0 3-5,0-1 12,-3 0 19,1 0 22,1 0 21,-3-1 21,1 1 20,-1-2 20,-1 0 19,0 0 15,-1 2 13</inkml:trace>
  <inkml:trace contextRef="#ctx0" brushRef="#br0" timeOffset="68765.9331">17437 6921 23,'0'0'34,"0"0"7,0-2 9,0 2 8,1-2 11,-1 2 10,0 0 14,0 0 14,0 0 11,0 0 8,0 0-11,0 0-23,0 0-16,0 0-9,0 0-7,0 0-2,0 0-1,0 0 0,0 0-1,0 0-1,0 0-3,0 0-4,0 0-3,0 0-6,0 0-3,0 0-3,0 0-2,0 0-2,0 0-2,0 0 0,0 0-3,0 0-1,0 0 1,0 0 0,0 0-1,0 0-1,0 0 1,0 0-1,0 0 0,-1 2 0,0 0 0,1 1-1,-2 1-1,1 0 0,-1 0-2,1 3-1,-1-1-1,0 2-3,0 0 0,-1 1-3,1-1-1,-1 2-1,0 1-1,0-1 0,-1 1-2,1-1 0,1 1 0,-1-2-1,1 2-1,0-1 0,0 0-1,-1 0-1,1-2 0,0 2-1,0-3 0,2 1 0,-1-1 0,0 0-2,1-2-1,0 1-2,0-2 1,0 0-1,1 0-1,0-1 1,-1 0-1,2-1-2,0 0 1,0 0-1,1 0 2,0 1 2,1-1 1,0 1 2,1-2 1,1 1 0,-1 0 1,0 1 1,1-1 1,0 0 1,1 0 3,0-1 1,0 1 1,-1-2 0,2 2 2,-1-1-2,-1-1 1,2 0-2,-1 0 2,1 0-2,-2 0 1,1 0 0,0 0-1,0 0 0,-1 0-1,0-1 0,-1-1-5,1 2-7,-1 0-6,-1-1-9,-1 0-14,0 0-14,0-1-29,0 1-31,-1 0-25,0-1-18,0 0-21,-2-1-19,0 3-14,0-3-4,-2-2 13,0 0 22,-1 0 23,-1-1 23,0 1 22,-1-1 19,-2 0 19,1 2 18,0-2 12,-1 1 10</inkml:trace>
  <inkml:trace contextRef="#ctx0" brushRef="#br0" timeOffset="69034.9485">17376 7042 10,'-8'-5'26,"1"0"6,-1 1 6,1 0 8,1 0 7,1 0 10,0 1 12,1 1 14,0 0 17,-1-1 3,2 1-7,1 0-6,0 2-8,0-3-5,2 3 0,0 0 0,0 0 0,0 0-1,0 0 0,0 0-3,0 0-8,0 0-7,0 0-9,0 0-6,0 0-6,3 0-4,0 0-3,3 3-4,-1-3-1,1 0-2,1 1 0,2 0-1,0 1-2,2-1 2,-1 1-1,2 0 4,-1 0 2,2 1-2,-1-1-4,-1 2-2,1-1-2,-1 0-5,2 1 0,-3-1 1,0 0-1,1-1 0,-1 1 0,-1 0-1,-1 0-2,2-1-2,-3 0-3,0-1-1,-1 2-2,1-1-3,-1-1-3,-1 0-6,0 0-9,-1 1-7,1-2-12,-1 1-15,-1 0-25,1-1-23,-1 0-21,0 0-16,1 0-13,-1 0-16,-3 0-18,0 0-14,0 0-10,0 0 13,0 0 20,0 0 22,0 0 23,0 0 21,0 0 21,0 0 18,0 0 15,0 0 11,0 0 9</inkml:trace>
  <inkml:trace contextRef="#ctx0" brushRef="#br0" timeOffset="70862.053">20493 17004 12,'3'-6'31,"-2"0"6,0 0 7,-1 0 7,-1 0 6,0 2 8,-2 0 7,1-1 9,-1 2 11,0-2 11,-2 1-13,1 0-32,-2 0-21,0 0-10,-1 0-3,-1 0-1,0 2 1,0-2 1,-1 0 2,0 0 2,-2 1 1,1-1 1,-1-1-4,0 1-1,-1 0-3,0 1 0,0-2-2,0 1-1,-1 2-2,0-3 0,-1 2-2,1-1-2,-2 1 0,2-1-3,-1 1 0,0-1 1,0 1 1,1 0 1,-1-1-2,0 1 0,1 1 0,0-1 0,0 1 0,0-1 2,0 2 0,1 0 0,-1 0 2,1 1 1,0 1 2,0-1-2,1 2 0,-2 0 0,2 0 0,0 0-1,1 2 0,0 0 0,-1 1-2,2 0 0,-1 0-1,-1 0 3,2 2 1,-1-1-1,1 1 0,-2 1-1,2-1 0,0 2-2,-1-1 1,1 1-1,1 0 1,0 0-3,0 2-1,2-1 0,-1-1-3,1 3-2,-1-1-4,1 1 0,1 0-1,0 0-1,0 2 1,-1-1-1,2 0-1,-1 2-2,1 0 1,-1-1 0,1 1 0,-2 1-2,3-1 1,-1 2-1,0 0-2,1 0 1,-1 0-1,0 2 1,1 0-1,0-2-1,-2 3 1,2-1 2,0 0 2,0-2 1,0 2 2,0-1 0,1-1 4,0 0 1,-1-1 2,2-1 0,0 0 2,0 0 2,1-1 0,0-1 2,0 0 0,0-1-1,1 1-1,0-2-1,0 2-1,1-2 1,0 1-1,0 1-1,1-1 1,-1 0-2,1 1 0,0 0 2,0 0-1,0 1 0,2 1 0,-1-1 1,0 1 0,1-1-1,-1 1 0,1 2-1,-1-3-3,1 1 1,0 1-2,0 0 0,0-1-1,0 0-2,1 0-1,1 0-2,-1 1 1,-1-1-1,1-1-1,0 1 1,1-1-2,0-1 2,0-1-1,-1 2 0,2-2-2,-1 0-1,0-2 0,0 2 1,3-2-1,-2 0 0,0-1 0,0 2-1,2-2-1,-1 0 0,0-1-2,1 1 0,-1-1 0,-1 1 1,3-2-2,-2 1 2,1-1 1,-1 0-2,1 1 3,-1-1 1,1 2 0,0-1 0,0-1 3,0 0 0,0 1 0,0-1 2,0 2 0,2-3 0,-2 1 1,1 0 1,0-2 0,1 2 1,0-2 0,0 0 1,-1 1 0,2-2 2,-2 0 0,2 1 2,-1-1 0,0-1 1,1 0 0,-1 1 1,1-1 0,0-3 3,0 3-2,-1-1 1,1-2 0,1 1 0,-2-1-1,2-1 0,-1 1-2,1-2 0,0 1 1,0-1-3,-1 0 1,2-1 1,0 0-1,-1-1-2,1 1 1,-1-1-3,1 0 2,0 0-3,0-1 0,-1 0 0,1 1-1,-1-1-1,0-1 0,0 0 0,0 1-1,-1-1-2,-1 0 0,0 1 0,0-2-1,0 2 1,-1-2 0,-1 0 2,1 1 1,-1-2 2,-2 0 1,2 0 4,-2-1 1,0 1 5,-1-1 1,1-1 4,-1 0 3,-1-2 3,1 2 4,1-3 4,-2 0 2,-1 0 1,1-1 1,0-2 3,1 1-1,-1-2 1,0 0-1,0 0-3,-1-2-1,0 2-1,2-3-2,-2 1-4,-1-1-2,0 0-3,0 0-3,-1-2-1,0 0-4,0 0-2,-1 1-2,0-1-2,-2 0-3,0 0 1,0 1-2,0-1 1,-3 2-3,1-2-1,-2 1 0,0 1-1,-1-1-3,-1 1 2,0 1-1,-3-1-2,0 1 3,0 0 2,-3 0 2,0-1 4,-2 1 3,-1 0 0,0 1 2,-3-1 2,0 0 4,-2 3 0,-1 0 1,0 0 1,0 2 1,-2 1 1,1 1 0,-1 0-4,3 2-4,-2 1-4,1 3-3,2-1-4,-1 2-4,2 1-9,2 1-7,-1 1-6,3 2-10,0-2-6,1 4-10,1-2-9,1 1-11,1 1-13,2 1-23,0 0-24,1 0-20,2 1-15,0 0-10,2 0-9,0-2-17,2 3-17,1-5 11,1 4 20,2-1 24,0 0 24,0 0 23,0-1 20,2 1 19,0-1 18,1 0 14,-1 0 11</inkml:trace>
  <inkml:trace contextRef="#ctx0" brushRef="#br0" timeOffset="75350.3097">21819 17200 8,'-4'3'31,"1"1"7,-2 0 8,1 0 7,0-2 8,-1 0 9,2 1 10,-1-1 11,1 1 13,0-1 16,0 0-10,1-1-30,1 1-20,1-2-12,0 0-7,0 0-6,0 0-1,0 0-1,0 0 0,0 0 0,0 0-1,0 0-3,0 0-3,0 0-4,1-2-3,1 1 1,-1-1-3,2 0 1,-1-1-1,0 1 0,1-1 0,-1-1 2,1 0 0,1-1 0,0-1 2,0 1 0,0-1 0,2 0 0,-1 0 0,1-2-2,-1 2-1,1-2-3,1 1-1,-1-1-1,1 1 0,0-1-1,0 0-1,0-1-1,0 1 0,1 1-1,-1-2 0,2 2 0,-1-1-2,0 1-1,2-1 0,-1-1-1,0 4 1,1-2 0,0 0 0,0 0 1,1 0 0,-1 1 1,1-1 1,1 2 0,-1-2 1,0 2 1,2-2 0,-1 2 0,1 0 2,-1 1 1,1-1 0,0-1 0,1 2-1,0-1-1,-1 3 0,2-2-1,-2 1 0,1 0-1,0 1-1,0-1 2,0 2-2,-1-2 0,2 2-1,-1 0 0,1-1 0,-1 1 0,1 1 0,-1 0 0,1 0 0,0 0 1,0 0 0,0 0 3,1 0-2,-1 0 3,1 0-1,-2 0 0,2 0 0,-1 0 1,1 0 0,-1-3 0,1 3-1,-2 0 0,2 0-1,-1-1-1,1 0 0,-1-1 0,1 2-3,-2-2-1,2 1-2,-2 1 0,1-1-1,-1 0 0,2 1-2,-3 0-1,1 0 0,-1 0 0,0 1-1,-1 0 0,0 1-1,0-1 1,-1 2 0,0-2 1,0 2 2,-1-1 1,-1 1 2,2 1 2,-2-1 4,0 0 3,1 1 1,-1 1 3,0-1 2,0 1 1,0 0 5,0 0 1,1-1 1,-1 2 5,-1-1 0,0 0 3,1 2 1,-1-2 0,-1 0-1,1 2 1,0-2-2,-1 2 1,-1-2 0,1 2 0,1 0-1,-1-2-2,0 2-1,0-1-2,0 0-1,0-1-2,0 2-3,-1-2-1,0 2-1,1-2 0,-1 2-3,0-2 1,0 1-2,0 1-1,1-3-1,-1 3 0,-1-1-1,0-1-1,0 2 1,1-2 2,0 2-2,-1-3 0,0 2 0,0 0 1,0-1 0,0 2-1,0-1 3,-1-1-1,0-1 0,1 3 2,-1-2-2,0 0 1,1 1-1,-2-1-1,1-1-1,0 1 0,-1 0-2,0 0 0,0-1-2,-1 1-2,0-2-3,0 1-2,2-1 2,-2 1-4,-1-2 1,1 1-2,-1-1 4,1-1-2,-1 1-2,-1-2-1,2 2 2,-1 0-2,-1-2 1,2 2 1,-2-2 2,1 2-1,-1-2-1,1 2 1,-1-2 0,0 0 2,1 1-4,-1-1 1,0 0-1,0 0 2,0 0 2,0 0-2,0 0 0,0 0 0,0 0 2,0 0-2,0 0-2,0 0 1,0 0 1,0 0 2,0 0-1,0 0 1,0 0 1,0 0-3,0 0 2,0 0 1,0 0-1,0 0-1,0 0 3,0 0-1,0 0 2,0 0 0,0 0 0,0 0-4,0 0 3,0 0-1,0 0 2,0 0 2,0 0 1,0 0-2,0 0-1,0 0 4,0 0-3,0 0 0,0 0 0,0 0 0,0 0-3,0 0 2,0 0-1,0 0 1,0 0-3,0 0 0,0 0 0,0 0 0,0 0 0,0 0 0,0 0-2,0 0 1,0 0-1,0 0 2,0 0 0,0 0 0,0 0 2,0 0-2,0 0 0,0 0 0,0 0-2,0 0 1,0 0-1,0 0 0,0 0 1,0 0-1,0 0 1,0 0 1,0 0-4,0 0 1,0 0 0,0 0 0,0 0-1,0 0 1,0 0 3,0 0-1,0 0-1,0 0 2,0 0 4,0 0-4,0 0 2,0 0-2,0 0 0,0 0 4,0 0-4,0 0 0,0 0-1,0 0-1,0 0 3,0 0 1,0 0-4,0 0-1,0 0 0,0 0-1,0 0-1,0 0 0,0 0 0,0 0 0,0 0 4,0 0-2,0 0-1,0 0-1,0 0 0,0 0 0,0 0 0,0 0 0,0 0 0,0 0 2,0 0 0,0 0 0,0 0 0,0 0-2,0 0 0,0 0 0,0 0 1,0 0 3,0 0-4,0 0 2,0 0-2,0 0 1,0 0 1,0 0 0,0 0-2,0 0 0,0 0 0,0 0 2,0 0-1,0 0 1,0 0 2,0 0-4,0 0 0,0 0 2,0 0-2,0 0 1,0 0-1,0 0 0,0 0 0,0 0 2,0 0 0,0 0-2,0 0 0,0 0 0,0 0-2,0 0 2,0 0 0,0 0 0,0 0-2,0 0 1,0 0-1,0 0-2,0 0 4,0 0-2,0 0 2,0 0 0,0 0 0,0 0 2,0 0 2,0 0-2,0 0-1,0 0-1,0 0 0,0 0 2,0 0 0,0 0-2,0 0 0,0 0 0,0 0 0,0 0 0,0 0 0,0 0 0,0 0-2,0 0 0,0 0 2,0 0 0,0 0 0,0 0 2,0 0-2,0 0 0,0 0 0,0 0 2,0 0-2,0 0 2,0 0-2,0 0 0,0 0 0,0 0 0,0 0 0,0 0 0,0 0-2,0 0 0,0 0 0,0 0 2,0 0 0,1-1 2,1-1-2,-1 1 0,1 0-11,1 0-8,0 0-16,-1-1-19,0 1-19,1-2-23,-1 3-23,0-3-22,0 1-25,0-1-20,-1-1-28,1 1-27,-1-1-25,0-1-20,0 0-28,-1 1-22,1-1 22,-1 5 38,-1-6 40,1 1 38,-2 2 34,2 3 31,-3-2 25,3 2 23,-4-1 19,4 1 17,-5 1 14</inkml:trace>
  <inkml:trace contextRef="#ctx0" brushRef="#br0" timeOffset="81786.6779">24536 17008 16,'0'0'23,"0"0"3,0 0 3,0 0 5,0 0 2,0 0 5,0 0 4,0 0 1,0 0-4,0 0-7,0 0-10,1-1-8,-1 1-5,1-2-3,-1 2-3,0-1-1,0 1-1,1-2-2,0 1 1,-1-1-1,0 2 0,1-2 0,0 0-1,1 1 0,-2 1 1,0-2-1,1 0 0,0-1-1,0 2 0,-1 0 0,1-2 0,0 1-1,0 0 0,0 1 0,0-1-1,0 0-1,0-1-2,0 3-2,0-2-2,-1 0-4,1-1-4,1 1-8,-2 2-8,0 0-6,0 0-4,0 0-1,2-3 2,-2 3 4,3-3 3,-3 3 4,0 0 4,1-4 3,-1 4 4</inkml:trace>
  <inkml:trace contextRef="#ctx0" brushRef="#br0" timeOffset="82677.7288">24618 16824 11,'1'-4'26,"-1"3"6,0-2 5,0 3 6,0 0 6,0 0 7,0 0 7,0 0 9,0 0 8,0-1-2,0 1-15,0-4-11,0 4-11,0-3-6,0 3-3,-1-3-2,1 1 1,0 0 0,0-1 1,-1 1-2,1 0 0,0 1-1,0-1 0,0-1-3,0 1 0,0 0-3,0 0-2,0 2-1,0-3-2,0 3 0,0 0-1,0 0 1,0 0 1,0-3 1,0 3 2,0 0 0,0 0 3,0 0 0,0 0 2,0 0 0,0 0 2,0 0 2,0 0 1,0 0 1,0 0 1,0 0 1,0 0 1,0 0-1,0 0 3,0 0 0,0 0-1,-2 1 2,2-1-1,0 0 1,-1 2-3,-1-2-1,2 3-2,-2-1-4,1 0-4,-1 0-2,1 1-5,-1 0-2,-1 1-2,1 2-4,0-2-2,-1 3-2,1 1-1,0-1-3,0 1-2,-1 2 1,1-1 0,0 0 1,1 3 1,-1-3-2,1 2 1,-1-1 2,1 1-2,-2-1 0,2 0 2,-1-1-2,1 1 0,-1-1-1,1-1 2,0 0-1,-1-1-1,2 1 0,-1-2 0,0 1-1,1-2 1,-1 0 1,0-2-1,0 1-1,1-1 0,0-1 0,0-2 0,0 0 1,0 0-1,0 0 0,0 0 0,0 0 0,0 0 0,0 0-1,0 0 0,0 0-1,0 0 1,0 0-1,0 0 0,0 0-2,0 0 1,0 0-3,-1-2 2,0 0-2,0-1 1,0 0 2,-1-1-1,1 1 1,-1-2 2,-1-2-1,0 0 0,0 0 1,0-1 1,0-1 1,0-1 2,-1 0-2,0 0 2,0-1 1,1 1-2,-2 0 0,1-2 1,1 2-2,0 0 0,0-1 1,1 1-1,-1 0 0,0 1 1,0-1-1,-1 0 0,2 2 0,0 0 2,0-2 2,-1 3-2,1-1 4,0 2 1,0 0 0,0 1 0,1-1 0,0 2 1,0 0 3,1 1 0,-1 1 2,0 0 2,1 2 0,0 0-2,0 0 2,0 0-1,0 0-2,0 0 2,0 0-1,0 0 0,0 0 0,0 0-1,0 0-2,0 0-2,0 0-2,0 0 0,0 0-2,1 2-1,0 0 0,-1 1-2,1 1 0,1 1 0,-1 0-1,1 2 0,1 1 1,-1 1 0,1 1 0,0 2 1,0-1 1,2 0-1,-1 1 1,0 1-1,-1 0-1,1-1 0,0 1 1,0-1-2,2 0 0,-2 0-1,0 0 0,1 1-1,-1-1-1,1-1-1,-1 2 0,1-4 0,-1 3 0,-1-2 1,1 0-1,-1-1-1,0-1 1,0-2-2,0 0 0,-1-1 0,1 0 0,0-1-1,-1-1 1,0-1-1,0 0 0,0-1 1,0 1 0,0-2-1,0 1 2,1 0 1,0-1-1,0 0 0,1-1 0,0 0 2,0 1 0,1-2 1,-1 0 0,1 1-1,1-4 2,1 3 0,-1-3 0,0 0 0,1 0-1,1 0-1,-3-2 0,2 2 1,0-2 0,-1 0-1,1 0 0,-1 0 0,0 0 0,-1 1-1,0-1 1,-1 2-1,2-2-2,-2 1 2,0 2-1,-1 0 1,0 0 1,-1 0-2,0 2 2,0 0 0,-1 0 2,-1 2 0,0 0 1,0 0 1,0 0 3,0 0 0,0 0 3,0 0 0,0 0 4,0 0 0,0 0 1,0 0 1,0 0 0,0 0 0,0 0 2,0 0 0,0 0-2,0 0 1,0 0-2,0 0 1,0 0-3,0 0-1,0 0-2,0 0-3,0 0-1,0 0-2,0 0-9,0 2-12,-1 0-12,-1-2-13,2 2-22,-2 1-26,1-1-20,0 1-19,-1 1-18,2-1-13,-2 2-11,0 0-8,0 0-14,0 0-11,-1-1 14,1 1 21,0-3 25,-1 1 22,3-3 22,-4 1 21,4-1 17,0 0 15,-5-1 10,0-1 10</inkml:trace>
  <inkml:trace contextRef="#ctx0" brushRef="#br0" timeOffset="84499.8331">24585 16948 12,'-2'0'28,"0"1"7,2-1 5,-2 0 7,2 0 7,0 0 6,0 0 9,0 0 7,0 0 10,0 0-1,-1-1-12,1 1-13,0-3-15,0 1-7,0 0-4,1-2-1,0 1 2,-1-1 1,2 1 2,-1-2 1,1-1 3,1 2 1,-1-3 0,0 0 1,0 1-1,1-3-2,0 2 0,1 0-3,-1-2-1,0 0 0,0 0-2,-1-1 0,1 1 2,0-1-3,0 0 2,0 0-2,-1-1 1,1 0-2,1 0-1,-1 0-1,0-1-1,0 0-3,0 1 0,-1-1-3,1 0-3,0 0 1,-1 1-1,0-1-2,0 1 0,2-2-1,-2 2-1,0 1 1,0-2-1,0 1 2,1 0 2,-1 1 1,0-1 1,0 2 0,0 0 1,-1-1 2,1 1 1,-1 2 0,1-1 2,-1 0 0,1 2 2,0 1-2,0 0-1,-1 0-3,1 0 1,-2 1-2,1 1-1,0 2-2,0-2-2,-1 1-1,0 2-1,1-2-3,-1 2-2,0 0 0,0 0-1,0 0-2,0 0 1,0 0-1,0 0-2,0 0-1,0 0 0,0 0 1,0 0-2,0 0 2,0 0-2,0 0 1,0 0-2,0 0 0,0 0 0,0 0 0,0 0-2,0 0 1,0 0 0,0 0 1,0 0-1,0 0-1,0 0-1,0 0 1,0 0-1,0 0 2,0 0-1,0 0 0,0 0 1,0 0 0,0 0-1,0 0 0,0 0 1,0 0 0,0 0-1,0 0 0,0 0 2,0 0-1,0 0-1,0 0 3,0 0-3,0 0 0,0 0 0,0 0 2,0 0-2,0 0 0,0 0 1,0 0 0,0 0-1,0 0 1,0 0-1,0 0 0,0 0-1,0 0 0,0 0 1,0 0-1,0 0-1,0 0 1,0 0 0,0 0 0,0 0 1,0 0-2,0 0 2,0 0-2,0 0 1,0 0 0,0 0 0,0 0 0,0 0 0,0 0-1,0 0 1,0 0-1,0 0 0,0 0 0,0 0 0,0 0 0,0 0 0,0 0 0,0 0-1,0 0 0,0 0 1,0 0-1,0 0 1,0 0 0,0 0 0,0 0 0,0 0 0,0 0 0,0 0 0,0 0 0,0 0 0,0 0 0,0 0 1,0 0 0,0 0-1,0 0 0,0 0 1,0 0 2,0 0-2,0 0 0,0 0 0,0 0 0,0 0 2,0 0 0,0 0-1,0 0 0,0 0 0,0 0 0,0 0 2,0 0-1,0 0-1,0 0 2,0 0-1,0 0 1,0 0 1,0 0-1,0 0 3,0 0-1,0 0 1,0 0 0,0 0-1,0 0 1,0 0 1,0 0 0,0 0-1,0 0-1,0 0 0,0 0 1,0 0-2,0 0 1,0 0-3,0 0 2,0 0-1,0 0 1,0 0 1,0 0-2,0 0 1,0 0-1,0 0 2,0 0-2,0 0-1,0 0 2,0 0-2,0 0 0,0 0 2,0 0-1,0 0 2,0 0-2,0 0 0,0 0 1,0 0-2,0 0 4,0 0-4,0 0 4,0 0-1,0 0 1,0 0 2,0 0 0,0 0 2,0 0 1,0 0 3,0 0-1,0 0 1,0 0 2,0 0 0,0 0 1,0 0 1,0 0-1,0 0 0,0 0 0,0 0 0,0 0-1,0 0-2,0 0-1,0 0-2,0 0 1,0 0-1,0 0-1,0 0-2,0 0-2,0 0 1,0 0-1,0 0 1,0 0-1,0 0-2,0 0-1,0 0 0,0 0-1,0 0 0,0 0 0,0 0 1,0 0-1,0 0 0,0 0-1,0 0 0,0 0 1,0 0-2,0 0 1,0 0 0,0 0 0,0 0 1,0 0 0,0 0-2,0 0 0,0 0 1,0 0-1,0 0 1,0 0-1,0 0 1,0 0 1,0 0-2,0 0-1,0 0 1,0 0-1,0 0 0,0 0 0,0 0 2,0 0-1,0 0 1,0 0-2,0 0 0,0 0 0,0 0 1,0 0 1,0 0-2,0 0 2,0 0 1,0 0 0,0 0 0,0 0-1,0 0 1,0 0-2,0 0 0,0 0 2,0 0 0,0 0 2,0 0-2,0 0-1,0 0 0,0 0 1,0 0 0,0 0 0,0 0 0,0 0 0,0 0 1,0 0-3,0 0 1,0 0-1,0 0 1,0 0-1,0 0 1,0 0-1,0 0 4,0 0-4,0 0 1,0 0-1,0 0-1,0 0 2,0 0-1,0 0 1,0 0 2,0 0-1,0 0-2,0 0 1,0 0-1,0 0-1,0 0 2,0 0-2,0 0 0,0 0 3,0 0-2,0 0-1,0 0 0,0 0 0,0 0 2,0 0-2,0 0 0,0 0 0,0 0 1,0 0 1,0 0-2,0 0 0,0 0 0,0 0 0,0 0 1,0 0-1,0 0 2,0 0-1,0 0 2,0 0-3,0 0 0,0 0 0,0 0 0,0 0 0,0 0 2,0 0-1,0 0 1,0 0-2,0 0 0,0 0 0,0 0 0,0 0 0,0 0 0,0 0 0,0 0 0,0 0 1,0 0 1,0 0-2,0 0 0,0 0 0,0 0 0,0 0 0,0 0 0,0 0 0,0 0 0,0 0 0,0 0 0,0 0 0,0 0 0,0 0 0,0 0 0,0 0 0,0 0 0,0 0 0,0 0 0,0 0 0,0 0 0,0 0 0,0 0 0,0 0 0,0 0 0,0 0 1,0 0-1,0 0 0,0 0 0,0 0 0,0 0 0,0 0 0,0 0 0,0 0 0,0 0 0,0 0 0,0 0 0,0 0 0,0 0-1,0 0-1,0 0 1,0 0 1,0 0-2,0 0 2,0 0 0,0 0 0,0 0 0,0 0 0,0 0 0,0 0 0,0 0 0,0 0 0,0 0 0,0 0 0,0 0 2,0 0-2,0 0 0,0 0 0,0 0 0,0 0 0,0 0 0,0 0 0,0 0 0,0 0 0,0 0 0,0 0 0,0 0 0,0 0 0,0 0 0,0 0-2,0 0 1,0 0 1,0 0 0,0 0 0,0 0 0,0 0 0,0 0 1,0 0-1,0 0 0,0 0 0,0 0 0,0 0 0,0 0 0,0 0 0,0 0 2,0 0-1,0 0-1,0 0 0,0 0 0,0 0 0,0 0 0,0 0 0,0 0 0,0 0 0,0 0 0,0 0-1,0 0 1,0 0 0,0 0 0,0 0-2,0 0 1,0 0-1,0 0 2,0 0 0,0 0 0,0 0 0,0 0 0,0 0 0,0 0 0,0 0 0,0 0 0,0 0 0,0 0 0,0 0 0,0 0 0,0 0 2,0 0-2,0 0 0,0 0 0,0 0 0,0 0 0,0 0 0,0 0 0,0 0 0,0 0 0,0 0 0,0 0 0,0 0 0,0 0 0,0 0 0,0 0 0,0 0 0,0 0 0,0 0 1,0 0 1,0 0-2,0 0 1,0 0 1,0 0 1,0 0 1,0 0 1,0 0-1,0 0 2,0 0-3,0 0 2,0 0 1,0 0-3,0 0 0,0 0 3,0 0-3,0 0 2,0 0-1,0 0-1,0 0 0,0 0-1,0 0-1,0 0 1,0 0-2,0 0 0,0 0 3,0 0-3,0 0 0,0 0 0,0 0 1,0 0 1,0 0-2,0 0 0,0 0 0,0 0 0,0 0 0,0 0 0,0 0 0,0 0 0,0 0 1,0 0-1,0 0 2,0 0 0,0 0-2,0 0 0,0 0 0,0 0 0,0 0 0,0 0 0,0 0 0,0 0 0,0 0 1,0 0-1,0 0 2,0 0 1,0 0-3,0 0 0,0 0 0,0 0 1,0 0 1,0 0-1,0 0 1,0 0-1,0 0-1,0 0 2,0 0-1,0 0 4,0 0-3,0 0-1,0 0-1,0 0 0,0 0 2,0 0-1,0 0 1,0 0-2,0 0 0,0 0 1,0 0-1,0 0 0,0 0 0,0 0 0,0 0-1,0 0 1,0 0-2,0 0 2,0 0-1,0 0-1,0 0-1,0 0-3,0 0-3,0 0-10,0 0-7,0 0-10,0 0-14,0 0-13,0 0-13,0 0-16,0 0-16,0 0-14,0 0-19,0 0-17,0 0-23,0 0-27,1-2-20,-1 2-13,0 0-22,0 0-20,0 0 16,0 0 30,3-2 32,-3 2 33,0 0 28,0 0 25,0 0 23,0 0 19,0 0 19,-2-2 14,2 2 13</inkml:trace>
  <inkml:trace contextRef="#ctx0" brushRef="#br0" timeOffset="84869.8542">18355 16832 6,'-141'19'37,"1"-1"10,3-4 8,0 1 5,2-1 0,3-4-11,2-2-21,3-1-13,0-3-7,-1-1-3,-1-1-3,0-1-27,-2-2-36,0-1-9,-1-1 5,0 3 9,0-2 9,-2 2 11</inkml:trace>
  <inkml:trace contextRef="#ctx0" brushRef="#br0" timeOffset="86286.9353">1835 17166 32,'11'-3'44,"-3"-1"10,-2 1 12,0 1 11,-2 0 12,-1 2 14,0-1 16,-1-1 19,-2 2 22,3 0 25,-3 0-15,0 0-53,0 0-25,0 0-10,0 0-2,0 0 6,0 0 8,0 0 12,-2-1 9,1 0 14,-2 1 4,1-2 4,-1 2-3,-1-1-1,-1 1-6,0-1-6,-1 0-9,-1 0-8,-1 0-6,0 1-13,-1 0-10,-1 0-11,-1 0-10,0 0-9,0 0-6,0 0 1,-1 0 1,-1 0 0,1 1 0,-1-1 0,-1 1-7,0 1-2,-1-1-5,1 1-1,-2 0-5,1 1 2,-2-1-5,0 2-1,1 0-2,-2 0-2,2 3-3,-1-2-3,0 1-2,0 1-3,1-1-2,-2 0 0,2 3-5,1-2 0,-1 1-5,1 0 0,0 1-5,1 1-2,1-1-3,-1 1-1,1 2-4,-1 0-1,2 0 2,0 1-3,0 1 2,1 0 1,0 1 7,1 1 3,1 0 2,-1 1 6,2 1 4,0-1 2,0 3 5,0-2 4,2 2 4,0 0 0,1-1 5,0 1 1,0 1 1,1-1-1,1 2-1,0-1-4,1 1 1,0 0-4,2-1-4,-1 0 1,1 0-5,1 0 0,-1-1 1,2 1-4,0 0 0,0-3 0,1 1-4,0-1 1,0-1-2,2 0-1,-1-1-1,2-1-3,-1-1 2,2 1-1,1-1-3,-1-1 3,1 0-2,1-1-2,2 1 0,-1-2 1,0 0-1,2-2 0,0 1 2,2-1-1,-1-1 1,2 0 0,0-1 1,1 0 0,0-1 0,1 1 1,0-3 1,1 0-3,-1-1 2,1 0 2,0 0-2,0-1 3,0 0-3,-1-2 0,1 0 0,1 0-2,-1-2 1,1 1-2,-1 0 1,0-2-1,1 1 2,-1-1-2,1 1-1,0-1 0,1-1-1,-1 1-2,0-2 3,0 0 3,1 0 0,-2 0 5,2-1 3,-2 0 2,1 0 4,0-2 1,-2 2 5,1-2 1,-2 0 3,2 1 2,-2-3 3,-1 0 4,1 1 0,-2-3 1,-1 2-2,1-2-1,-2 0-2,0 0 2,-2-1-2,0 0 0,0-1 0,-2-1-4,-1 0 1,0-1-1,0-2 3,-2 1-3,0 0 0,-2-3-1,-1 1 0,0 0 1,-1-2-1,-1 0-1,-2 0-3,0 1 1,-1-1-1,-1 1-2,-2 0 1,-1 0-3,-1 0 1,0 1-6,-2 1 1,-1-1 0,0 2-1,-2 0-1,1 3-1,0-3-3,-3 2 1,2 1 0,-1-1 3,0 2 3,0 1 0,1 1 1,0 1 4,0-1-1,1 3 3,-1-2 0,1 3 3,-1 0 2,2 2 5,0-2 1,-1 2 1,2 2 6,0-1 0,0 1-2,1 1-1,0-1 1,0 1 0,1-1-1,0 2 2,2 0-3,-2-1-2,1 1 1,1 1-4,1-1-2,0 0-4,-1 1-8,3 0-3,-1 0-4,1 1-15,0 0-16,0-1-23,1 1-26,0-1-26,-1 2-26,1-2-26,2 0-21,-1 2-30,1-2-30,0 0-28,0 0-20,-2 1-14,2-1-5,0 0-6,0 0 1,0 0 30,1 4 38,0-1 38,1 2 37,-1-1 30,1 1 26,0 0 26,0 1 20,1 0 17,-1 1 14</inkml:trace>
  <inkml:trace contextRef="#ctx0" brushRef="#br0" timeOffset="89701.1306">20334 9264 12,'-5'1'34,"0"0"8,-1 1 9,0-1 9,1 2 9,-1-1 10,1 0 13,-1 0 13,2-1 16,-1 1 18,1-2-8,-1 0-33,1 2-21,0-2-17,-1 0-9,2 1-2,-1-1-1,0 0 0,1 0 1,0-1 2,0 1-2,0-2-2,0 2-1,-1 0-3,1 0 0,-1-2-4,1 1-3,-1-1-2,1 1-1,-1 0-2,0 0 1,0-1 1,0 0 0,0 1 3,0-1 0,1 1 1,-1 0-2,0-2-1,1 3 1,-2-2 0,1-1-1,1 1 0,-1 0 1,0 0-3,0 1-1,1-4-2,-1 4-5,-1-3 0,2 0-2,0 1-4,0-1-1,0-2-2,-1 2-5,1-3-2,-1 2-5,1-2-2,-1 0-2,1 0-3,0-1-2,0 0 0,1-1 0,0 1-4,0 0 2,0-1 1,1 0 1,0 0 2,0-1 2,1 0 1,0 1 1,1-1 1,1 0 3,-1 1 3,1-1 1,0 1 1,1 0 2,-1 2 0,1-2 0,0 1 1,0 1-3,1 1 1,-1 0-3,0 0-1,0 2 1,0 0-4,0-1-1,0 2-1,0 0-1,-1 0-1,1 0-4,0 1-9,-1-1-7,0 1-8,1 1-13,-1-1-11,0-1-24,0 3-30,1-2-24,-1 1-22,0-1-31,0 0-27,1 0-13,1 0-7,-1 1 18,0-1 25,-1-1 25,1 0 25,-1-1 22,1 1 21,-1-2 20,0 0 18,0-1 14,1-1 11</inkml:trace>
  <inkml:trace contextRef="#ctx0" brushRef="#br0" timeOffset="91061.2084">21392 6211 19,'-7'-2'39,"0"-1"8,0 0 10,-2-1 11,-1 0 10,2 0 12,-1-1 14,0 0 14,-1-1 18,1 1 20,0-2-12,-2 1-42,2 0-27,-1 0-17,0 0-10,-1-1-6,0 0-1,-1 0 1,0 0 0,-1 1 1,1 0-1,-3-2-4,0-1-2,-1 2-4,0-1-1,-1 1-1,0 0 0,-2-1 0,1-1-1,-1 2 1,-1-1 0,0 1 1,-1 0 3,0 0 1,1-1 2,-2 3 3,1-2 0,-2 2 2,2-1 0,-2 0-2,1 2 0,-1-1 1,2 1-1,-2 0 0,1 2-2,0 0-1,0 1-2,0 0 1,0 1 1,1 0 4,0 1 1,1 1 1,1 0-2,-1 0-2,3 2-6,-1 0-3,0 1-5,2 1-1,-1-1-1,0 2-1,0 0-3,1 0-2,-2 4-6,0-1-9,1 1-3,-1 1-4,2 0-2,-1 2-2,0-1 1,0 1-1,1 1 0,1 0-1,1 1 2,-1-1 3,2 2-1,-1 0 3,2 2-1,0-2 4,0 2 0,2 1 4,-1-1-1,2 0 3,0 1-1,0-1 3,1 0-2,0 1 1,1-1-1,-1-2-2,2 2-2,1-2 0,0 0-2,2 0 0,-1-1-3,1 0 0,0 0-3,1 1 0,0 0 1,1-2 5,1 3 5,0 0 2,0-1 4,1 0 1,1 0 3,0 0 2,1 0 4,0-1 3,1 1 4,-1 0 5,2 0 1,-1 1 5,2-2-2,1 1-1,-1 1-4,1-1-7,0 1-2,2-1-1,0-1-4,2 1-1,0-1-4,0 0 0,1-1 0,2 2-1,-1-2 1,2 2 0,-1-1 1,2-1 3,0 2 3,1-2 5,-1 1 1,3-1 3,0-1 4,-1 0 3,3 0 2,0-2-3,-1 1 2,1-2 1,0 1-5,0-1-1,1 0-1,0-1-2,0 0-1,1 0 1,0-2-4,1 0-5,0 0 0,0-1 1,1 1-6,0-2 1,1 1-2,-2-1-4,1-1-1,0 0-4,0 0-1,0-1 1,-1 0-3,2-2-4,-2 1-3,1-2-2,0 0-2,0-1 4,-1 0 3,0 0 4,1 0 3,-1-2 5,1 1 6,-1-1 2,-1 0 7,0 0 0,1-1 5,-1-2 7,-2 0 7,2 0 8,-1 0 7,-1-1-1,-1-1 3,1-1 4,0 0-2,-1-1 4,-1 1-1,1-1 4,-2-3-4,0 1 3,0-2-2,0 0-1,0-1-1,-1-1 2,0 1-2,-2-3 2,1 0-7,-2-2 2,1 1-5,-2-1-2,0 0-4,-1-1-2,0 1 1,-1 0-3,-1-1 1,-1 2-8,1-2 0,-2 2-9,0 0 1,-2 0-3,2-1 0,-2 2-6,0-1-7,-1 1 1,0-1-7,-2 2 0,2-2 0,-2 1-10,-1-1 0,0 1 0,-1-1 3,0 0 10,-1 0 11,-1 1 7,0-1 3,-1 0 19,0 0 8,-1-1 5,-2 1 12,1-1 12,-1 0 6,-1 0 17,0 0 18,-1-1 17,0 1 15,-1 0 0,0-1 17,-2 1 5,1 0 6,-1 2-50,0 0-134,-1 0-7,1 1 0,-2 0 0,1 0 0,-1 1 0,-1 1 0,0 0 0,0 1 0,-1-1 0,-1 1 0,0 1 0,-2 0 0,0 0 0,-1 1 0,0 0 0,-3-1 0,0 2 0,0-2 0,-1 1 0,-1 0 0,0 1 0,-1-1 0,0 1 0,-2 0 0,1 1 0,-1-2 0,0 2 0,-1 0 0,2 1 0,-1-1 0,1 2 0,-1-1 0,1 1 0,1 0 0,2 1-351,0 0-72,1 2 37,3 0 16,1 0 20,2 3-10,1-1-4,2 1-9,2 1-4,2 2-13,2 0-6,2 4-20,1 0-12,1 3-31,1 2-23,1 3 41,1 2 58,-1 4 60,2 1 54,-1 4 50,2 2 42,-1 2 38,0 4 30,0-1 26,0 2 21,1 2 18</inkml:trace>
  <inkml:trace contextRef="#ctx0" brushRef="#br0" timeOffset="94726.418">17735 7127 15,'-2'1'34,"0"-1"8,0 1 9,-1-1 8,3 0 10,-2 2 11,2-2 12,0 0 14,0 0 17,0 0 19,0 0-13,0 0-37,0 0-22,0 0-12,0 0-6,0 0-5,0 0-1,0 0 3,2 1 0,1-1 2,0 0 0,0 0-3,0 0-2,3-1-4,-1-1-4,0 2-2,0-1-2,1 1 0,-1-1-1,1 1 1,-1 0-2,0 0-3,0 0-3,1 0-3,-2 0-4,2 0-2,-2 0-1,0 0 0,1 0-2,-1 0-1,-1 0-2,1 0-2,1 0-1,-2 0-3,1 0-5,0 0-4,-1 0-17,0 0-21,1 0-21,0 0-20,1 0-20,-2 1-17,-3-1-37,6 0-37,-1 1-7,0 1 8,-1-1 16,1 1 20,0-1 21,0 1 19,-2 0 22,2 1 20,-1 0 16,1-2 13,0 2 12</inkml:trace>
  <inkml:trace contextRef="#ctx0" brushRef="#br0" timeOffset="95202.4452">18044 7145 7,'4'-2'30,"-2"0"8,0 0 7,1-1 8,-2 1 9,1 2 11,-1-2 11,1-1 13,-1 1 16,0-2 17,0 1-7,0-3-28,1 0-20,-1 1-14,0-2-8,0 0-2,0 0-1,0-1 1,0 1-1,-1-1-1,1-1-4,0 1-2,-1 0-4,1-1-4,-1 0 0,0 2-1,0 0-1,0-1 0,0 1 1,0 2 0,0 0 0,-1 1 2,1 1 0,-1 0 2,1 3 1,-1-2 0,1 2 0,0 0 0,0 0 0,0 0-2,0 0-4,0 0-3,0 0-1,0 0-3,0 0-2,0 0-1,0 0-4,0 0-3,0 0-4,0 0 0,0 2-3,0 1-3,1 0-1,0 1-2,-1 1 0,1 0-2,2 1-1,-2 0 0,1 3-1,-1-1-2,1 1 1,1 1 0,-1 0 0,0 2-1,0-3 2,0 0-2,1 2 0,-1-2 1,1 2 0,-1-2-1,1 0-1,0 1 0,-1 0 0,0-1 1,0-1 1,0 1-2,-1-1 1,1 0 1,-2-1-1,1 0 1,-1 0-1,0-2-1,0 2 3,0-2 0,0-1 1,-1 0 1,1 0 0,-1 0-1,-1 1 3,1-2-1,-1 1 0,0-2 0,-1 1-1,1 0 2,-2 0-1,1-1 1,-1 0 1,1 1-3,-2-1 0,1 0 0,-1-1-1,1 1 0,-2-1 0,1 0 1,1-1 0,0 0-1,0 3 3,1-3 0,1 0 0,2 0 1,-4 0-1,4 0 1,0 0-2,0 0-1,0 0-1,0 0 0,3 1 0,-1 1 1,1 0 0,1 0 3,2 0-1,0 1-2,2 0-1,0 2 0,1-1-2,0 1 0,2-1-1,-2 1 3,2-1 0,-1 0-1,0 0 0,-1-1-3,2 0-7,-2-1-6,0 0-10,0 1-11,-1-2-26,0 0-28,-2-1-31,2 0-22,-2-1-44,-1 0-41,0-2-2,-2 1 16,0 0 21,-1-3 24,-1 0 24,-1 0 23,-1-2 21,0 1 19,-1-2 19,-1-1 17,1-2 13</inkml:trace>
  <inkml:trace contextRef="#ctx0" brushRef="#br0" timeOffset="95941.4875">18351 6867 5,'-5'3'29,"1"-1"8,1-1 7,-2 0 9,2 0 8,-1 2 11,1-2 12,0 0 13,-1 1 15,2-1 18,0-1-6,-1 1-25,3-1-19,0 0-15,-2 0-8,0-1-6,0 1-3,2 0-3,-2-1-1,1-1-4,1 2-4,-1-2-5,0 1-6,1 1-6,0-3-5,0 0-6,1 0-3,0 0-5,-1-1 0,2 2-3,-1-1 0,1 0 0,-1 0-1,1 0 0,-1 1 0,2 1-2,-2-2 2,0 2-1,1 0 0,0-1 1,-2 2 0,3 0 2,-3 0 0,3 2 2,-1-2 0,0 2 2,0 0 2,1 0 0,-1 0 3,0 1 1,-1 1 3,1 0 3,-1-1 2,-1 2 2,0 1 2,0-1 1,0 0 3,0 1 0,-1-2 0,-1 1 1,1 0 0,0 0 0,-1-1-1,1-1 2,-1 1-2,1-1-1,-1 0-2,1-2 0,-1 2 0,1-2-2,-1 0 1,2-1-3,-2 1-1,2-1-2,-4 0-1,1 0-1,0-1-3,0 0-2,0 0 0,0-2-2,0 0 0,0 1-2,0-1-1,0-2-2,-1 0 0,1 1-1,1 0-1,0 0 0,0-2 1,2 1-3,-1 1 2,1-1-1,0 3-1,1-2-2,-1 1 1,2 0-1,-1 1-1,2 0 0,-1 1 1,0-1-1,2 2 0,-1-1 2,1 1-1,-1 0 1,1 1 1,1-1 0,-1 2 3,0-1 0,2 1 2,-2 0 1,-1 0 3,1 1 2,0 0 3,-1 0 3,0 0 4,-1-1 3,0 1 2,1 0 4,-2 0 3,0-1 0,0 3 2,-1-3 2,0 1 0,0 1-1,0-1 0,-1 0 0,-1 1-2,1-1-3,-2 0-3,1-1-5,0 1-5,0 0-3,-1-2-5,1 2-8,-1-1-13,0 0-18,0-2-16,-1 0-13,-1 0-14,1 0-9,0 0-14,0 0-9,0-2-11,-1 0-5,2-1-7,-1 1-3,-1-1 0,2 0-1,1 0-10,0-1-12,0 1 7,1-1 16,1 4 17,-1-4 17,1-1 16,1-1 14,0 2 13,1-1 11,-1 0 8,1 1 8</inkml:trace>
  <inkml:trace contextRef="#ctx0" brushRef="#br0" timeOffset="97069.552">18801 6492 17,'3'-3'33,"0"0"7,-2 1 7,1 0 8,-1-1 9,-1 0 9,0 1 12,-1-1 14,0 1 14,0-2 11,0 0-9,-2 0-30,1 1-16,0-1-10,0 0-3,0 0-1,-1 0-1,-1 0 3,0 0 1,0-1 3,-1 1-1,-1 0 0,1 0-1,0 0-2,0 0 0,-1 0 1,-1-1-1,1 3 1,-1-2 0,1 0 2,-1 2 2,0-1 1,1 1 2,-1 0 0,1 0 0,-1 0-2,1 1-2,0 0-1,0 0-4,0 1-5,-1 0 0,1 1-3,0 0-2,1 0-2,0 1-4,-1 2-5,0-2-5,0 1-4,1 1-5,0 2-6,0-1-3,-1 2-3,2 0-4,-1 1-3,1 1-4,0 1-2,1-1-3,-1 1-2,1 2 0,-1-1-2,1 0 1,1 1 1,0 0-1,-1 0 0,1 1-1,1 0-1,-1 0 2,1 0 2,-1 1 3,1-2 4,1 2 1,-1 1 3,1-2 4,0 1 2,1 0 3,-1 0 1,1 0 4,0 1 3,0-1 3,1 1 5,-1 0 1,1 0 0,-1 1 3,1 0-1,-1 0-2,1 0 2,0 0-1,-1-1-3,2 0-2,0-1-1,-1 0-1,0-2-2,1 1-2,-1-2 2,-1 1-5,2-2-4,-2-1-1,0 2-2,1-3-4,-1 0 0,1-1-4,-1 0 0,0 0-3,0-2-8,0 0-11,-1-1-15,0 0-16,0-1-20,0-3-30,0 0-31,0 1-31,0 2-30,0-3-23,0 0-13,0 0-27,-3 0-24,3 0 1,-3-3 17,-1 1 29,0-3 33,-1 0 33,1 0 29,-3-3 28,2 0 23,-1 0 21,-1-3 16,0 0 14</inkml:trace>
  <inkml:trace contextRef="#ctx0" brushRef="#br0" timeOffset="97313.566">18406 6811 18,'-7'-8'35,"1"-2"8,0 3 10,1 0 11,1 2 11,1-2 14,0 2 17,0 0 19,1 2 23,0-1 9,0 1 0,1 1-14,0 0-21,0-1-12,1 3-8,0 0-3,0 0-3,0 0 2,2 0 5,0 0 2,2-2 4,0 2 0,2 0-1,2 0 0,0 0-4,2 0 0,2 0 0,0 0 5,0 0 2,2 0 7,-1 2 7,2-2 3,-1 2-3,2-1-9,-2 1-9,1 0-12,-2 0-9,1 1-7,-1-1-12,1 0-8,-3-1-8,1 1-7,-1 1-12,-1-1-14,-2 0-18,2-1-23,-3 1-25,0-1-29,-2 0-28,-1 0-27,1 1-26,-2-2-39,-3 0-38,0 0-33,0 0-24,0 0-34,0 0-29,0 0 7,0 0 21,-6 0 41,-1-2 42,-1 1 41,-1-1 36,-2 0 31,-1-1 28,-3-2 24,0 0 21,-2 0 16,-1-1 14</inkml:trace>
  <inkml:trace contextRef="#ctx0" brushRef="#br0" timeOffset="99525.6925">16763 6246 16,'2'0'32,"0"0"7,-2 0 8,2-2 8,-2 2 10,0 0 10,0 0 11,0 0 14,0 0 14,0 0 11,4 0-10,-4 0-26,0 0-17,0 0-8,0 0-5,0 0-2,0 0-1,0 0 1,0 0-1,0 0 0,0 0-1,0 0-4,0 0-1,0 0-5,0 0-5,0 0-3,0 0-5,0 0-6,-4-1-3,2 0-4,-1 1-2,0 0-3,-1 0-3,0 0-3,0 0-3,-2 1-3,0 0-3,0 1-2,0-2-3,-1 3-1,-1-1-1,1 1 0,-1 1 0,0-1-1,-2 0 0,2 1-2,0 1 0,0 0 0,-1 0 1,1 0 0,-1 2-1,0-2 0,1 2 1,1-2-1,-1 2 0,1-1 2,0 1-2,0-1 1,1 1 0,-1 1 0,0-1 0,1 0 1,0 1-1,1-1 1,0 2-1,-1-1 1,0 1-1,1 0 0,1 2 1,-1-1 1,1 1 1,-2-1 0,2 0 1,0 1 0,-1 0 0,1 1-1,-1 0 2,1 0 0,-2-1 0,3 1-1,-1 1 2,0-1 1,0 1 1,2 0 1,-1 0-1,0 0 2,1 0 0,-1 0 2,1 1 0,-1-2 2,1 1 0,0-1 2,0 0 1,0 0 1,1 0 0,0 0 0,0-2 1,1 2-1,0-1-1,0-1-1,1 0 0,0 0-1,0 1 0,1-1-2,-1 0 0,1 2 0,-1-3 1,1 2-2,1 1-1,-1 0 1,1 0-1,-1 1 0,1-1-1,-1 2 0,1 0 0,0 1 0,-1-1 0,1 1-1,-1 2 0,1-3-1,-1 1 0,1 2 0,0-1-1,-1 0 0,0-2-1,0 1 0,1 0 0,-2 0 0,1-1-1,-1 0 0,1 0 0,-1-1-1,1 1-1,-1-2 1,0 0-1,2 0 2,-1 0-1,0-1 1,2 0 0,-1 0-1,1-1 1,0 2 1,-1-1 0,2-1-1,-1 1 2,2-1 0,-1 0 0,0 1 0,0-2 0,1 2 1,0-2 2,2 0 0,-2 2 3,1-2 0,0 1 1,1 0 1,-1 0 1,1-1 1,0 1 2,1-1 0,-1 2 2,1-2 1,0 0 0,0 0 0,0 1 0,1-1 0,0 0-1,0 0 1,0-1-1,1 1-1,0 1 1,0-3-2,0 2 2,0 0-2,2-2 1,-1 0-2,0 1 0,3-2 1,-2 1-1,2 1 0,0-3 1,1 2 1,-1-2 0,2 2 0,0-2-1,0 0 0,0 1 0,-1 0-1,1-2 0,-2 0 0,2 2 0,-1-3-1,0 2-1,-1-1 1,1 1-2,-1-2-2,0 3 0,0-3 0,0 3-1,-1-3 1,1 2 0,0-1 0,0 0-2,-2 1-1,1-1 0,0 0 0,0 0-3,-1 0 1,1-1-3,-1 0 1,1 1-1,-1-1-2,0-2 2,1 2 0,0-2 0,0 2 2,-1-2 1,2-1 1,-1 1 1,0 0 3,1 0 2,-1-1 2,2 0 3,-2 0 1,2 0 3,-2 0 1,1-1 2,-1 1 0,1-1 0,-1 0 2,1 1-1,-1-1 1,1-2-1,-1 3 3,2-1 0,-1-1 0,1 0 1,-1 0-1,1 0-2,-1-1 2,2 3-2,-2-4 0,2 1-1,-2 0-2,2 1-1,-2-2 1,1 0-2,-2 2-4,2-2-1,-2 1-3,1-2-4,-1 0 2,0 1-2,-1 1-1,1-2-1,-1 0 0,-1 0-1,0 0 0,0-1-2,0 0 0,-1 1 0,1-1-2,0 0 1,-2-1-1,1 0 0,0 1 0,-1 0 0,2-2-2,-1-1 0,-1 1 0,1 0-1,-1 0-1,0-1 0,0 1-1,-1-2 1,0 0-1,1 1-1,-1 0-2,-1-2 1,0 2-2,1 0 0,0-2-1,-1 2 0,1 0 1,-1 0-1,0 1-1,0-2 1,1 2-1,0 1 2,-2-3 0,1 3 2,1-1 3,-1 0 1,-1 0 3,2 0 3,-2 2 1,0-2 1,2 0 2,-1 1 3,0 0 3,0 0-1,0 0 2,0 1 0,0 0 3,0-1-1,-1 1 1,2 1-2,-1-1 1,1 1-1,0-1 1,-1 2 0,0-3 0,1 2-1,1 0 2,-1-1-2,0 0 4,1 1-3,-2-1 2,1 0-2,0 1 0,1 1 0,-1-2 0,0 0 0,1 1-2,-1-1 1,0 1-2,0-2-1,0 3 1,0-2-3,1 1 2,0-1 0,-1 1-1,0 0 0,0 0 0,0 1-1,0-2-1,1 1 2,-2-1-2,0 0 3,2 1-1,-2 1-1,0-3 0,0 1 1,0-1-2,0 0-1,-1 0 1,1 0-1,0-1 1,0 0-1,-2-1-1,1 0 2,1 1-2,-1-1 0,0-2-1,-1 1 0,3-1 1,-3 0-1,1 0 0,0 0-1,-1 1 0,2-3-1,-1 1 0,-1 1-1,1-2 0,0 2 0,-1 0 0,0 0-1,-1 1 2,0-2-2,0 1-1,2 0 1,-2 1-1,-1-1-1,1 1 2,-2 0-2,1 1 2,0-1-3,1 0 0,-2 0 0,-1 1 0,1-1-1,0 0 0,0 1 2,-1-1-3,0 1 1,0 0-2,1-2 1,-1 3-1,0-2 1,0 1-1,-1 0-1,1-1 2,-1 1-1,1 1-1,-1-2 1,1 1 1,-1-1 2,1 2 1,-2-1 0,2-1 3,-1 2 2,-1-1 0,1 0 1,0-1 4,0 2 1,-1-1 0,1 0 3,-1 1 1,0 1 1,-1-3 0,1 2 2,-1-1-1,-1 0 2,1-1 0,-1 3 0,-1-3 0,1 2 0,-1-1 0,-1-1-1,0 1 0,-1 0 1,0-2 0,0 2 0,-1-1-2,0 0 0,-1 1-1,0-1 0,1 0-1,-1 1 1,-1-1 0,2 0-2,-2 2 0,1-3-2,-1 3 1,0-1-1,0 0 1,0 1-3,-1-2 1,0 3 0,0-2-1,-1 1 2,1 1-3,-1-1 1,1-1-2,-2 3 2,2 0 0,-1-1 1,-1 1-2,0 1 0,0-1-1,0 1 2,0 0-3,-2 2-1,2-2 0,-1 1-1,-2 0 0,2 0-1,-3 0-2,2 1-2,-2-2 1,1 3-2,-2-2 0,1 1-1,-1-1-1,1 1 0,-1 0-1,1 0 1,-1 0 1,1 2 0,0-2-2,1 1 1,0 0 0,1 0 1,0 1 2,1 0-1,0 1 0,-1 0 1,1 0 0,0 1 0,1 0 0,1 1 2,-2-1 2,2 2 1,-1-3 1,0 3 2,1 1 2,-1-1 1,0 1-1,1-1 2,-1 0 2,0 2 1,0-1 1,0-1 1,1 1 2,-1-1-2,-1 1 3,1-1-3,0 0 0,-1 1-1,1-1-1,-2 0 3,1-1-2,0 3-1,-2-4 0,2 3 0,-2-1-3,2 1 0,-1-2 0,-1 2 0,1 0-3,-1-1 2,0 1-2,0 0 2,1 1-3,-2-2-1,2 1 1,-2 1 0,2 0-1,-1-2-1,-1 1 0,2 1-1,-2-2 0,2 0-1,-1 0-1,0 0-2,0 0 0,1-1 1,-2 1-3,2-1 2,0 0-3,-2 0 2,3 1-2,-2-2 0,2 1 0,-1-2 0,1 1-1,0-1 2,0 0-1,1 0 0,-1 0-1,1 0 1,0 0 0,0 0-1,0-1-1,0 1 1,0 0 0,1 0-1,-1-2 0,-1 2-1,2 0 1,-2 0-1,2-1-1,0 1 0,-2-1 0,2 0 0,-1 0 1,0 0 1,1 0 0,0-1 3,-1 1 0,2 0 3,-2 0 0,1-1 3,0 1 0,0-1 3,-1 0 1,1 0 3,1 0 2,-2 0 1,2 1 0,-1-1 0,0 0 0,2 1 0,0 0 0,0-1-1,-1 1 0,2 0 0,-1 1 0,2-2-1,-2 2-1,1-1 0,1 0-2,-1 1 1,-1 0 0,2-2-1,0 1-2,0 1 1,1 0-1,-3 0 1,1-2 1,1 2-2,0-1 1,-2 0 0,1 1-2,1-1 1,-1 0 0,0 0-1,-1 1 1,0-1 0,1 0 0,0 1 0,-2-1 2,2 1-3,0 0-1,0-1 0,-1 0 2,1 1-1,1 0-1,-1 0 0,0-2-1,1 2 0,1 0 2,0 0-1,1 0-1,0 0 0,0 0 0,-1 0 0,1 0 0,2 0-1,-1 0-1,0 0 1,0-1-1,0 1-1,0-2 2,0 2-3,0 0-5,1 0-10,0 0-15,0-1-14,-1 1-12,1-1-11,0 1-10,0 0-7,-1 0-9,1 0-11,2 0-11,-3 0-9,1 1-7,0 0-5,0-1-5,2 0-13,0 0-14,0 0 4,-3 3 9,3-3 17,-1 4 19,1-4 17,0 4 16,0-4 17,1 6 12,0-3 13,1-1 9,1 1 9</inkml:trace>
  <inkml:trace contextRef="#ctx0" brushRef="#br0" timeOffset="101849.8254">9045 7932 1,'3'-1'37,"0"1"11,-3 0 12,0 0 13,0 0 12,0 0 15,0 0 15,-3 0 17,3 0 18,0 0 22,0 0 27,0 0-22,0 0-62,0 0-36,0 0-18,-2-3-9,2 3-5,0 0-1,0 0 0,0 0 0,0 0 1,0 0-1,0 0 1,0 0-4,0 0-6,0 0-6,0 0-8,0 0-7,0 0-7,0 0-3,0 0-5,0 0-1,0 0-3,0 0 0,0 0 1,2 0-3,-1 0 2,1-1-2,1-1 2,0 2-2,0-1 1,3 0-1,0 1-2,0-2 1,1 0 1,2 2-2,0-2 0,1 1 1,2 1 2,0-1-1,0 0 3,3 1-1,-1 0 3,2 0 2,1-1 0,1 1 4,0-2 1,1 2 2,1 0 3,0-1 1,0-1 2,2 1 1,0 0 0,-1-2 0,2 2 0,-1-2 1,1 1-2,-2 0-2,1 1 0,0-2-1,-1 2-2,0-1 1,-1 1-3,-1 0 1,0 1-3,-1-1 0,-1 1 0,0 0-3,-1 1-2,0-1 2,-2 1-2,1 1 0,-2-1-1,1 1 0,-1 1 1,-1-1 0,1 0 0,-1 1-1,1-2 0,-1 1 0,0 0 0,-1 1 0,0 0 1,2-1 0,-1 1 1,0 0 1,0 0 4,0 1 1,1-1 0,-1 0-1,0 1 0,1-2-1,-1 3 0,2-3-1,-2 2 0,1-1 0,0 0 3,0 0 1,0 0 1,0-1-2,0 2 0,0-1-1,1-1 1,-1-1 1,0 1 2,0 0 1,0 1 3,0-2 1,-1 2 2,1-3-3,-2 2 1,0-1 0,1-1-3,-2 1 0,0-1 1,0 1-2,-1 1-2,-1-2 1,2 1-1,-2 0 0,0 1-1,0-1 0,2 0 0,-2 0 0,1 2-2,1-3 0,-1 3 1,0-2 0,2 1-2,-1-1 0,-1 2 0,2-2 0,-2 0 1,0 1-2,0-1 0,1 1-2,-2-2 1,0 0-2,1 1 0,-2 0 3,1 0-3,-2-1 0,2 1 1,-2 0 0,0 0-1,-1 0-1,0-1 2,-2 0-1,0 0 1,1 0 0,-4 0-1,0 0 0,0 0 2,0 0-1,0 0 0,0 0 3,0 0 1,0 0 0,0 0 1,0 0 1,0 0 1,0 0-1,0 0 0,0 0 0,0 0 1,0 0-5,0 0-7,0 0-15,-4 0-16,0 0-22,0 0-26,0 0-34,-1 1-36,-1-1-30,-2 0-21,1 0-39,-2-1-38,1 0 4,-2-2 24,1 1 30,0 1 32,-3-4 30,2 0 28,0-1 25,-2 0 22,1-1 21,0-1 16,0 2 12</inkml:trace>
  <inkml:trace contextRef="#ctx0" brushRef="#br0" timeOffset="102299.8512">10263 7364 10,'8'-4'33,"-1"1"6,0-1 9,-2 1 7,1 1 9,0-1 9,1 3 11,-2-3 11,0 3 14,-2-2 15,0 1-8,0 0-29,0 0-20,-1 0-12,-2 1-4,0 0-1,0 0 2,0 0 1,0 0 5,0 0 5,0 0 1,0 0-1,0 0-1,-3-1-4,-1 1-4,0-1-5,0 0-4,-1 1-5,-1-1-3,-2 0-5,1 1-3,1-2-3,-2 1-5,-1 1-4,1 0-2,0-1 1,-1-1-2,1 2 0,-1 0-2,0 0-3,0 0-1,1 2-2,-1-1-1,0-1-1,2 3 0,-1-2-1,2 1-2,-1 0 0,0 1-2,1 0-3,1 1-1,1 0 0,-1 2-1,0-1 0,1 1-1,1 1-1,0 1-3,1-1 0,0 2-2,2-1 0,0 1 0,0 0 4,3-1 2,-1 2 0,1 0 3,0-2 2,3 0 2,-2 1 2,2-1 3,-1-1 2,1 1 1,0-1 2,1-2 2,0 2 1,0-2 0,-1 0 1,2-1 0,-1 2-1,-1-4 0,0 2-1,1-1-1,0-1 1,-1 1-2,0 0-2,0-1 0,1-1 1,-2 0-7,1 1-4,0-1-12,-1 0-10,1 0-12,1-1-13,0 0-23,0 0-27,-1-1-26,2 0-21,-1 1-31,2-2-28,-1 0 1,1 0 14,-1 1 22,0-2 23,0-1 21,0 2 21,-1-2 17,1 1 17,-1-1 15,1 0 14</inkml:trace>
  <inkml:trace contextRef="#ctx0" brushRef="#br0" timeOffset="102639.8706">10557 7426 1,'2'-3'25,"-1"1"5,0 1 7,0-2 7,-1 3 8,0 0 10,0 0 11,0 0 12,0 0 13,0 0 15,0 0-5,0 0-17,0 0-13,0 0-6,0 0-5,0 3-2,-1-1-2,-1 0-2,1 1-5,-1-1-3,0 1-7,0 1-5,0-1-6,-2 2-3,1 0-5,-1-1-3,0 1-4,1 1-2,-1-2-3,1 2 1,-1-1 0,0 2 1,1-1 0,0-1 1,1 1 0,-1-2-1,0 3 1,1-2-1,0 0-2,0 1 0,1-1-2,0 0-1,0 0-2,1-1-1,0 0-1,1 0-1,1 0 0,-1 0-1,1 1 0,1-3-1,-1 2-3,1-1 0,0 0 1,1 1-1,1-1 0,-1 0 0,1 0 0,-1 1 0,1-4 1,1 3 0,0-1-1,0 0 1,0 0-2,0 0 2,0-1 1,0-1-1,0 0 0,0 3-1,-1-3 0,0 0 1,0 0-1,1 0 0,0 0-2,-2 0 0,0 0 0,1 0 1,-1 0-2,-1-3-7,1 3-5,-1-1-10,0-1-20,0 0-22,-1 0-24,1 0-19,-2-1-29,0 3-29,-1 0-11,0 0-1,-1-5 11,0 1 16,-2 1 18,0-1 19,-1 0 18,-1 2 17,-1-2 16,-1 1 16,0-2 11</inkml:trace>
  <inkml:trace contextRef="#ctx0" brushRef="#br0" timeOffset="102841.8822">10452 7504 26,'-4'-1'34,"1"-1"9,0 1 9,1 0 10,2 1 11,0 0 11,0 0 14,0 0 16,0 0 16,0 0-1,0 0-18,0 0-16,0 0-16,3 0-10,0-2-7,0 1-4,1 0-4,2-1-5,-1 1-1,1-1-3,0 1-5,1-2-3,1 2-3,-1 0-6,1-1-5,-1 2-4,1-1-3,0 1-4,-1-2-2,1 2-2,-1 0-2,0 2-4,0-2-3,-1 1-7,1-1-10,1 1-19,-2 0-24,0 0-23,-1 0-24,2 1-32,-2 0-33,-1 0-3,0 1 11,0-1 14,-1 1 17,0 0 16,-1-2 18,0 2 16,0 1 15,1-1 15,-3-3 14</inkml:trace>
  <inkml:trace contextRef="#ctx0" brushRef="#br0" timeOffset="102997.8911">10702 7541 18,'3'2'32,"1"0"6,0-1 7,0 1 8,1 0 7,-1 1 8,0-2 8,1 1 10,-1 0 9,0-1-7,0 0-19,0 1-18,-1-1-20,1-1-14,1 1-11,-1 0-11,-1-1-9,1 0-10,0 0-10,-4 0-20,6 2-24,-1-2-8,0 0 2,-5 0 4,6 0 6,-1 0 8,-5 0 7,6 0 8,0-2 8,0 2 7,-1-1 7</inkml:trace>
  <inkml:trace contextRef="#ctx0" brushRef="#br0" timeOffset="103557.9231">10899 7500 16,'4'-7'28,"-2"2"7,1-1 6,0 1 8,1-1 9,-2 2 11,-1 1 10,1-3 14,-1 2 15,0-1-3,0 2-14,-1-1-11,0-1-7,0 3-4,0-1-2,-1 0-1,0 0 0,1 0-2,-1 1-1,0 1-2,1 1-3,0 0-1,-1-3-5,1 3-2,0 0-4,0 0-3,0 0-6,0 0-4,0 0-4,0 0-4,0 0-3,-2 3-4,2-3-3,-1 1-6,1 1-2,0 0-6,0 1-2,0 1-2,0 0-2,0 0-2,1 1 1,0-1 0,0 2 0,0 0 1,1-1-1,-1 2 0,1-2 2,1 2 1,-1 0 2,0-2 1,1 2 1,0 0 0,0 0 1,2-1 1,-2 2-2,1-1 1,0 1 0,-1-2 0,0 1 0,0 0 2,0 0-2,0-2 0,1 2 1,-1-1 0,-1-2-2,1 2 3,-1-2-2,-1 1 0,1-2 1,-1 0 1,-1 0 0,0-1 1,0 0-1,0-2 1,0 0 1,0 0-1,0 1 0,0 2 1,0-3 0,-2 3-1,1-2 2,-2 0-1,1 0 1,0 0 0,-1 0 0,-2-1 0,2 1-1,-2 0 1,1 0-1,-2-1 0,1 0 1,-1-1 2,2 0 2,-1 0 4,1 1 4,0-1 3,0 0 3,1 0 2,1 1 0,2 0 4,0 0 0,0 0 0,0 0 3,0 0-1,0 0 0,0 0-1,0 0-4,0 0-5,0 0-7,0 0-2,0 0-4,0 0 2,2 0 1,1 0 1,1 0 2,0 0 2,2 0 3,0 0 4,2 0 3,-1 1 5,2-1 8,-1 1 6,2 0 5,-1-1 6,0 1 5,2 0 1,-2 0-1,0 0-1,1-1 0,-1 0-3,0 3-1,0-1-3,-1-2-2,0 2-4,-2-2-7,2 2-5,-2-1-7,-1-1-4,0 1-4,-1 0-5,0-1-2,-1 1-2,1 0-1,-1-1 0,-1 0-1,0 2-4,0-1-1,-2-1-4,1 0-2,-1 0-9,2 3-5,-2-3-13,1 1-15,-1-1-19,2 1-17,-1 0-18,0 1-20,0 0-17,0 1-16,0-1-29,1 3-33,0-3-54,0 2-53,2 2-6,-2-1 19,-1 0 34,1 2 39,-1-2 36,1 2 32,-1 0 29,-1 0 25,0 2 22,0-1 18,0 1 18,0-1 15</inkml:trace>
  <inkml:trace contextRef="#ctx0" brushRef="#br0" timeOffset="104278.9644">14760 8923 1,'5'-5'33,"0"-1"9,-3 0 11,-1 1 9,-1 0 11,-1 0 12,-1 0 11,-2-1 15,1 0 16,0 1 19,-1-1 1,0 0-16,-2-1-26,1 1-35,-2 0-18,1-1-10,0 2-4,-2-2-1,0 2 2,0-1 0,-1 0 0,1 1 1,-1 0-4,0 0-1,1 0-3,-1 1-2,1 0-2,0 0 0,0 2 0,1-1-2,0 0 1,0 1 2,1 0 2,1 0 2,0 2 1,0 0-1,2 0 0,-1 0-1,1 0-2,0 1 0,0 0-4,0 2-1,0 0-1,-1 1-1,2-1-3,-1 3-4,1-1-3,-1 3-1,1-1-1,0 2-3,0 1 0,-1 0-1,1 2-2,0-1 0,0 0-1,0 3 1,-2-2 1,2 2-1,0-1 2,0 1 1,-1 0 2,0 1 2,1-1 3,-1 1 3,0 0 3,1 0 2,-1 1 1,1-1 1,-1 0 2,0 1 2,1-1 1,0 0 4,0 1 1,0-1 4,1 0 1,-1 0 0,2-1-1,-1 1-3,0-1 0,1-1 0,0-1-2,0 1-1,1-3-1,0 0-2,-1-1-5,1-2-2,0 1-4,0-3-6,-1 1-3,1-3-5,0 2-3,0-2-2,-1 0-12,0-3-12,1 1-18,-1-1-16,0 0-15,0 0-18,0 0-14,0 0-12,0 0-22,0 0-27,0 0-19,0 0-14,0-1-11,-1-2-4,1 3-10,-1-5-5,-1 1 17,0-2 27,0-1 26,-1 2 25,-1-2 24,0-1 18,-2-1 19,0 1 18,0-1 13,1-3 10</inkml:trace>
  <inkml:trace contextRef="#ctx0" brushRef="#br0" timeOffset="104494.9767">14378 9128 26,'-7'-10'36,"2"0"11,0 1 10,2 3 12,0 0 13,1 1 15,0 3 17,0-1 20,0 1 26,1 0 7,0 0-9,1 2-13,-1-1-20,1 1-11,0 0-7,0 0-8,0 0-4,0 0 0,2-2 3,0 2 5,0-3 1,2 3-2,0-2-5,2 2-4,1-2-7,2 1-5,0-1-2,1 0-3,2 2-2,-1 0 0,2-2 4,-2 1-6,1 1-9,2 0-9,-1 1-13,-1 1-9,0-2-8,0 0-8,1 2-5,-1 0-8,0 1-3,-1-1-4,-1 0-6,1 0-6,-2 0-10,0 1-17,0 0-18,-2-1-16,0 1-16,0 0-16,-1-3-16,1 3-18,-1-1-19,-2 0-28,0 0-30,1 1-38,-1-3-34,-4 0 12,4 2 29,-4-2 32,0 0 36,3 2 30,-3-2 26,0 0 24,0 0 19,0 0 19,-2 4 15,2-4 14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1-11-25T22:14:11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6230 14633 4,'0'0'28,"0"0"7,0 0 6,0 0 8,0 0 7,0 0 8,0 0 8,0 0 8,0 0 11,-2 0 10,2 0-11,0 0-29,0 0-20,-1 0-13,1 0-6,-2 1-3,2-1-3,-1 2 0,1-2 1,-2 1 3,2-1 1,-2 1 3,2-1 1,-1 2 2,-1-1 4,1 0 2,1-1 4,-2 2 0,1-1 3,-1-1 0,2 0 1,-1 3 0,0-1-3,-1-1-2,1 1-3,1 0-3,0-2-4,-1 3-3,0 0-3,1 0-6,0-1-2,0 1-5,0 1-3,1-1-4,0 3-2,-1-3 0,3 1-1,-2 0-1,1 2-1,-1-1 0,2 2 1,-1-3-2,0 1 0,0 2 0,1-1 1,0 0-1,0 1 2,1-2-1,0 2-1,0 0 1,-1-2-1,1 2 2,0-1-1,-1 0 1,1 0-1,0 1 0,0-1 1,1 1-1,-1-3 0,1 2-1,-1-1 0,1 1 0,-1-1-1,2 0 1,-2 0-1,0-1-1,1 2 1,0-2-1,0 1-1,2 0 2,-2-2-2,0 2 2,1-1 0,0 0 1,1 1 0,-1 0 1,1 1 1,0-2 1,0 1 0,2-1 3,-1 1 0,1-1 4,0 0-1,0 0 2,0 1 0,2-2 2,-1 2 1,0-1 1,1 0 0,0 0 2,-1-1 0,2 1 1,-1-1-1,0 1 0,0-1 0,-1 0-1,1-1 0,0 0 0,0 0-1,0 1 0,0-3 0,-1 3 1,3-2 1,-3 0 1,1 1 0,1-2 2,-1 1 0,0 0 1,2-1 0,-2 0 1,1-1-2,-1 0 0,0 1 1,1-1-1,-1-1 0,0 1-1,2 0 0,-1-1-2,0-1-1,0 2-3,1-2 0,-1 2 0,0-3-1,0 1 0,0 1 0,-1 0 1,1-2 0,-1 1-1,0 0 0,0-1 1,-1 0 0,1 0 0,-2-1 0,1 1 0,0 0-2,-1 0 1,0 0-1,1 0 0,-2-1-1,1 1 3,-1-1 0,1 1-1,-2-1 1,1 1-1,-1-2 1,2 1-1,-2 1 0,0-1 1,-1 2-1,2-2 0,-1 1 1,-1 0-1,1 0 0,0-1-1,0 0-1,0 0 0,0 1 0,0-2-1,2 2 2,-3-1-1,2 0 2,-2 0 0,3-1-1,-2 0 1,1 1 0,-1 0 0,1-1 2,0 0 0,-1 0 0,1 0 0,0 0 1,-1 1 0,1-1-1,-1 0-1,2 0 1,-2 0 0,0 0 1,-1-1 2,2 2-1,-1-2 1,-1 2 2,0-2-1,0 1 0,1 0 0,-2 1 1,0 0 0,-1-2 1,1 2 1,-1 0 1,2-1-2,-3 0 1,1 3-1,0-2 0,-1 1-1,0 0-1,-1 0-1,0 1-1,0 0-1,-1 2 0,1-1-1,-2 2-1,0-2 1,0 2-2,0 0 0,0 0-1,0 0 1,0 0 1,0 0-1,0 0 3,0 0-1,0 0 0,0 0-1,0 0 1,0 0 0,0 0-10,0 0-12,0 0-25,0 0-27,0 0-29,0 0-28,0 0-21,0 0-19,0 0-36,0 0-37,0 0 0,0 0 15,7 2 21,-2-2 25,1 2 27,1-1 25,2 1 24,0 0 22,1 1 18,1 0 14,1 1 11</inkml:trace>
  <inkml:trace contextRef="#ctx0" brushRef="#br0" timeOffset="1384.0792">8104 14684 26,'-5'0'39,"0"0"9,-1 0 10,1 0 9,1 0 11,0 0 12,1 0 11,1 0 15,2 0 13,0 0 15,0 0-16,0 0-39,-2 0-24,2 0-13,0 0-7,0 0-5,0 0-1,0 0-1,0 0 1,0 0-1,0 0 0,0 0-2,0 0-3,0 0-5,0 0-4,0 0-6,0 0-3,0 0-3,0 0-1,2-1 0,1 0-2,0 1 1,0 0 0,2-2 0,0 1 1,2 1 0,0 0 1,-1-2 1,2 1 0,0 1 0,0-1 0,0 1-1,0-1-2,2 1-1,-1-1-1,0-1-1,0 2 1,1-2-2,0 1 1,0 0 1,0 0 1,0 1 3,1-1-2,-1 0 2,1 1 1,0-2 1,-1 2 0,2-1 1,-1-1 1,-1 2 2,2 0 0,-2-1 1,1 0 0,-1 1-1,0-1 0,-1 1 0,1-1-2,-1 1-2,0 0 2,0 0-1,0-1 1,0 1-1,0-1 1,1 0 0,-1 1-2,0-1 1,1 0-1,0 1-2,0 0 2,2-2-2,-2 1 1,1 1-1,1-2-2,-1 2 0,1 0-1,0 0 0,-1 0 0,2 0-1,-1 0-1,0 0 1,1 0-1,-1 2 0,1-2-2,-1 1 0,-1 1 0,1-2-1,0 1-1,0 0-1,-1 1 0,0-1 1,1 1-2,-1-1 0,0 0 0,0 1 0,-1-1-1,1 1 0,-1-2 0,-1 2-1,0-1 0,1-1 0,-1 2-1,0-1-2,1 0 0,-2-1 0,0 2-1,2-1-1,-2 0-1,0-1 1,0 1 0,2 0-1,-2 1 2,1-2 0,0 1-1,0 1 0,-1-2-1,0 0 0,1 1 0,-1 0 1,0-1-1,1 0 1,0 0 1,0 0-2,-1 0 0,1 0-1,-1 0 1,1 0-2,0 1 0,1 0 2,-1-1 0,0 0 0,0 1 0,0 0 1,0 0 3,1-1-1,-1 1 2,0 0 1,-1-1 1,1 0 0,-1 2 2,1-2 3,-1 2-2,-1-2 3,0 1 1,0-1-2,0 0 2,-1 0 0,-1 0-2,-1 0-1,0 1 2,-1-1-2,0 0 1,-1 0-2,-2 0-1,2 1 0,-2-1 0,0 0 0,0 0 0,0 0-1,0 0 2,0 0-2,0 0 1,0 0 1,0 0 1,0 0-1,0 0 1,0 0 1,0 0 2,0 0 1,0 0 1,0 0 0,0 0 0,0-2 0,-2-1 1,0 1 0,0 0-1,-2-1 0,-1 0-2,0-1-1,-1-1-2,-1-2-2,-1 2-1,-1-2-1,0-1-1,-2 1-1,1 0 1,-2-3 0,0 3 0,1-2 1,-1 0 1,1 0 2,0 0 2,-1-1 0,2 1 2,-1 1 1,2-2 1,1 1 1,0 1 1,-1-1 0,3 1 3,0 1 0,0 0 0,2 1 1,-1 0 1,1 2 1,0 0 0,1 0 1,1 1 1,0 0 3,0 1 0,0 0 1,1 0 0,1 2 2,-2-1-1,2 1-1,0 0 0,0 0-2,0 0-2,0 0 0,0 0-2,0 0-2,0 0-1,0 0-3,0 0-3,0 0-2,0 0-2,0 0-3,0 0-1,0 0-2,0 0-1,0 0-2,1 2 2,0 0-3,-1 0 1,1 0-3,1 0 2,0 2 0,0 0 2,1 2-1,0-1 1,1 1-2,-1-1 2,2 2-2,-1 0 0,1 2-1,-1-1-2,1-1 2,0 0-2,1 0-1,-1 0 1,1-1-3,-1 1 1,1-2-2,1-1-1,-1 1 2,0 0-1,1-1 1,0 0-2,-1 0 3,0-1 0,0 1 1,0-1 0,0-1 2,0 1 2,0-1 2,-2 1 2,0-1 1,1 1 1,-1-1 2,-1 0 2,1 1 1,-1-3 1,-1 3 1,0-1 2,0 1 0,0-1 1,-1 0 0,0 1 0,0 1 2,-1-1-1,0 1 3,0 1-2,-1-1 0,-1 2-2,1-1 1,-1 2 0,-1 0 2,0 0 2,-2 0 1,1 0 3,-1 1 0,0 0 3,0-1 2,0 3 1,-2-3 5,1 2 3,0-1 1,0 1 3,-1-1 4,0-1-1,1 2 4,-1-1-1,1 1 1,-1-1-3,0 0-1,1 1-2,1-1-1,-1-1-3,0 1-5,0-2-1,2 2-1,-1-3-3,2 2-5,-1-2 0,1 0-6,0-1 0,1 0-6,-1-1 1,1 1-5,1-2-7,-1 1-15,1-2-16,1-1-25,0 3-23,0-3-24,0 0-24,0 0-20,0 0-28,0 1-28,2 2-28,0 0-24,-2-3-37,6 1-32,-1 1 18,0 0 35,1 0 39,0 0 38,1 0 34,0 1 30,0-2 26,0 1 22,2-1 20,-2 2 16,1-2 14</inkml:trace>
  <inkml:trace contextRef="#ctx0" brushRef="#br0" timeOffset="3131.1791">10186 15824 17,'0'0'35,"-3"2"9,3-2 9,-2 1 9,2-1 8,0 0 11,0 0 9,-2-1 11,0-1 13,-1 1 0,1-2-12,0 1-20,0-3-28,-1 3-17,1-2-12,0 1-5,0-2-1,0 1-1,1 0 3,-2 0 0,2 0 1,-1 0 2,1 0-2,0 1 0,0-1-2,1-1-1,-1 0-2,0 1-1,0-1-1,1 0-1,0-1 1,0 0-1,0 0 0,0-1 0,0 0 2,0-2 0,0 1 2,0 0-2,0-1 4,0 0 0,0 1 2,0-2 0,0 0-2,0-1 1,0 1 1,0-1-1,0 0 0,0 0-1,1-1 1,0 0 1,-1 1-1,1-1-2,-1-1 1,1-1 0,0 2-1,0-2-1,0 2 1,1-2 1,0 0-2,0 0 0,-1 0-2,0-1-1,1 1-1,-1 0 1,1-1-4,-1 2 1,1-2-2,-1 1-2,1 0 0,-1 0-1,1-1-2,-1 1-3,-1 2 0,1-2-1,1-1-1,-2 2 0,1 0-1,0 1-1,-1-1 1,1 1-2,0 0 1,-1 2-1,0-1-1,0 1 0,0 0 0,0 0 1,-1 2-2,1 0 3,-1-1-3,1 1 3,-1 3-2,0-2 1,1 0 1,-1 1 2,0 1-1,0 0 1,1 0 1,-1 3 2,0-2 3,0 1 2,1 2 5,0 1 3,0 0 3,0 0 4,-2-1 0,2 1 2,0 0 1,-2 0 1,-1 0-2,0 0 0,0 1 0,-2 0-4,2 0-2,-2 1-2,0 0-4,0 0-3,-1 3-4,-2-1-4,1 1-2,1-1-1,-1 2 1,0 0 0,-2 1 0,2-1 2,-1 2 0,0 0 3,1-1 3,-1 2 2,2-2 1,-1 0 3,-1 3 0,2-3 3,-1 2 3,0 0-1,0-1 1,1 1 0,0-1-1,1 0 2,-1 1 0,0-1-1,1-1 1,0 0 0,2 1-2,-1-3 0,0 2-3,1-2 2,1-1-2,-1-1 0,1 0 1,0-1-3,2 1 1,0-3-3,0 0-1,0 0-3,0 0-5,0 0-2,0 0-2,0 0-2,0 0-4,0 0-1,0 0 0,0 0-2,0 0 0,2-1-3,0-1 2,2 2-1,0-3-1,0 1 2,1-1 0,1-1 1,0 1 1,2-2 0,-1-1 0,1 0 0,2 1 0,-2-2-1,1 0-1,1 0 2,1-1-1,-2 1 1,1-1 2,0 2 2,0-2-1,0 2 3,0 0 0,0 0 2,0 1 1,0 2 1,-2-1 3,1 1 2,0 1 1,-1-1 0,-1 2 1,0-1 0,1 2 2,-2 2 0,1-1 0,-1 2 2,-1-2 1,1 2 2,0 1-2,-1-1 2,-1 3 0,1-2 2,-1 1 3,2 1 1,-3 1 3,1 0 5,0 0 1,0 0 1,0 2 5,0-1 2,0 1 1,1 0 3,-2 0 2,1 0 0,0 0 2,-1-1 0,1 1 1,0-1-4,-1-1-4,1 0-2,-2-1-3,0 0-6,0 0-4,1-2-3,-1 0-3,-1-1-4,1 0-1,-1 0-3,-1-2-2,0-1-4,1 2-2,-1-2-1,0 0 1,0 0-2,0 0 1,0 0 2,0 0-3,0 0 0,0 0 1,0 0-1,0 0 0,0 0 2,0 0-2,0 0 1,0 0 1,0 0-1,0 0 2,0 0 2,0 0-2,0 0 3,0 0 1,0 0 3,0 0 2,0 0 2,0 0 1,0 0 1,0 0 3,0 0 2,0 0-1,0 0 3,0 0 1,0 0-2,0 0-2,0 0-1,0 0-1,0 0-2,0 0-2,0 0-1,0 0 0,0 0-3,0 0-2,0 0 1,0 0-5,0 0 3,0 0-4,0 0 2,0 0-1,0 0 1,0 0-2,0 0-1,0 0-2,0 0 0,0 0 0,0 0 0,0 0 0,0 0 0,0 0 0,0 0 0,0 0 0,0 0 0,0 0 0,0 0 0,0 0 1,0 0 1,0 0 0,0 0 3,0 0-2,0 0-1,0 0-1,0 0 3,0 0 1,0 0-2,0 0 0,0 0 1,0 0 1,0 0-4,0 0 1,0 0 1,0 0 1,0 0 1,0 0-3,0 0-1,0 0 3,0 0-3,0 0 1,0 0 1,0 0-1,0 0 0,0 0 0,0 0 1,0 0 0,0 0 2,0 0-1,0 0-1,0 0 1,0 0 1,0 0-2,0 0 1,0 0 3,0 0-4,0 0 0,0 0 1,0 0-2,0 0 1,0 0-1,0 0 0,0 0-1,0 0 1,0 0 0,0 0-1,0 0 1,0 0 2,0 0-4,0 0 0,0 0 0,0 0 1,0 0 1,0 0 0,0 0 0,0 0-2,0 0 1,0 0 1,0 0 0,0 0-2,0 0 0,0 0 0,0 0 3,0 0 1,0 0-2,0 0 1,0 0 1,0 0 3,0 0 0,0 0 3,0 0 3,0 0 1,0 0 2,0 0 0,0 0 2,0 0 0,0 0-2,0 0 3,0 0-3,0 0 1,0 0 0,0 0-4,0 0-4,0 0 1,0 0-5,0 0-1,0 0 0,0 0-2,0 0 0,0 0-1,0 0-1,0 0 2,0 0 0,0 0 0,0 0 0,0 0 2,0 0-2,0 0 0,0 0-1,0 0 1,0 0 0,0 0-2,0 0 0,0 0 0,0 0 0,0 0 0,0 0 0,0 0-2,0 0 0,0 0 1,0 0 1,0 0 0,0 0-2,0 0 2,0 0-2,0 0-2,0 0 0,0 0-9,0 0-10,0 0-21,0 0-22,0 0-25,0 0-29,0 0-26,0 0-25,0 0-38,0 0-40,0 0-79,1-2-72,-1 2-13,0 0 17,0 0 43,0 0 49,0 0 49,-1-4 44,-1 0 38,-1 0 34,-1 0 28,0 1 24,-2-3 22,0 2 18</inkml:trace>
  <inkml:trace contextRef="#ctx0" brushRef="#br0" timeOffset="8753.5007">11181 14186 17,'-3'1'29,"1"0"6,0 1 6,0 0 7,0 0 6,1-1 6,-1-1 8,1 2 7,1-2 7,-2 3-8,2-3-17,-1 0-15,1 0-13,0 0-7,0 0-6,0 0-1,-2 1 0,2-1 3,-1 1 3,1-1 3,0 0 4,0 0 4,-2 2 3,2-2 3,0 0 5,-1 1 2,1-1 3,0 0 2,0 0 2,-2 2 1,2-2-1,-1 2-1,1-2-1,-2 0-3,1 0-2,-1 2 1,0-1-2,1-1-2,-2 0 1,1 2-3,0-2-2,0 2 0,-1-1 0,2-1 0,-1 1 1,0 0 0,1 0-1,-1 0 0,2-1 0,-2 1-1,2-1-3,0 0 0,0 0-2,-2 1 0,2-1-4,0 0-2,0 0-3,0 0-4,0 0-3,0 0-1,0 0-4,0 0-2,0 0-3,0 0-4,0 0-2,0 0-1,0 0-4,0 0 1,0 0-2,0 0 0,0 0 0,0 0-1,0 0 0,4 0 2,-2 0 0,1 0 3,0 0 1,1 0 1,1 0 0,0 1 1,1-1 1,1 0 2,-1 0 0,1 1 2,0-1 0,1 0 1,-1 0-1,2 0 1,-1 0-1,1 0 1,-1 0-1,1 0-1,1 0 1,-1 0-1,0-1 0,0 1-1,2-1 0,-1 0 1,2 0-2,-2 1 0,1-2 1,1 1 0,-1 0 1,1 0-1,1-1 1,-1 0 0,1 2 1,-1-3-2,0 3 2,1-2-1,-1 1-1,2 0 1,-3-1-1,1 1 1,1-1-2,-1-1-1,1 1-1,-1 2-1,1-2 0,-1 1 0,-1-1 0,1 0-1,-1 1 0,0-1 0,1 0 1,-2 2 0,2-1-1,-2-1 1,1 2 0,-1 0 0,0 0 0,0-1 1,0 1-1,-1 0 1,0 0 0,0 0 0,1 0 0,-2-1-1,0 1 0,1-1-1,-1 0 0,1 1 1,-1-1 0,1 0-1,-1 0-1,0 1-2,1-1 2,-1-1 1,1 2 0,-1-2 1,1 2 0,-1-2 1,0 2 1,0 0 3,2-1 0,-2 0 2,0 0 1,1 1 1,-1-1 1,0 0 3,1 1 0,1-2 1,-2 2 1,1 0-1,0 0 2,-1 0-2,1 0 1,-1 2-1,1-2 1,-1 1-1,-1 0 0,0-1-1,1 0-2,-2 1 0,0-1 0,0 1-1,1-1 0,-3 1-2,0-1 0,1 0-1,-1 0-1,-1 0-1,0 0-1,-1 0-1,1 0 1,0 0-2,-1 0 0,-2 0 0,0 0 2,2 0-3,1 2 1,-3-2 2,2 0-1,-2 0 1,2 0-1,-2 0 2,0 0-3,2 0 0,-2 0 3,0 0-1,0 0-1,0 0 2,0 0-1,0 0 1,0 0-1,0 0-1,0 0 2,0 0-2,0 0 2,0 0 0,0 0 2,0 0 0,0 0 2,0 0 1,0 0 1,0 0-1,0 0 1,0 0 0,0 0 0,0 0 0,0 0 0,0 0 1,0 0-1,0 0 2,0 0-2,0 0 0,0 0 0,0 0-1,-1-2-2,-1 2-1,0-3-2,0 1-1,-1 0 0,-1 0-3,-1-1-2,0 0-3,-1-1-1,-1-1-4,0 0-1,-2 0-1,1-2-3,-1 1-1,-1 0-3,1-2 2,-1 1-1,0 0 2,0-1 1,1 0 2,1 0 1,-2 0 1,2 1 3,1 0 1,-2 0 3,3 2 0,-1-2 3,1 0 4,0 2 3,-1 0-1,1 0 1,1 1 1,-1 0 1,1-1 0,-1 1 2,1 1 0,0-1 0,-1 0 1,1 0 3,1 2-3,-2-2 1,0 0-1,2 0 0,-1 1-1,1 1 0,0-1 0,-2 0 1,2 0-1,1 2 1,0-1 1,0-1-1,1 2 4,0 0-1,2 1 1,0 0 1,0 0 0,0 0 2,0 0-2,0 0 2,0 0-3,0 0 0,0 0 1,0 0-3,0 0-2,0 0-2,0 0-5,0 0-2,0 0-2,0 0-1,0 0-3,0 0-1,0 2-1,1 0-2,0 1-3,0 0 1,0 0-2,2 2-2,-1-1 0,0 1-2,1 2 0,1 0 2,1 0-3,0 1 0,0 0-1,0 0-3,1 0-1,1 2 1,0-1 0,0 2 3,0-1 1,3 1 5,-2 1 2,1-2 7,0 2 0,1 0 2,0 0 4,-1-3 4,1 3 2,-1-2 2,-1 0 5,2-1 4,-2-1 0,1 1 2,-2-1-4,1-2 1,-1 0-1,0-1-3,-1 1-2,0-2 1,-2 0-3,0 0 0,0-1-2,-1 0 0,-1-1-1,0 0-2,0-1 0,0 0-2,-2-1 2,0 0-3,0 0 3,1 2 0,-1-2 3,0 0 3,0 0 2,0 0 6,0 2 2,-2 0 2,1 0 1,-2 1 1,0 0 3,-1 1-1,-1 1 4,-3 0-1,0 2 2,-1 0 3,-1 1 0,-2-1 1,0 2 2,-2-1 1,1 1 1,-2 0 5,1 0 4,-1 0 4,2 0 4,0 0 1,-2 0 9,2 0 4,-1-1 2,1 1 3,0 0-1,1-1 5,0-1-3,0 1-2,2 0-1,-1-1-2,3 0-1,0-1-5,1-1-1,-1-1-1,2 0-2,1 0-3,2-1-7,-1-1-4,1 0-4,1-1-3,2-1-8,-2 0-1,2 0-9,0 0 0,0 0-2,0 0-6,0 0 0,0 0-8,0 0 0,0 0-6,0 0-1,0 0 1,0 0-3,0 0 0,0 0 0,0 0 0,0 0 0,0 0 0,0 0 0,0 0 0,0 0 0,0 0-3,0 0 3,0 0 0,0 0 0,0 0 0,0 0 0,0 0 0,0 0 0,0 0 3,0 0-3,0 0 0,0 0 0,0 0 0,0 0 0,0 0 0,0 0 3,0 0-3,0 0 0,0 0 0,0 0 0,0 0 0,0 0 0,0 0-3,0 0 0,0 0 3,0 0-2,0 0 2,0 0 0,0 0 0,0 0 0,0 0-3,0 0 3,0 0 0,0 0 0,0 0 0,0 0 0,0 0 0,0 0 0,0 0 3,0 0-1,0 0 1,0 0 0,0 0-3,0 0 0,0 0 0,0 0 0,0 0 0,0 0 0,0 0 0,0 0 0,0 0 0,0 0 0,0 0-3,0 0-2,0 0 2,0 0-3,0 0 6,0 0 0,0 0-3,0 0 0,0 0 0,0 0 0,0 0 3,0 0 0,0 0 0,0 0 0,0 0 0,0 0 0,0 0 0,0 0 0,0 0 0,0 0 0,0 0 0,0 0 0,0 0 3,0 0 0,0 0-3,0 0 0,0 0 0,0 0 0,0 0 0,0 0 0,0 0 0,0 0-3,0 0 3,0 0 0,0 0 0,0 0 0,0 0 0,0 0 0,0 0 0,0 0 0,0 0 0,0 0 3,0 0-3,0 0 0,0 0 0,0 0 0,0 0 3,0 0-3,0 0 0,0 0 0,0 0 0,0 0 0,0 0 0,0 0 0,0 0 0,0 0 0,0 0 0,0 0 0,0 0 3,0 0-3,0 0 0,0 0 0,0 0 0,0 0 0,0 0 0,0 0 0,0 0 6,0 0-3,0 0-3,0 0 0,0 0 0,0 0 0,0 0-3,0 0 3,0 0 0,0 0 0,0 0 3,0 0-3,0 0 0,0 0 0,0 0 0,0 0 0,0 0 0,0 0 0,0 0 0,0 0 2,0 0-2,0 0 3,0 0-3,0 0 0,0 0 0,0 0 0,0 0 0,0 0 0,0 0 0,0 0 0,0 0 0,0 0 0,0 0 0,0 0 0,0 0 0,0 0 0,0 0 0,0 0 0,0 0-3,0 0 3,0 0 0,0 0 3,0 0-3,0 0 0,0 0 0,0 0 0,0 0-3,0 0 1,0 0 2,0 0 0,0 0 2,0 0 1,0 0-3,0 0 0,0 0 0,0 0 0,0 0 0,0 0 0,0 0 0,0 0 0,0 0 0,0 0 3,0 0-3,0 0 0,0 0 0,0 0-3,0 0 3,0 0 0,0 0 0,0 0 0,0 0 0,0 0-3,0 0 1,0 0 2,0 0-3,0 0-3,0 0 3,0 0 3,0 0 0,0 0 0,0 0 0,0 0 0,0 0 0,0 0 0,0 0-3,0 0 3,0 0 0,0 0 0,0 0 0,0 0 3,0 0-3,0 0 0,0 0 0,0 0 0,0 0 0,0 0 0,0 0 3,0 0 3,0 0-6,0 0 0,0 0 0,0 0 0,0 0-6,0 0 3,0 0 3,0 0 0,0 0-3,0 0 0,0 0 0,0 0 3,0 0 0,0 0 0,0 0 0,0 0 0,0 0 0,0 0 0,0 0 3,0 0-3,0 0 0,0 0 3,0 0 0,0 0-3,0 0 0,0 0 0,0 0 0,0 0-3,0 0 3,0 0 0,0 0-3,0 0 3,0 0 0,0 0 0,0 0 0,0 0 0,0 0 0,0 0 3,0 0 0,0 0 0,0 0 3,0 0-6,0 0 0,0 0 0,0 0 0,0 0 0,0 0 0,0 0 0,0 0 0,0 0 0,0 0 0,0 0 0,0 0 0,0 0-6,0 0 6,0 0 0,0 0 9,0 0-4,0 0-2,0 0-3,0 0 0,0 0 3,0 0 0,0 0-3,0 0 0,0 0 0,0 0 0,0 0 0,0 0-3,0 0 0,0 0-3,0 0 1,0 0 5,0 0 0,0 0 0,0 0 0,0 0 0,0 0 0,0 0 3,0 0-3,0 0 0,0 0 0,0 0 2,0 0 1,0 0 0,0 0-3,0 0 0,0 0 0,0 0 0,0 0 0,0 0-3,0 0 0,0 0 1,0 0-1,0 0-3,0 0-9,0 0-10,0 0-29,0 0-32,0 0-37,0 0-43,0 0-44,0 0-37,0 0-45,0 0-33,0 0-52,0 0-42,0 0-56,0 0-40,0 0 39,0 0 61,-7 2 65,2-2 59,-1 1 54,0 1 46,-1 0 39,-1 0 32,-1 0 29,1 0 22,-3 1 21</inkml:trace>
  <inkml:trace contextRef="#ctx0" brushRef="#br0" timeOffset="11567.6616">10188 13307 11,'-1'2'25,"0"1"5,1 1 5,-1-2 5,-1 1 5,2 0 6,-1-1 5,1 1 8,-1-3 7,1 0-6,0 0-16,-1 3-11,1-3-8,0 0-5,0 0-2,0 0-1,0 0 0,0 0 3,0 0 1,0 0 3,0 0 3,0 0 2,0 0 1,0 0 2,0 0 0,0 0 2,0 0 0,0 0 1,0 0 1,0 0 0,0 0 1,0 0-1,0 0 0,0 0-1,0 0-1,0 0 0,0 0 0,0 0 1,0 0-1,0 0 0,0 0 1,0 0-2,0 0 1,0 0-3,0 0 3,0 0-2,0 0 0,0 0-1,0 0-3,0 0 1,0 0-1,0 0-1,0 0-4,0 0-1,0 0-3,0 0-2,0 0-3,0 0-2,-1-1-2,1 1-1,-2-2-4,2 2-1,-1-3 0,0 1-3,1-1-1,0-1-2,0 1-1,0-2-2,0 0 0,0-1-2,0 0 0,0-1 0,1 2 1,0-4 0,-1 1 1,1-1 0,0 2 1,-1-1 1,1-2 1,0 2 2,0-2 0,-1 2 2,1-1 3,1 1 2,-1 0 1,0-1 3,1-1-1,-2 2 2,1 0-1,1-2 0,-2 2 0,1-1 0,0-1 1,0 1 1,0-1-1,0 0 0,0 0 0,0-2 0,1 1 1,-1 0-2,0 0-3,0-2 1,1 1-3,-1 0 0,1-1 1,-1 1 0,1 0-1,-1-2-2,2 2 1,-1-1-2,-1 0-1,1 0 0,-1 1 1,1 0-1,-1 0-2,1-1 3,-1 0-2,0 1 1,0 1-1,-1 0-1,1-1 0,0 2 0,0 0 0,-1 1-2,0-1 1,0 2-2,0-1 0,0-1 0,0 3 1,-1-1-2,0-1 1,0 1-2,1-1 0,-1 2-2,0-3-1,0 1 0,0 1 0,0-1-3,0 0 1,1-2-2,-1 2 0,0 0-2,1-2-1,-1 3 0,0-1 1,1 0-2,0-1 0,0 2 1,0-2-1,0 2 2,1 0-1,0 0 1,-1-1 0,1 2-1,0 0 2,-1-1 1,1 1 0,0-1 2,0 2 3,-1-1 2,1-1 1,0 3 1,0-2 0,-1 2 3,0 0-1,0 0 1,0 1 1,0 1 1,0 1 2,0 2-1,0-2 1,0 2 1,0 0-1,0 0 1,0 0-2,0 0 2,0 0 0,0 0-1,0 0 3,0 0 0,0 0 1,0 0 0,0 0 0,0 0 2,0 0-1,0 0 1,0 0 0,0 0 1,0 0-1,0 0 2,0 0-2,0 0 1,0 0-3,-1 2-2,-1 0 0,1-1-3,-1 1-2,0 1-4,0 1 1,0 0-2,-2 0-1,0 3-1,0 0-2,-1 0 1,0 0-3,0 3 3,-1-1 0,-1 1 2,0-1 0,1 1 2,-1 0 0,-1-1 3,1 2-2,0-2 1,-1-1 1,0 1-2,0 1-1,1-3 3,-1 2-1,0-1 2,1 1-2,0-2 2,0 1-1,0-1 2,0 1 0,1-3 3,0 2 1,1 0-1,-1-2 3,1 0 0,2 0-1,-1-3 2,1 2-1,1-1-1,-1-1 0,2-1-1,-1 1 0,2-2-2,0 0-3,0 0-2,0 0-3,0 0-1,0 0 0,0 0-1,0 0-2,0 0-3,0 0 0,0 0-3,0 0-1,0 0 0,1-2 0,0 0 0,0-1 3,1 0-2,-1 0 1,2-1-1,-1-1 3,0-1-2,1 0-1,1-1 1,0 0 2,2-1-2,-1-1 2,1-1 0,0 1 2,0-1-1,2 0 3,-1 0 0,-1 1 2,2-1 2,0-1 2,0 1 3,0 1 1,1-1-1,0 0 2,-1 1 1,0 0 1,1 2 0,-2-2 1,0 1 0,1 1 2,-1 1-3,0 1 2,-1-1-2,0 2 0,-1 1-1,1 1-1,0-1 1,-2 2 0,0 1 0,1 1 0,-1 0 1,1 1-1,0 2-2,0-2 2,-1 3 2,1 0-1,-1 0 1,0 2 1,2-1 3,-2 1 0,1 2 3,-1-2-2,1 2 4,-1 0 1,0 0 0,1 1 1,-2 0 2,1 1 1,0 0-1,-1 0 0,1 2 1,0-1 2,-1 1 1,2 0-1,-2 1 0,0-1-1,1 1 1,0 1 1,-1-1 0,0 1-1,0-1 0,1-2 1,0 3-2,-1-1 2,1 0-2,-2-1-1,1 1-3,0-1 4,0-1-2,0 2-4,0-2-2,0-2 0,1 1-4,-2-1-3,1-1 0,-1 0 0,0-2-1,0 0-6,-1-2 0,1 2 0,-1-3-3,1 0 0,-1 0-2,0-1 0,0-1 0,0-1 0,0 1 0,-1-2 0,0 0 0,0 2-2,0-2 2,0 0 0,0 0 0,0 0 0,0 0 0,0 0 0,0 0 0,0 0 2,0 0 1,0 0 1,0 0 5,0 0-1,0 0 5,0 0 1,0 0 2,0 0 0,0 0 4,0 0 5,0 0-1,0 0 3,0 0 3,0 0-2,0 0 2,0 0 1,0 0-1,0 0-2,0 0 1,0 0-4,0 0 1,0 0-2,0 0-4,0 0-1,0 0-1,0 0-2,0 0-1,0 0-1,0 0-3,0 0 1,0 0 1,0 0-5,0 0 3,0 0-5,0 0 0,0 0 3,0 0-3,0 0 5,0 0-1,0 0 3,0 0-2,0 0 4,0 0 0,0 0 1,0 0-3,0 0 0,0 0 2,0 0-4,0 0 3,0 0-1,0 0-4,0 0 2,0 0-2,0 0 1,0 0-4,0 0 1,0 0 5,0 0-3,0 0 2,0 0 1,0 0 1,0 0 4,0 0 1,0 0 1,0 0 2,0 0 1,0 0 2,0 0 2,0 0-1,0 0-3,0 0 2,0 0 1,0 0 0,0 0 3,0 0-5,0 0 0,0 0 0,0 0 1,0 0-6,0 0 3,0 0-2,0 0-6,0 0-2,0 0 2,0 0-5,0 0 1,0 0-1,0 0-3,0 0-2,0 0 2,0 0-2,0 0-3,0 0 0,0 0 0,0 0 0,0 0 0,0 0 0,0 0-3,0 0 1,0 0-1,0 0-13,0 0-14,0 0-26,0 0-32,0 0-40,0 0-38,0 0-47,0 0-39,0 0-37,0 0-28,1-2-47,-1-1-46,0 3-49,2-5-32,1 0 40,-1 1 58,1-2 62,0 0 56,0 0 51,-1-1 43,1 0 38,0 1 30,0 0 27,0-2 22,-1 2 18</inkml:trace>
  <inkml:trace contextRef="#ctx0" brushRef="#br0" timeOffset="12964.7415">10624 12599 25,'2'1'45,"-2"-1"13,0 0 13,0 0 13,1 2 15,-1 1 14,1-1 18,-1-2 16,0 0 21,0 0 22,0 0-14,0 0-48,0 0-35,0 0-29,0 0-14,0 0-5,0 0 1,0 0 3,0 0 4,-1 2 4,1-2 5,0 0 4,0 0 2,0 0 4,0 0 2,0 0 0,0 0-3,0 0-4,0 0-3,0 0-4,0 0-1,0 0-2,0 0 1,0 0 0,0 0 2,0 0 2,0 0 1,0 0-1,0 0 2,0 0-4,0 0-2,0 0-1,0 0-4,0 0-4,0 0-1,0 0-8,0 0-1,0 0-3,0 0-3,0 0-3,0 0-2,0 0-3,0 0 1,0 0 0,0 0 0,0 0-2,0 0 3,0 0 0,0 0-2,0 0-1,0 0-2,0 0 1,0 0-5,0 0 0,0 0-2,0 0 1,0 0-2,0 0-2,0 0-5,0 0-3,0 0-1,0 0-1,0 0-3,0 0 0,0 0 2,0 0-2,0 0 1,0 0-1,0 0 0,0 0 0,0 0-1,0 0-1,0 0-1,0 0 3,0 0-2,0 0 0,0 0 2,0 0 0,0 0 0,0 0 0,0 0 0,0 0-1,0 0 1,0 0 0,0 0 0,0 0 0,0 0 0,0 0 0,0 0 0,0 0-2,0 0 0,0 0-1,0 0-2,0 0 0,0 0 2,0-2-4,0 2 4,1-2 1,0 0 0,-1 2 1,1-2-1,-1-1-1,1 1 1,-1 2 2,1-2 0,-1 2 0,1-1 0,-1 1 2,0 0 3,0 0-2,0 0 0,0 0 1,0 0 1,0 0-4,0 0 3,0 0-1,0 0 4,0 0-4,0 0 2,0 0 2,0 0-4,0 0 0,0 0 1,0 0-1,0-2-1,0 2 1,0 0 1,0 0-1,0 0 4,0 0-4,0 0 2,0 0 2,0 0-2,0 0 2,0 0 0,0 0 2,0 0-3,0 0 3,0 0 0,0 0-1,0 0-1,0 0 2,0 0 0,0 0 1,0 0 3,0 0-3,0 0 3,0 0-1,0 0 2,0 0 1,0 0-1,0 0-1,0 0 1,0 0 3,0 0-3,0 0 1,0 0 0,0 0 0,0 0-2,0 0 0,0 0 2,0 0 0,0 0-2,0 0 1,0 0-5,0 0 3,0 0-4,0 0 1,0 0-1,0 0 0,0 0-2,0 0 1,0 0-3,0 0-2,0 0 0,0 0-2,0 0 0,0 0 0,0 0 0,0 0 0,0 0 0,0 0 0,0 0 0,0 0 0,0 0 2,0 0 0,0 0 0,0 0 2,0 0-2,0 0 0,0 0 0,0 0 0,0 0 0,0 0 0,0 0 0,0 0 2,0 0-2,0 0-2,0 0 0,0 0 0,0 0 0,0 0 0,0 0 0,0 0 0,0 0-2,0 0 2,0 0 0,0 0-4,0 0 2,0 0 2,0 0-2,0 0 2,0 0 0,0 0-2,0 0 0,0 0 2,0 0-2,0 0 0,0 0 0,0 0-2,0 0 4,0 0 0,0 0 0,0 0 0,0 0 0,0 0 0,0 0 0,0 0 0,0 0 0,0 0 4,0 0-2,0 0 2,0 0-2,0 0 2,0 0-2,0 0 2,0 0-2,0 0 0,0 0 0,0 0 0,0 0 0,0 0-2,0 0 2,0 0-2,0 0 1,0 0 3,0 0-4,0 0 0,0 0 2,0 0 0,0 0 0,0 0 0,0 0 2,0 0-2,0 0-2,0 0 0,0 0 4,0 0-2,0 0 0,0 0 0,0 0 0,0 0 2,0 0 2,0 0 0,0 0 2,0 0 4,0 0 1,0 0-1,0 0 4,0 0 3,0 0-1,0 0 3,0 0 4,0 0-2,0 0 0,0 0 5,0 0-4,0 0 0,0 0 0,0 0-2,0 0 2,0 0-2,0 0-2,0 0 1,0 0-3,0 0-7,0 0 3,0 0-2,0 0 1,0 0-6,0 0 3,0 0-3,0 0 2,0 0-2,0 0-2,0 0-1,0 0 4,0 0-1,0 0-3,0 0 6,0 0-5,0 0-3,0 0 3,0 0 2,0 0-2,0 0-1,0 0 1,0 0 2,0 0-2,0 0 0,0 0 2,0 0 0,0 0-2,0 0 3,0 0 1,0 0-1,0 0-1,0 0 3,0 0-3,0 0 3,0 0-3,0 0 1,0 0-1,0 0-2,0 0-2,0 0 2,0 0-3,0 0 1,0 0 2,0 0-3,0 0 1,0 0-1,0 0-2,0 0 3,0 0-3,0 0 0,0 0 0,0 0 2,0 0 1,0 0-1,0 0 3,0 0-2,0 0-3,0 0 0,0 0 0,0 0 0,0 0 0,0 0 0,0 0 0,0 0 0,0 0 0,0 0-3,0 0-2,0 0 3,0 0-1,0 0-2,0 0-2,0 0-8,0 0-13,0 0-18,0 0-36,0 0-37,0 0-48,0 0-49,0 0-50,0 0-42,0 0-63,0 0-56,0 0-43,0 0-22,-2-4 40,1 0 56,-2 0 63,1-1 54,-1 0 52,0 0 43,-1-2 39,0 0 33,-1 0 27,-1-3 22,1 0 21</inkml:trace>
  <inkml:trace contextRef="#ctx0" brushRef="#br0" timeOffset="14189.8116">10381 11387 36,'3'1'50,"0"0"15,-3-1 16,2 0 15,-2 0 18,1 3 18,0-2 20,-1-1 23,0 0 26,0 0 31,0 0-16,0 0-59,0 0-39,0 0-26,0 0-13,0 0-4,0 0 0,0 0 1,0 0 2,0 0 4,0 0 4,0 0 3,0 0 1,0 0 1,0 0-3,0 0-2,0 0-8,0 0-10,0 0-8,0 0-5,0 0-4,0 0-2,0 0-1,0 0 1,0 0 0,0 0 2,0 0 0,0 0-3,0 0 2,0 0-4,0 0-4,0 0-2,0 0-3,0 0-1,0 0-6,0 0-1,0 0-2,0 0-1,0 0-2,0 0 1,0 0-3,0 0-1,0 0-2,0 0-2,2 0-2,-2 0 0,0 0-3,0 0 0,0 0-3,0 0 3,0 0-2,0 0 1,0 0 1,0 0 0,0 0 2,0 0 2,0 0 0,0 0 0,0 0 1,0 0-1,0 0 2,0 0 2,0 0 0,0 0 0,0 0-1,0 0-2,0 0 0,0 0-2,0 0-2,0 0 0,0 0 1,0 0-3,0 0-1,0 0-1,0 0-1,0 0 2,0 0-2,0 0 1,0 0-1,0 0 2,0 0-2,0 0 2,0 0-2,0 0 1,0 0-1,0 0 0,0 0-2,0 0 0,0 0 2,0 0-2,0 0-2,0 0 4,0 0-2,0 0 5,0 0-3,0 0 2,0 0 0,0 0 2,0 0 3,0 0-1,0 0 3,0 0-1,0 0 3,0 0 0,0 0-2,0 0 2,0 0-2,0 0 1,0 0-3,0 0-2,0 0 2,0 0-2,0 0-4,0 0 2,0 0-4,0 0 4,0 0-2,0 0-2,0 0 1,0 0-1,0 0-2,0 0 4,0 0-5,0 0 3,0 0 2,0 0-2,0 0-3,0 0 3,0 0-4,0 0-1,0 0 0,0 0-2,0 0 2,0 0 1,0 0-1,0 0-2,0 0 0,0 0 0,0 0 5,0 0-5,0 0 2,0 0 0,0 0-2,0 0 0,0 0 0,0 0 0,0 0 2,0 0-2,0 0 3,0 0-1,0 0 0,0 0-2,0 0 3,0 0-3,0 0 0,0 0 0,0 0 4,0 0-1,0 0 1,0 0-2,0 0 1,0 0-3,0 0 2,0 0-2,0 0 0,0 0 0,0 0 0,0 0 0,0 0 2,0 0 3,0 0-5,0 0 0,0 0 0,0 0 0,0 0 0,0 0 2,0 0-2,0 0 0,0 0 0,0 0 3,0 0-3,0 0 0,0 0 0,0 0 0,0 0 0,0 0 2,0 0-2,0 0 0,0 0 0,0 0 0,0 0 2,0 0 1,0 0-1,0 0-2,0 0 0,0 0 0,0 0 2,0 0 3,0 0-5,0 0 0,0 0 0,0 0 0,0 0 0,0 0 0,0 0 0,0 0 0,0 0 0,0 0 0,0 0 0,0 0 0,0 0 0,0 0 0,0 0 2,0 0 1,0 0-1,0 0 0,0 0-2,0 0 3,0 0-1,0 0 5,0 0-2,0 0 0,0 0-1,0 0 3,0 0-2,0 0 0,0 0 0,0 0 2,0 0-2,0 0-1,0 0 1,0 0 2,0 0-2,0 0 0,0 0 0,0 0 2,0 0-2,0 0 0,0 0 0,0 0 2,0 0-5,0 0 1,0 0-1,0 0 3,0 0-3,0 0 6,0 0-6,0 0-2,0 0 0,0 0 5,0 0 0,0 0-5,0 0 0,0 0 0,0 0 0,0 0 0,0 0 0,0 0 0,0 0-5,0 0-7,0 0-10,0 0-17,0 0-22,0 0-23,0 0-29,0 0-22,0 0-24,0 0-29,0 0-25,0 0-20,0 0-23,0 0-16,0 0-31,0 0-28,0 0-40,0 0-29,1 5 21,-1-5 40,0 5 47,-1-1 47,0 1 42,-1-1 38,-1-1 31,-1 1 27,-1-1 23,0-2 20,-2 1 17</inkml:trace>
  <inkml:trace contextRef="#ctx0" brushRef="#br0" timeOffset="15936.9115">10055 9100 14,'0'0'23,"0"0"5,0 0 3,0 0 5,0 0 3,0 0 5,0 0 4,0 0 4,0 0-4,0 0-9,0 0-10,0 0-9,0 0-8,0 0-4,0 0-4,0 0-2,0 0-2,0 0-1,0 0-1,0 0-1,2 1-1,-2-1-1,2 1-3,0 1 0,1-2-4,-1 1-2,0 0-3,0 0-3,1 1-5,-1 0-5,-2-2-6,4 0-6,-1 3 1,-3-3 1,5 0 4,-1 2 4,0 0 3,-4-2 4,5 0 4,-1 1 2</inkml:trace>
  <inkml:trace contextRef="#ctx0" brushRef="#br0" timeOffset="16707.9556">10126 9133 21,'-3'2'26,"2"0"5,0-1 4,0 1 6,-1 1 5,1-2 6,-1 0 5,1 1 8,-1-1-3,2-1-9,-2 0-9,1 1-11,1-1-8,-3 1-3,3-1-1,-2 1-1,2-1-1,0 0 0,-2 0 0,2 0 0,-2-1-2,2 1 0,-2-1-3,2 1 0,-1-1-3,1 0-2,-1-2-1,1 3-4,-1-1-3,1-2-1,0 1-1,0 0-1,1-1-1,0 1 0,-1-1-1,1 1 1,-1 2 0,1-1 1,0-1-1,-1 2 2,1-1-1,-1 1 1,0 0 1,0 0 0,0 0 1,2-1 0,-2 1 0,0 0 2,3 1-1,-1 0 1,-1 0 1,1 1 0,-1-2 0,1 2 0,-1 1 1,0-1 0,0 0 0,-1 0 1,1 1 1,0 0 1,-1-2 0,0 2-1,0-1 1,0 1 0,0 0 1,0-1-1,-1-1 1,0 1 0,1 0 0,-1 1-2,0-1 0,0 0-1,0-2-2,0 3-1,-1-1-1,1-2-2,-1 2 0,0-1 0,0-1-2,2 0 0,-3 0-2,1 0 0,-1 0-1,-1 0 1,2-1-1,0 1 1,0-2 0,-1 2 0,1-3 0,0 1 0,0 0 0,-1-1-1,1 0 1,1 0 0,-1 1 1,2-2-1,-1 0 0,0 1 0,1 0 0,0-1 1,1 1 0,0-1 0,-1 1 0,2-2 1,-1 1 1,1 0 1,0 0 0,0 2 1,0-2 1,1 0-1,-1 2 2,0-1 0,1 1 1,0 0-1,1-1 1,-1 2 0,0 0 0,0 0 0,0 1 1,0 0 0,0 1 0,0 0 0,-1 0 0,0 2 1,0-1 0,2 1 0,-2-1 1,0 3-1,0-1 2,-1 1 1,0 0 0,0 1-1,-1-1 0,0 2 1,-1-3 0,0 3-1,0-2 0,-1 0 1,1 1-1,-1-1 2,0 1-1,-1-3 2,1 2-1,1-1 1,-2-1-2,1-1 1,1 0-1,-1 0 0,-1-1 0,1 1 1,0-1-2,0-1-1,2 0-1,-3 0-2,0 0-2,0 0 0,-1-1-2,1 0-1,0 0-1,0-1 1,0 0-2,0-1 0,0 2-1,1-2-1,0 0 0,-1-1 0,0 0 0,2 2 1,0-2 0,0 1 1,1-2-2,0 2 1,0-1-1,1-1 1,0 2 0,0-2 0,2 3-1,-2-2 0,1 1 1,0 0 0,1-1 1,-1 1 0,1 0 2,0-1 0,1 3 1,-1-1 0,1 0 1,1 0 0,0 2 1,-1-1 1,2 1-1,-2 1 2,1 0-1,1 2 2,-2-3 0,1 3-1,-1 1 0,0 0 1,-1 0 0,0 1 1,0-1-1,1 1 1,-2-1 0,1 1 2,-2 1 1,1-1 1,-2-1 3,1 1 0,0 0 2,-1-2 0,0 1 0,-1 1 2,0-2 1,1 1 1,-1-1 0,0 0 1,0 1 1,-1-4-1,1 3 1,-1-1-3,1 0 0,-2-1-1,1-1-2,0 1 1,0 0-3,2-1-2,-3 0-1,-1-1-2,0 0-2,1 1-1,-1-1-4,0-1-4,-1 0-7,2-1-11,-1 3-12,1-3-12,0 1-15,1-1-12,0 0-15,0 0-13,2 3-21,-1-3-20,1 3 0,0 0 9,0-4 13,0 4 14,1-4 16,-1 4 14,2-2 14,-2 2 12,4-2 10,-4 2 9</inkml:trace>
  <inkml:trace contextRef="#ctx0" brushRef="#br0" timeOffset="17592.0062">10378 9440 5,'0'3'32,"0"1"8,0-1 7,-1 0 9,0 1 7,1-3 7,0 2 9,0 0 9,0-3 9,0 1 12,0-1-9,0 0-26,0 0-22,0 0-17,0 0-10,0 0-5,0 0 0,0 0 2,0 0 1,0 0 2,0 0 3,0 0 2,0 0-1,0 0 1,0 0-2,0 3-2,0-3-2,0 0-3,0 0-1,0 0-2,0 0 0,0 0 1,0 0-2,0 0 2,0 0 0,0 0 0,0 0 1,2 1-1,-2-1 0,0 0 0,0 0-2,0 0-1,0 0-1,0 0-1,0 0 0,0 0 2,0 0 2,0 0 1,2 0 2,0-1 3,0 0 1,1 0 2,-1 0 1,0 0 3,0-1 0,1 0 3,0-1 2,-1 3 2,1-4 1,0 1 0,0-1 3,1 1-1,-1-3-1,1 1 1,0 1-1,0-3 1,1 0 1,-1 0-2,1-1 2,-1 0-2,1-1-2,-1 0-2,2-1-3,-2 0-1,0 1-3,1 0-3,-1-2-2,1 2-2,-2 1-4,2-2 0,-2 2-4,0 0-1,0 1 0,-1-1-2,1 3-1,-1-1 0,-1 1-1,1 2 1,-2-1 0,1 1 1,0 0 1,-1 3 4,0 0 0,0 0 4,0 0 2,0 0 1,0 0 2,0 0-1,0 0 0,0 0 3,0 0-1,0 0-1,0 0-2,0 0 0,1 3-1,-1 1-2,0-1-3,0 2-2,0 2-1,0 0 0,1 1-1,0 2-2,0 1 1,-1 1-1,2 0 0,-1 1-2,0 1-2,-1-2 1,2 2 0,-1-1-2,1-2 1,0 0-3,0 0-1,0-1-2,1-1 2,-1-1-3,-1-1-4,1-2 0,-1 0-3,1 0 0,-1-3-1,1 1-1,-1-1 2,2-2-1,-1 1-1,-2-1 1,3 0-1,0-1-1,0 1 4,1-2-3,-1 2 1,1-3 4,0 2-1,2-2 1,-2 2 1,2-2 1,-1 2-2,1-2 0,1 1 1,-1 0 2,1 1-2,0 0 1,0 0 0,1 1 1,1 1 0,-1 1-2,1 0-1,-1 0 2,0 3-1,0-1 1,2 2-1,-2-1 2,-1 2 0,1-1 1,0 2-2,-1 0 1,-1-1 1,0 1 0,-1 1 0,2 0 1,-3-1 1,0 2-1,-1-1 0,1 1 2,-1 0-2,-1 1 2,1-1-1,0 2 3,-2-2 0,0 2 2,0 0-3,-1 0 1,0 1 1,-1-1-2,0 2 3,-1-2-2,0 3 2,-1-3-2,1 2 0,-1-2-2,0 1-1,-1 1 0,1-2-1,-2 0 2,1 0-1,-2 0 0,2-2 0,-1 0 1,0 0 2,-1-3 1,1 2 0,-1-3 1,1 1 2,-1-3 3,0 0 0,1 0 2,-2 0-1,2-1 4,-1-3-2,1 2-1,0 0-1,1-2 0,-2 0 0,2-1-1,-1 0-1,1-1-1,-1-1 0,1-1-4,-1 0 1,-1 0-1,2-2 1,-1 0-2,0-1-2,1-2-3,-1 1-7,0-1-7,0 0-14,2 0-12,0 0-13,0-1-18,1 0-15,-1-2-17,2 3-25,0-1-25,0 0-27,1 0-24,1 1-18,-1-2-14,1 2-25,0-2-21,0 1 16,1 0 28,-2 0 34,1 1 31,0-2 29,0 1 25,-1-1 25,1 1 19,0 1 18,0-3 14,-1 2 11</inkml:trace>
  <inkml:trace contextRef="#ctx0" brushRef="#br0" timeOffset="18242.0434">10794 9086 11,'0'4'33,"0"2"9,-1-2 8,0 1 9,-1 1 10,2-3 10,-2 2 11,1 0 13,0-1 14,0 0 17,0 0-12,1-2-31,-1 0-24,0 1-15,1-3-10,-1 2-4,1-2-3,0 0 0,0 0-1,0 0 2,0 0-2,0 0 0,0 0-2,0 0-2,0 0-1,0 0-3,0 0 0,0 0-3,0 0 0,0 0-1,0 0 0,0 0 0,0 0-1,0 0-1,0 0 1,0 0 1,0 0-1,0 0 2,0 0 1,2-1 2,-2 1 1,1-2 2,1 0 2,-1-1 0,2 0 2,0 0-1,-1-2 1,0 2 4,1-3 1,0 0 1,0 0-1,1 0 1,0-1-3,-1 0-2,1-1-1,1 0-5,-2 1-1,1-1-3,0 1 0,-1-1-2,1 2-4,0-1-2,1 0-4,-2 3-1,1-1-2,-1 1-3,0 1-2,0 0 0,-1 0-3,0 1-1,0 1 0,-1 0 0,-1 1 0,0 0 0,0 0 0,0 0 0,0 0 1,2 1 1,0 2 2,0 0-1,1 1 0,0 0 2,-1 2 0,1-1 1,0 3 0,0 1-1,0 1 4,0 0 0,0-1 3,0 3 4,1-1 3,-1 0 0,1 1 3,-1-1 3,0 0 2,1 0 2,-1 0 2,0 0 0,0-1 1,1 0 1,-1 0 1,0 0-1,0-1-1,0-1-3,0 1 0,0-2-2,-1 1 1,1-1-2,-1-1 0,0 0 1,1 0-1,-1-2-1,0 1 0,-1-1 0,0 0-1,0-1-1,0-2-2,-1 1-2,1 1-1,-1-3-4,0 0-3,0 0-5,0 0-8,0 0-8,0 0-15,0 0-18,0 0-25,0 0-20,0 0-24,0 0-21,0 0-32,0 0-31,2-2-27,-1 1-23,-1 1-30,0 0-27,2-2 17,-2 2 29,3-3 37,-3 3 35,0 0 32,0-5 28,-1 1 25,-1 1 20,1-1 19,-1 2 15,-1-1 14</inkml:trace>
  <inkml:trace contextRef="#ctx0" brushRef="#br0" timeOffset="24890.4236">12450 17982 19,'0'2'39,"0"-2"11,0 3 11,-1 0 11,1-1 13,-1 2 13,0-1 15,0 1 15,1-3 19,-1 1 21,0 0-11,1-2-39,0 3-27,0-1-23,0 0-12,-1 1-7,1-1-2,0-2-2,0 2 1,0-1 1,0-1 0,0 0-1,0 0-4,0 2-5,0-2-5,0 0-6,1 3-5,-1-3-7,2 1-5,0 0-3,0-1-4,0 2-2,1-2-1,0 1-1,1-1 0,-1 0 1,1 0 0,0 0 1,0-1-1,1 1 0,-1-2 1,0 2 0,3-2 1,-2 1 0,0-1-1,1 1 1,0 0-1,2-2 0,-2 1 0,2 0 0,0-1-1,2 0 0,-1 1 0,0 0 0,3-2-2,-2 0 2,1 0-1,1 1 0,-1-2 0,2 0 0,-1 1 0,0-2-2,1 0 2,-1 0-1,1-1-2,-2 0 2,1-2-1,1 0 1,-1-1-1,0 0 0,-1-1 0,0 0 1,0-1-1,-1 0 1,0-1-1,0 0 4,-1 0-1,-1 0 1,1-1 0,-2 0 1,1 0 1,-1 1 0,-1-1 1,2 0-1,-2 1 2,0 0-1,-1 0 0,0 0 0,1 0-2,-2 0-1,0 1 0,0-1 0,0 1-1,-1 0 0,0 0-1,0 0-1,1 1 0,-2 0 1,0-1-1,0 2-1,1-1 1,-1 2 1,0 0 0,0 0 0,-1 0 1,1 2 1,-1-1 0,1 1 0,-2 1 1,1-1 1,0 3 1,-1-1-1,1 1 2,0 0 1,0 0-1,-1 1 2,2 1-1,-2-1 2,0 3-1,1 0 1,-1 0 1,0 0 1,0 0-1,0 0 1,0 0 2,0 0 0,0 0 0,0 0 1,0 0 2,0 0 0,0 0 2,0 0 1,0 0 1,0 0 4,0 0 0,0 0 4,0 0 2,0 0 2,0 0 0,-3 0 0,0 0 0,1 3-2,-1-3-2,0 2 0,0 1-2,-2 0-1,1 1-3,-1-2-5,-2 3-2,1 0-3,0 0-2,1 0-6,-2 0-1,-1 2 0,2-1-1,-2 0 0,0 0 0,-1 2 0,1-2 0,-1 1 1,-1 0 2,1 2 0,-1-2 3,0 1 0,2-1 3,-1 1-1,0-1 1,0 1 2,0-2 3,2 2-1,-1-1 5,1-1 0,0 0 0,1 0 0,1 0-1,-1-1 1,2-1-1,0 1 2,1-2-1,0 0 1,1 0-1,-1-1 1,2 0-3,-1 0-1,2-2-4,0 0 0,0 0-4,0 0-2,0 0-3,0 0-2,0 0-2,0 0-3,0 0-3,0 0-2,1-2 0,1-1 0,0 1-3,0-1-1,1-1 0,1-1 2,0 0 0,1-2-2,1 1 2,0-1 1,0-1-2,0 1-1,1-2 1,1 2-3,-2-2 2,2 1-2,-1-1 1,2 2 0,-2-1 1,1 1 0,1-1 2,-1 3 2,-1-2 0,1 2 2,1 0 1,-2 1 2,1 1-1,-1 0 4,1 1 2,0 0 1,-1 0 2,1 1 4,-1 1-1,0 0 0,0 1 3,-1 1 0,0-1 1,1 1 0,-2 0 3,1 0 1,-1 1 3,-1-1 1,0 1 3,1 0 2,-2 1 2,1-2 1,-1 2 1,0 0 3,0-1-1,0 1 4,0-2 0,-1 2 0,0-1 0,2 0 1,-2 1 0,-1 0-2,1-1-2,-1 0-4,1 0 1,-1-1-2,0 1-3,0 0-3,-1-1 1,1 0-4,1 0-3,-2 1-1,0-3-1,1 2-2,0 0-2,-1-2-3,1 2-2,-1-2 1,0 1 1,0-1-3,1 2 1,-1-2-2,1 3 0,-1-3 0,1 0 0,-1 2 0,0-2 0,1 2 0,-1-2 1,1 2-1,-1-2 0,1 3 0,-1-3-1,2 1-6,-2-1-5,1 3-5,-1-3-11,1 1-12,1 2-9,-2-3-11,0 0-15,0 0-11,0 0-13,0 0-15,0 0-21,0 0-23,0 0-16,0 0-10,3 1-7,-3-1-3,0 0-21,0 0-20,0 0 9,0 0 22,5 0 26,-5 0 27,5 0 25,-5 0 21,5 0 21,-5 0 19,5 0 13,-5 0 13,7-1 9</inkml:trace>
  <inkml:trace contextRef="#ctx0" brushRef="#br0" timeOffset="30859.7651">13325 15815 22,'0'0'33,"-2"0"6,2 0 6,-2-2 6,2 2 5,-3 0 6,1-1 6,1-1 7,-1 1 3,1-2 0,-2 1-16,2 0-28,0 1-17,0-1-8,0-1-5,1 3 0,0-2 0,0 2 1,0-2 3,0 2 1,0-2 2,0-1 3,0 3 0,0-3 1,1 1-1,0 0 0,0-1-1,0 1 0,0 2-1,1-2 1,0 1 0,-2 1 0,1-2 0,1 2 0,-1-1 0,-1 1 0,0 0 0,3-1-1,-3 1 1,3 0-1,-1 0 0,0 1 0,0 0 0,0-1 0,1 0 2,-1 3 0,-1-3 1,1 2 1,0 0 3,0 1-1,-1-1 0,1 0 1,-2 1 0,1 0 0,0-1 0,0 2 0,-1 0-1,0 0 0,0-2-1,0 2-2,0-1-1,0 0-1,-1 1-2,0 0 0,0-1-1,-1-1-1,1 2 0,-1-1 0,-1-1-1,1 0 0,0 0-2,-1 0 0,1-1 0,-1 2 0,0-1-1,0-2 0,0 0-2,0 0 0,0 0-2,-1 0 0,1 0-2,0-2-1,1-1 0,-1 2-1,0-1 0,1 0 0,0-1 0,0 0 0,-1 0-1,1 0-1,-1-2 1,2 1 0,-1-2-1,1 2 0,1-1 1,0-1 0,0 0 1,0 1 0,1-1-1,1 0 2,-1 1-2,1 0 2,1 1-1,-1-1 1,0 0 0,0 1 0,1 1 2,0 0 0,0-1 2,0 1 0,0 1 2,1-1-1,1 3 1,-2-2 0,0 1 0,1 0 1,0 1 1,-1 2-1,1 0 1,0-2 0,1 4 2,-2-1-2,0 2 2,0-1 0,0 1 0,0 1 1,-1 0-1,1 0 2,-1 1 0,-1-2 1,1 2 1,-2 0 1,1 0 0,-1-1-1,0 0 1,0 1-1,-1-2 1,1 1-1,-1-1-1,0-1 0,-1 0 0,1 0-3,-1-2 1,0 1-1,0 1-1,-1-3-1,1 2-3,0-2-1,-1 0-2,0 1-1,-1-2-1,0 0 0,-1 0-2,1 0-2,-1-2 1,1 1 1,-1 0-2,0-2-1,1 2 1,0-3-1,1 1 0,-1 1 1,1-2 0,0 0 0,0 0 0,1-1 1,0 0 0,-1 0 0,1 0-1,1-1 1,0 0 0,0 1 1,1 0-1,0-2 0,0 3 2,1-2-1,0 1 0,0-1 1,1 2 0,-1 0 1,2-1 0,-1 0 2,0 1-1,0 1 1,0-1 0,1 0 1,-1 2 0,0 0 1,0 0 2,0 0-1,1 1 2,-1 1 0,-2 0 1,3 0-1,1 1 2,-1 1-1,0 0 1,0 1 1,0 1 0,0 1 2,-1 0 0,0 0 1,0 2 0,1-1 0,-2 0 1,2 1 0,-3 0 0,1 0 1,0 1 1,-1-2-2,0 1 1,-1-1 0,0 0-1,1-1-2,-3 0 1,2-1-1,-1 1 1,1-3-2,-1 3-1,0-4-1,0 2 0,-1 0-1,1-2-1,0 0-3,-1 2 0,0-3-2,0 0 0,-2 0-1,2 0-1,-1 0-3,0 0-1,1-1 0,-1-1 0,-1 0 0,2 0-1,-2 0 1,1-1 0,1 1-1,0-2 2,0 0 0,0 0 0,0 1-1,1-2 2,-1 0 0,1 1-1,0-2 0,0 0 1,1 1-1,1-1 1,0 0-1,0 0 0,0 0 1,0 1-1,2 0 0,-1-1 1,2 0-1,-1 1 1,0 0 1,0 2-1,1-2 2,-1 1 1,1 1 0,0 1 1,0-1 1,1 1 0,-1 0 2,2 1 0,-1 1 0,0 1 1,1 1 2,-1-1 0,0 3 1,3-2-1,-2 2 3,0-1-1,-1 3 2,1-2 0,-1 2-1,1-1 1,0 1 1,-2 1 0,0-2-1,0 1 1,-1-2 1,1 3 0,-1-2-1,-1 0 1,1 0 0,-1-1-3,0 1 0,0-2-1,0 1 1,-1 0 1,0-2 0,0 0 0,-1 1 0,0-1-1,0 0 0,0-1-2,-1 1-1,1-1-1,1-1-2,-2 1 0,-1-1-3,0 0 0,0 0 0,-1 0-3,0-1-2,0 0-2,-1-1-1,1 0 0,-1 0-2,1 1 1,0-2-2,0-1 1,0 0-1,1 0 1,0 1 0,0-2 0,1 1 0,-1-1 0,2 1-1,-1-1 2,2 1 1,-1 0 0,0 0-1,1 0 1,1 0 1,0 2 0,-1-1 2,2 1-2,-1-1 2,2 1 0,-1 0 0,1 0 1,0 1-1,0 1 2,3 0-2,-2-2 2,2 2 1,-1 0 0,1 2 1,1-2 1,-2 0 1,1 1 1,0 1 0,0 0 1,-1 0 3,2 1-1,-3-1 1,1 1 1,-1 1 1,0-1 1,-1 1 1,0-1 0,0 2-1,-1-1 3,0 1-2,0-2 2,-1 2-1,-1-1 1,0 1 0,0-2 0,0 3 1,0-2-2,-1 1 1,-1-2-1,1 1 1,-1 1 0,-2-2 0,2 1-1,-1-1 0,-1 1-1,1-1-2,-1-1 0,0 0-2,-1 1-2,0-2 1,0 1 0,-1-2-3,0 0-2,0 0 1,-1-1-2,0-1-1,0 1-3,0-1 0,0 0 1,-2 0-1,2-1 0,0 0 0,0 0 0,1-1-1,0 2 0,0-3-2,2 2 0,0 0-1,0 0 2,0 0-1,2-1 0,-1 1 1,1 0-1,1 0-1,0-1 0,0 1 1,1-1 0,0 1 0,1-1 1,0 1-1,1-1 1,0 0 1,0 0 1,1 1 0,1 0 0,0-1 1,0 2 0,-1 0 0,2-1 0,-1 1 1,1 0 0,0 1 1,0-1 1,-1 1 1,1 1-1,-1-1-2,0 1 1,1 0 0,0 1-1,0-1 1,-1 1 1,0 0 0,0 0 1,-1 0 0,1 2 0,1-2 1,-2 2 0,0-1 0,-1 0 3,0 1 0,0 0 1,0-2 2,-1 2-1,1 1 1,-1-1 1,-1 0-1,0 1 0,0-1 2,0 0-1,0 0-1,-1 0 2,0 0-1,0 0 0,-1 1 1,1-2-2,-2 1 1,1 0 0,0-1-2,0 1 0,-1-2-4,-1 1-4,1-1-8,-1 1-9,0-1-10,1 0-10,-2 0-10,2-1-13,-1 0-13,-1 0-10,2 0-11,0-1-9,0 0-7,1 1-22,2 0-24,0 0-5,0 0 6,0 0 14,0 0 18,0 0 18,0 0 16,0 0 16,0 0 13,0 0 13,0 0 9,0 0 8</inkml:trace>
  <inkml:trace contextRef="#ctx0" brushRef="#br0" timeOffset="41848.3936">21679 5569 8,'-2'0'33,"0"-1"8,2 1 9,-3 0 10,3 0 11,-2 1 13,0 0 14,2-1 16,0 0 21,-1 1 24,1-1-3,0 0-25,0 0-18,0 0-14,-2 0-7,2 0-3,0 0-1,0 0-2,0 0 3,0 0 0,0 0-2,0 0-2,0 0-4,0 0-7,0 0-6,0 0-6,0 0-3,0 0-5,0 0-2,0 0-2,0 0-2,0 0 0,0 0-1,0 0-2,0 0-1,0 0-5,0 0-2,0 0-3,0 0-3,0 0-4,0 0-5,0 0-5,0 0-4,0 0-5,1 3 0,0-3-5,2 1 1,0 0-1,0-1-2,2 1-1,0 0 0,2 0 0,0-1 0,-1 1 0,2 0 1,0 1 1,0-2 3,0 1 0,0 1 1,1-2-1,-2 0 0,1 2-1,-1-2 0,1 1 1,-2 1-1,1-2 2,0 0-2,0 2 2,0-2-1,0 1 1,-1 0-2,0-1 0,1 0-1,-1 0 0,-1 0-2,-1 0 0,1 0-1,-1 0 0,1 0 0,-2-1 0,0 0-2,-1 1-7,-2 0-7,2-2-13,-2 2-12,0 0-10,0 0-13,2 0-15,-2 0-11,0 0-12,0 0-20,0 0-21,0 0-14,0 0-9,2 2-6,-1 0-4,-1 1-14,2 2-13,-1 0-1,-1 2 6,1 0 19,0 3 23,-1 0 22,0 1 22,0 2 21,-1-1 18,0 2 15,-1 1 12,1 2 10</inkml:trace>
  <inkml:trace contextRef="#ctx0" brushRef="#br0" timeOffset="42466.4289">21700 6936 21,'0'-2'39,"-1"0"11,0-1 11,0 2 13,1 1 13,1-3 14,-1 3 19,0 0 19,0 0 25,0 0 10,0 0 0,0 0-19,0 0-34,0 0-23,0 0-17,0 0-9,0 0-3,0 0-3,0 0-4,0 0-2,0 0-1,3 0-4,-1 0-5,1-1-6,0 1-7,0 0-4,1-2-4,1 1-4,0 1-1,0 0 0,0-1-1,0 0-1,0 0 0,2 0-3,-2 0-1,0 0-6,0 0-4,0 0-2,1 0-2,0 0-2,-1 1-1,-1-1-3,1 0-5,-1 1-5,0-2-7,1 2-7,-2 0-8,1 0-11,-1-1-12,0-1-12,0 2-13,-1 0-11,1 0-13,-1 0-11,0 2-10,0-1-5,1 1-6,0 0-14,-1 3-19,0 0-2,0 1 6,-1 0 14,1 0 21,-1 2 19,0 1 18,1 0 17,-1 2 15,-1 0 11,1 1 11,0 0 9</inkml:trace>
  <inkml:trace contextRef="#ctx0" brushRef="#br0" timeOffset="43056.4627">21527 8247 1,'0'1'28,"0"-1"11,0 4 10,0-4 9,0 2 11,2 1 12,-1 0 12,1-2 14,-1 0 17,1 1 19,1-1 0,-1 0-18,1 0-19,0 1-22,-1-1-13,2 0-11,1 0-5,-1 1-1,1-2-1,1 2 2,0-1-2,0 1 0,1 0-2,1-1-4,-2 0-4,2 1-5,-1-1-4,1-1-4,0 0-4,0 2-1,0-2-5,1 0-2,-1 0-3,0 0-3,0 0-2,1 0-3,-2 0-8,0 0-10,1 1-8,0-1-5,0 0-7,-2 1-6,1-1-9,1 2-11,-2-1-10,0 2-11,-1-1-8,1 1-7,1-1-4,-1 3-2,1 0-1,-1 0 1,1 2-20,0 0-24,0 0-2,0 1 10,-1 1 16,2 1 17,-1 0 15,-2 2 14,1-2 12,0 2 12,-1 0 8,0-1 7,-2 1 16</inkml:trace>
  <inkml:trace contextRef="#ctx0" brushRef="#br0" timeOffset="43640.4961">21690 9263 11,'-3'1'30,"3"-1"8,-3 0 7,3 0 8,0 0 8,0 2 9,0-2 11,0 0 12,0 0 15,0 0 4,0 0-5,0 2-12,0-2-19,0 0-12,1 2-9,-1-2-3,2 2 1,-1-1 1,2 0 3,0-1 2,-1 1 1,1 0 0,0-1-2,0 2-5,2-1-4,0 1-3,1-2-4,0 2 0,0 0-2,1 1-1,-1-1-1,2 0-4,0-1-3,-1 2-4,0 0-3,2 0-4,-2 0-5,1-1-3,-1 1-1,1-1-3,-1 0-3,0 1-3,-1-1-1,2 0-2,-1-1-3,-1 1-3,1 1-4,-1-1-4,1-1-6,-2 1-4,0-1-9,0 0-5,-1 0-5,0 0-6,1-1-5,-2 0-3,0 0-4,0 0-7,0 0-6,-1 0-5,0 0-5,-2 0-2,3 0-1,-3 0 2,3 0 3,-1 0 0,0 0-1,-2 0-11,0 0-13,5 3 1,-5-3 7,4 0 11,-4 0 13,3 3 11,-3-3 11,3 2 9,-3-2 7,3 2 7,-3-2 5</inkml:trace>
  <inkml:trace contextRef="#ctx0" brushRef="#br0" timeOffset="47096.6938">27560 5527 9,'-1'-2'31,"-1"0"7,1-1 9,-1 2 8,1-1 9,1 2 11,-2-1 12,2 1 15,0 0 17,0 0 20,0 0-5,0 0-27,0 0-17,0 0-8,0 0-6,0 0-2,0 0 1,0 0 1,-2 0 1,2 0 2,0 0-1,0 0-3,0 0-5,0 0-6,0 0-5,0 0-4,0 0-5,0 0-4,0 0-4,0 0-2,0 0-2,0 0-1,0 0-2,0 0-2,0 0-1,0 0-2,0 0-4,0 0 1,0 0-5,0 0-4,0 0 0,0 0-3,0 0 0,0 0 2,0 0 0,2 0 4,1 0-1,-1 0 0,1 1 2,0 0 0,1 0 0,-1 0 0,1-1 4,0 1-1,0-1 4,1 2 0,-1-1 0,1 0-3,0-1 2,0 2-5,1-1 1,0-1-1,-1 2 2,1-1-2,0 0 0,2 1-1,-1-1-1,-1 0 0,1 1-1,1-1-1,-1 0-2,0 1 1,1-2-2,-1 3 1,2-2-1,-1 0-2,0 2 4,1-1-1,-1 0 3,0 0-1,1-1 4,0 1 8,0 0 1,0-1 3,0 1 2,1 0 0,0 0 1,1 0 1,0-1 2,0 2 1,1-2 1,0 1-1,0 0 0,0 0-1,1 0-4,1-1-1,0 1-6,0 0-2,0 1-1,1-3 1,-1 2 0,1-1-1,0 0-3,0 1-1,0-1-2,0 1-3,-1-2-1,1 3-1,-1-3-1,-1 1-3,1 0-3,-2-1-3,1 1-5,-1 0-1,0 0-3,-1-1-1,0 1-3,1 0 0,-2-1-2,0 2 0,2-2-2,-2 1 0,1-1 1,-1 2-4,0-1 0,0 0 1,1-1-1,-1 0 0,0 1-1,0 1-1,1-2 3,-1 0 2,1 0 3,-1 1 1,0 0 0,1-1 7,0 1 0,-1-1 5,1 0 1,-1 0 0,1 0 5,-2 0 2,1 0 3,1 0 1,-2-1 2,1 0-1,0 0-3,0 1 5,-1 0-4,0 0 0,1-2-4,-1 1 5,0 1-1,1 0 0,-1-1 1,0 0-1,1 0-1,-2 0 2,0 0-3,0-1 1,2 1 0,-2 0 1,0-2 1,1 1 0,-1 1 2,1-2 0,-1 0-1,2 0-3,-2-1 3,1 1 0,1-1-1,-1-1 1,0 1 0,1-1 0,-1-1 1,1 1 1,0-2-2,1 2 1,-1-2-3,2-1-1,-2 2-2,1-2 1,0 1 1,-1-1-2,1 1-3,-1-1-1,0 1-1,0-1-1,-1 0 1,0-1-1,0 1-3,-1 0 0,2 1 1,-3 0-1,0-2 0,0 1 5,1 1-2,-2-1-3,0 1 5,0 0-3,1-1 1,-2 1-1,1-2-1,-1 1-3,0-1 0,-1 1 3,2-1-1,-2 2 0,0-1 1,0 0-3,-1 0-2,1 1 0,0-1 0,-1 3 2,1-3 0,-1 1-2,0 0 0,0 1 5,-1-2-3,0 0 0,0 1 1,1 0-1,-1-1 0,0 1-2,-1-2 2,1 1 1,-1 0 1,-1 0-2,0 0 0,0 0 3,0-1-1,-1 0-1,-1 1-3,1-2 0,0 2 0,-2-3 4,1 2-2,-1 0-2,0-1 3,0 2-1,-1-2 0,1 2 0,-2-1 1,1 2-1,-1 0 5,1 0 0,-1-1 4,0 3-2,-1-2 5,1 2 0,-1-2 4,0 2 3,0-2 2,-2 2 3,2 0-2,-1-2 3,0 2-1,0 0 1,-2-2 5,0 2-2,0-2-3,-2 2 4,2-2-8,-2 1 0,0 0 0,0-1-2,0 0-6,-2 1 1,1-1-5,-1 0 5,1 0-3,-1 0-2,0 0-3,0 1 3,0-1-3,1 1 3,-1-2-6,0 3 1,2-2-1,-2 2 3,1-2-5,0 2-3,1 0 0,-1 0 0,0 0 0,1 0-3,-1 2-5,2-1 0,-1-1 0,-2 0-6,2 2-2,0-1 5,-1 0-8,1 1 1,-1-1 2,0 0-2,1 0-1,-2 1-1,1-1-4,-1 1 1,1-1 0,1 1-2,-2 0 3,1-1 4,-1 1 6,1 1 0,0-1 7,-1 0 5,2 1 0,-2-2 2,2 1 3,0 2 5,-2-1 2,2 0 8,-2-1 3,2 1 2,0 0 3,-2 0 0,1 0 1,1 1-3,-2-1-2,1 2-1,-1-2 2,1 1-4,0 0-2,-1-1 3,2 1-6,-2 1 4,1-1-1,-1 0 1,1 0-6,0 1 3,-1-1 0,2 1-6,-2-1-2,2 1 2,-1 0 1,1 0 0,1-2-4,-1 2-2,0 0-6,1-1 0,-1 1 0,-1 0 0,1 0-3,-1 0-3,1 0 1,0 0 2,-2 0-6,3 0 3,0 1 0,-2 1 1,2-2-4,0 1 3,0-1-2,0 1-4,0-1 4,0 2-1,0-1-2,0 1 0,0 0-3,0-1 0,1 1-3,-2 0 1,1 0 2,1 1-8,-2 0 0,1 0 4,1 0-4,-1-1 1,1 1 2,0 0-2,-1 0 1,2-1-4,0 1 4,0-1-1,-1 2-2,2-1 1,-1-1-1,1 1 1,-1-1 0,1 2 2,0 0 1,1 0-1,-2-1-1,1 0-1,0 1 1,-1-1-1,1 1-1,-1 0 0,1 0 2,0 0 0,1 0 3,-2 0 5,1 1-1,1-1 0,-1-1 3,0 2 0,1-1 4,1-1 3,0 1-1,0 0 3,1 0 2,-2 1 2,2-2 3,-1 1-5,1 1 0,0-1-5,1 1 1,-1 0 0,-1 1-3,2 0-4,0-1 2,0 2-2,0 1 2,0-1-4,0 0-2,0 1 0,1 1 0,0-2 0,0 1 0,-1 1 0,0-1 3,2-1-5,-1 0 2,1 1-1,-1-1 1,2 1 5,-1-1-3,0 1 5,0-1 0,1 1 4,0 0 0,0-1 2,0-1 2,0 2 0,0 0 4,0-1 2,1 0 2,0 1 0,0-1 3,-1 1-3,2-1 4,-1 1-3,1 0 1,-1 1-2,1-1 3,0-1-1,1 1 1,-1 1-5,1-1-2,0-1 3,0 1-5,0 0 0,0-1 0,0 1 0,1-1-2,0 1-2,0-1 0,1 0 0,-1 1-2,1-1-3,-1 0 1,1 0 2,0 1 2,0-1-3,-1 0 3,0 0-2,1 0 0,-1 1 2,1-1 0,0 1 2,0-1 0,0 2 2,-1-2 2,1 1 0,1-1 0,-1 0 3,0 1-3,0 0 2,-1-1 5,1 2 0,0-4 1,1 3 1,-1-2-4,0 2 4,0-1-2,0-1-1,0 0-1,1 0 2,0 1-2,0-2 4,0 1-2,0-1-2,1 1 2,0 0-2,-1-1 4,1 0-4,1 0 5,-2-1-3,1 1 3,0 0-3,-1-1 0,1-1 1,-1 2-1,0 0 3,0-3-5,0 2 3,1-1-3,-2 1 1,0 0-1,0-2 1,-1 1-3,1 0-3,-1-1 3,0 2-2,-1-2 2,0-1 3,0 1-3,0 0 0,-1 1 3,0-1-1,1 0 3,-1 1-2,-1-3 5,2 1 2,-2 1 0,-1-2 3,2 1 2,-2-1 1,0 0-1,0 0 1,0 0 0,1 1 3,-1-1 5,0 0 1,0 0 5,0 0-2,0 0 6,0 0-2,0 0 5,0 0 4,0 0 1,0 0 1,0 0 1,0 0 7,0 0-3,0 0 2,0 0-2,0 0-3,0 0 1,0 0 1,0 0 2,0 0-7,0 0 1,0 0-2,0 0 0,0 0-6,0 0 0,0 0-7,0 0 0,0 0 1,0 0 1,0 0-4,0 0 0,0 0-4,0 0-3,0 0 0,0 0 0,0 0-4,0 0 0,0 0-4,0 0 4,0 0-4,0 0 5,0 0-9,0 0 9,0 0-9,0 0 9,0 0-8,0 0-1,0 0 5,0 0-9,0 0 4,0 0 6,0 0-10,0 0 5,0 0 9,0 0-3,0 0 4,0 0-10,0 0 6,0 0-6,0 0 1,0 0 10,0 0-4,0 0 5,0 0-6,0 0 1,0 0 0,0 0 0,0 0-10,0 0 4,0 0 7,0 0-6,0 0 0,0 0 1,0 0-1,0 0-5,0 0-12,0 0 6,0 0 0,0 0 11,0 0-5,0 0 0,0 0 0,0 0 0,0 0-6,0 0 0,0 0 0,0 0 0,0 0 0,0 0 6,0 0 6,0 0-6,0 0 0,0 0-6,0 0 0,0 0 6,0 0-12,0 0 6,0 0 1,0 0 5,0 0 6,0 0 6,0 0-12,0 0 0,0 0 12,0 0-6,0 0-1,0 0 6,0 0-7,0 0-5,0 0 5,0 0-5,0 0-1,-2 0-6,2 0-4,0 0 0,0 0 5,0 0-5,0 0 10,0 0-10,0 0 0,0 0 0,0 0 0,0 0 0,0 0 4,0 0-4,0 0 0,0 0 0,0 0 0,0 0 5,0 0 3,0 0-8,0 0-4,0 0-24,0 0-24,0 0-46,0 0-41,0 0-50,0 0-37,0 0-39,0 0-33,0 0-38,0 0-41,0 0-49,0 0-38,0 0-33,0 0-17,0 0-15,0-2-5,0 2 7,0 0 21,0 0 62,2-3 67,-1-1 65,-1 4 56,0 0 50,2-4 42,-2 4 38,0 0 31,0 0 24,0 0 22,0 0 18</inkml:trace>
  <inkml:trace contextRef="#ctx0" brushRef="#br0" timeOffset="51504.9459">14050 14159 13,'-3'-1'26,"0"1"7,0-1 5,-1 0 6,4 1 6,-3 0 6,1 0 7,2 0 7,-3 0 2,3 0-2,-2 0-12,2 0-20,-2 0-11,0-1-9,2 1-5,0 0-1,-3-1-2,3 1-1,0 0 2,0 0 1,-2 0 1,2 0 2,0 0 2,-2 0 3,2 0 2,0 0 2,0 0 4,0 0 1,0 0 2,0 0 2,0 0 1,-2 0 4,2 0 1,0 0 1,0 0 1,0 0 1,0 0 2,-2 1-1,2-1 2,0 0-1,0 0-1,0 0 1,0 0-1,0 0-2,0 0-1,0 0-1,0 0-3,0 0-1,0 0-2,0 0-1,0 0-3,0 0-2,0 0-1,0 0-4,0 0-1,0 0-1,0 0-2,0 0-2,0 0-1,0 0-2,0 0-1,0 0-2,0 0-2,0 0 0,0 0-1,0 0-2,0 0-2,0 0 2,0 0-3,0 0 0,0 0 0,0 0 0,2 0 1,1 0 1,0 0 0,0-1 2,0 1 1,0 0 1,2 0 0,0-3 1,2 2 0,-1 0 3,0-1-1,2 1 3,1-1-2,-1 1 1,1 0-2,2-2 1,-2 3-1,2-2-1,0-1-1,0 3 1,0-2-1,2 0-1,-1 1-1,1-1 0,-1 0 0,0 2-2,2-3-1,-2 1 0,1 1-1,-1 0-2,0 0 3,1-1-2,-1 0 1,0 1-1,-1-1 2,-1 1-2,2 0 3,-2 1-1,1 0 2,0-1-2,0 1 2,0 0 1,1 0 0,-1 0-1,1 0 2,-1 1 0,0-1-1,1 0-1,-1 1-1,2 0-1,-2 0-1,1 1-2,0-2 0,-1 2-1,0-1-1,2 0-1,-2 0-1,1 0-3,-1 0 0,0-1 3,1 0-1,-1 2 1,-1-2 2,1 1 1,0 1 1,-1-2 2,0 0 2,0 0 0,0 0 2,0 0 2,0 0 2,-1 0 0,1 0 1,-1 0-2,0 0 2,0 0-1,-1 0-1,0 0 1,1 0-2,0 0 0,-2 0 0,1 0-1,1 0 0,0 0 1,-1 0-1,0 0 0,1 0-1,-1 0 3,0 0-2,2 0 1,-2 0-1,0 0 0,1 0 1,0 0-1,-1 0-1,0 0 0,1 0 1,-2 0-2,0 0 0,0 0 2,0 0-2,0 0-1,-1 0-1,0 0-1,-1 0 1,0 0 0,0 0-1,0 0 1,-2 0-1,0 0-1,0 0 0,0 0 0,-3 0 1,2 0-2,-2 0-1,0 0 1,0 0 0,0 0 1,0 0 0,2 0 1,-2 0 1,0 0 1,0 0 1,0 0 2,0 0 2,0 0 0,0 0 3,0 0 3,0 0 2,0 0 2,0 0 3,0 0 1,0 0 5,0 0 4,-1 0 2,-1-2-1,0 1 1,0-1-2,-2 0-3,-1 0 0,1-1-4,-2 0-3,0 0-3,-1-1-4,0-1-3,-2 0-2,1 0-1,-1-2-8,0 2-2,-1-2 0,0 0-1,1 0 0,-2 0-1,1 0 1,-1-1 1,0 1 0,0-1 1,1 1 2,-1 0 1,2 0-3,-1-1 2,0 3 2,2-2 3,0 2 1,0 0 3,1 0 2,0 1 2,1 0 4,1 0 2,-1 1 2,1 0 2,0 2 2,2-1 4,-1-1 2,1 1 4,0 0-1,1 1 2,-2 0-4,4 1-2,-1-1-1,1 1 0,0 0-5,0 0-4,0 0 0,0 0-5,0 0-2,0 0-4,0 0-4,0 0-6,0 0-2,0 0-3,0 0-4,0 0 1,0 0-4,0 0-2,0 0-1,0 0-1,0 0 1,0 0 2,0 0-1,1 2 0,-1-2 1,4 0 2,-2 1 4,0 1 0,1-1 1,1 0 1,-1 1 3,3-1 0,-1 1 3,3 1 3,-2-1-1,2 1 2,-1 1-1,1-1 2,1 1-2,-1 1 2,1-1-2,1 0 2,-2 1-2,1-1 1,0 1-4,0 1 0,-1-1-2,-1-1 1,2 1 0,-2 0 1,0-1-3,-1-1 0,1 1 0,-2 0 0,1 0 0,-2-2 0,0 0-3,-1 1 1,0-1 0,0 0 2,-1-1 0,0 1-1,-2-2 1,0 0 0,1 0 3,-1 0 3,1 3 1,0-1 0,-1 0 0,0 1 2,0 1 4,0-1 1,0 2 2,0 1 4,-1 0 6,0 1 3,0-1 6,1 1 3,-2 0 0,1 0 3,-1 0 4,-1 0 2,1 0 5,0-1 6,-1 2 1,1-2 5,-1 1 4,0 0 0,0-1-2,0 1 4,0-2-3,-2 2-3,1-2 1,0 1 3,1 0-2,0-2-4,0 1 0,-1 0-3,1-1-2,0 0-3,-1 0-3,1-1-5,0 1-2,1-2-7,0 1 0,0 0-2,-1-2 3,2 2-4,-1-2 2,2-1-8,-1 0-2,1 0-1,0 0-4,0 0-4,0 0-2,0 0-3,0 0-1,0 0-5,0 0 0,0 0-6,0 0 0,0 0-3,0 0-3,0 0 0,0 0-5,0 0-10,0 0-14,0 0-22,0 0-21,0 0-34,1 3-26,-1-3-33,0 2-35,1 0-26,1 1-22,-1-1-14,1 0-12,1 1-23,0 1-27,0 1-12,1-2-6,1 2-26,-1 0-21,1-1 30,-1-1 48,0 0 49,-1-1 47,0 0 40,-3-2 33,0 0 29,0 0 24,0 0 21,0 0 20,0 0 15</inkml:trace>
  <inkml:trace contextRef="#ctx0" brushRef="#br0" timeOffset="55095.1513">13485 13479 9,'0'0'17,"0"0"16,0 0 4,0 0 7,-2 0 5,2 2 7,0-2 7,-1 2 9,1-2 8,-1 1 11,1-1-9,0 0-23,0 0-16,0 0-10,0 0-6,0 0-2,0 0 0,0 0 3,0 0 2,0 0 1,0 0 1,0 0 0,0 0 0,0 0-1,0 0 0,0 0 0,0 0-1,0 0-1,0 0-1,0 0 0,0 0-2,0 0 0,0 0 0,0 0 0,0 0 1,0 0-2,0 0 2,0 0-2,0 0-1,0 0-1,0 0-1,0 0-1,0 0-3,0 0 1,0 0-3,0 0-3,0 0-1,0 0-2,0 0-2,0 0-2,0 0-1,0 0-1,-1-1-1,1 1 0,0 0 0,-1-2 2,1 2 1,0-2 0,0-1 2,0-1 0,0-1 1,0 0-1,0 0 1,0-2 0,1 1 2,-1-1-1,0 0 0,0-2-2,0 1-1,0-1-1,1 0-2,-1 1-2,1-3-1,-1 3-2,0-2-1,0 0 0,0 1-1,1-1-1,-1 0-3,0 0 1,0 1-1,0-1 2,0 0 0,0 1 0,0-3 2,0 3 0,0-2 3,0 1 0,0 1 3,0-2 0,0 2 1,0-2 1,0 1 1,0 0 3,0 0 0,0-1 0,0 1 1,0 0 0,0 0 1,0-1-1,0 1 1,0-1-1,0 0 2,0 0-1,0 0 1,0 1 1,0-1 1,0 0-2,0-1 1,0 3 1,0-3 0,0 1-1,0-1 0,0 1-1,0-2 1,0 0 0,0 0 0,0 0 1,0 0-1,0 0-2,0-1 0,0-1 1,-1 2-2,1 0-1,-1 0 1,1 1-2,-1 0 0,1 0-2,0 0 1,-1 1-1,1 1-1,-1 0-1,1 0 0,-1 0 1,1 1 0,-1 1-1,0 0 2,1 0-1,0 0 0,-1 1 0,0 0 1,1-1-2,-1 1 1,1-1-1,0 2 0,-1-2-1,0 1-1,0 0 1,1 0-2,0 1 0,0-1-1,-1 0 0,1 0-1,-1 2-2,1-1 1,0 0 1,0 1 0,-1 1 0,1 1 0,0 0 1,0 1 0,0 0 1,0 2 2,0 0 2,0 0-1,0 0 3,0 0 1,0 0 2,0 0 4,0 0 2,0 0 1,0 0 3,0 0 3,0 0 2,0 0 2,0 0 0,0 0 0,-4 2 0,3-2-4,-1 2 2,-1 0-2,1 1 0,0 0-4,0-1-1,0 3-3,-1 0-3,0 0-3,0 1-2,0 0-2,1 1-1,-2 0 2,1 1-2,0 0 3,0 1-3,0 0 2,0 1-1,-1 0 1,0 2-1,1-1 1,-1 0 0,0 0 0,0 2 2,1-1-2,-1 1 0,0 0 0,0-1-1,1-1 1,-2 0-3,1 1 1,1-2 0,-1 0-1,0-1 2,1-1-2,0-1-1,1-1 2,0-1-3,0-1 0,-1 0-1,2-1 0,-1-1-1,2-2-3,0 0 2,0 0-2,0 0-4,0 0-1,0 0-1,0 0 0,0 0-1,0 0-2,1-2 2,0-1-1,0 1 2,2-3 1,-1 0 1,0 0-1,0-3 2,1 0 0,0-2 4,1 1 0,0-2-1,-1-1 2,1 1 0,1 0 0,0-1-2,-1 0 1,1 0-3,-1 0 1,1 1-3,-1 0 1,2-1-1,-1 2-1,1 0 2,-1 1-3,1-1 1,1 3 0,-2-2-1,1 1 1,0 2 0,0 0-1,1 1 1,-2 0 1,1 0 1,0 1 0,-1 0 2,2 1-1,-2 1 1,1 1 1,0-1 2,-1 2 1,0-1 0,2 1 1,-1 1 1,0-1 0,0 2 0,0 0 2,1 1-2,-1 1 0,0-1 2,1 2-1,1 2 1,-2-2 1,2 2 0,-1 0 1,2 0 0,-2 1 0,1 1 0,-1-1 1,1 1 2,0 0 2,-2 0 0,1 1 1,1-1 2,-1 1-2,0 0 1,0-1 1,0 2-1,1-1 0,-2 1 0,1 1 2,0-2-1,0 1 0,0 0 1,-1 0-2,0 0 0,-1-2-1,0 0 2,0 0-1,-1-1 1,-1-1 0,0 0 3,0-1-1,-1-1 2,1-1 0,-2-1 0,1 0 3,-2-1 0,1 0 1,-1-2 1,0 0 1,0 0 1,0 0-1,0 0-1,0 0 0,0 0-1,0 0-2,0 0 0,0 0-4,0 0 1,0 0-3,0 0-1,0 0-2,0 0-2,0 0-1,0 0-3,0 0 0,0 0-1,0 0-3,0 0-4,0 0-10,0 0-11,0 0-14,0 0-20,0 3-32,0 1-37,1-3-33,1 3-25,-1 0-21,1 2-14,-1-2-33,1 3-33,-1-1 11,1 1 25,-1 0 33,0 0 32,-1 0 32,0-1 28,0 1 25,-1-2 24,0 2 19,0-2 14,-1 1 11</inkml:trace>
  <inkml:trace contextRef="#ctx0" brushRef="#br0" timeOffset="58979.3734">13593 13257 8,'0'0'26,"0"0"5,0 0 6,0 0 4,0 0 7,0 0 5,0 0 7,0 0 7,0 0 9,0 0-4,0 0-14,0 0-11,0 0-12,0 0-8,0 0-5,0 0-2,0 0 1,0 0-1,0 0 0,0 0 2,0 0 0,0 0 1,0 0-1,0 0 0,0 0 0,0 0 0,-2-2-1,2 2 1,-1-1-2,1 1 1,-2-3-1,2 3 2,-1-3 0,-1 0 1,2 0 1,-3 0-1,2 0 0,0-1-1,0-1 1,0 0 0,0 1 0,-1-1 0,1 1 0,0 0 0,0-1 0,0 1-1,-1-3-1,2 2-1,-2 0-1,1-2-1,1 1 0,-1-1 0,0 0-1,1 0-1,-1-1 0,0 1-2,1-2-1,0 1 1,0-1-2,0 1 0,0-2 1,0 0-1,0 1 0,0-3 0,0 3 1,1-3-1,0 0 2,-1 1-1,0 0 1,0-3 1,1 2-1,0-1 1,-1 1-1,1 0 0,0-3-1,0 3 1,-1 0-2,1 0-2,0-1-1,0 2 1,-1-1-2,1 0 0,0 2-1,0-2 0,-1 2-1,1 0-1,-1 1 1,0-2-1,0 2 2,0 0-1,0 0 1,0 0 1,0 0-1,0 1 0,0-1 1,0 0-2,0 0 0,-1 0 0,1 0 0,0-1-2,0 0 0,0 2-2,0-3 2,0 3-3,0-1 0,0 0-1,0 1 0,0-1-1,0 2 0,1-1-2,0 1 1,-1 1 1,1 0-3,-1-1 2,1 2-1,0-1 1,0 0-1,-1 1 1,1 0-2,0 0 2,1 0-1,-2 1 0,1 0 1,-1 0-2,1-1 2,0 2 0,-1-1 0,0 0 1,0 1 0,1 0 1,-1-1 0,1 0 0,-1 1 1,0 1 1,0-1 1,0 1-1,0 2 2,0 0 1,0-3 1,0 3 4,0 0 1,0 0 5,0 0 2,0 0 3,0 0 3,0 0 4,0 0 4,0 0 2,0 0 5,0 0 2,0 0 2,0 0 0,-2 2 0,0-2-3,-1 2 0,0-1-7,0 1 0,0 0-4,-1 2-3,0-1-2,0 2-4,0 0-2,-2-2-4,2 4-3,-1-1-1,1 0 0,-1 1-1,1 0 0,-1 1 1,-1 0 0,2 1 0,-1 0 1,-1 1 1,2 0-1,-1 1 0,-1 0-1,0 0 2,1-1-1,0 2 0,0 0 0,-1-1-1,0 0 1,1 1-2,0-1 0,0 0-1,0 1 1,-1-2 0,1 1-2,0 0 0,0 0 0,1-1-3,0 0-1,-2 0 2,2 0-2,-1 0-1,1-1 0,-1 1 2,1-1-3,0 1 0,-1-3 0,2 2-1,0-2 0,0 1 0,0-3 0,1 1 0,-1 0 0,1-3 0,1-1 0,-1 1 0,1 0 0,1-2-1,0-1 0,0 0 0,0 0-3,0 0 1,0 0-2,0 0-2,0 0 0,0 0 1,0 0-2,0 0-2,0 0 0,0 0-1,0 0 1,0 0 0,0-3 1,0-1 0,1 0 2,1 0 0,-1-2 2,1 1 0,-1-3 1,1-1 1,1-1 1,-1 0 0,0-2 1,1 0 1,0 0-1,1-1 0,0-1 0,-1 0-2,2 0 0,-1-1 0,1 1-2,0 0 1,1-1-3,-1 2-1,0-1 1,1 1 0,-1 0-2,0 2 0,1 0 0,-1 2 0,-1 0-1,1 2 0,-2-1 3,1 2-2,-1 1 0,1 0 1,-2 1 1,0 1 1,1 1 1,-2 0 1,1 1-1,-1-1 2,-1 2 1,0 0-1,2-1 2,-2 1 1,2 0 0,1 1 1,0-1 2,0 2 0,0 0 3,1 1-2,0-1 2,0 1 0,1 2 1,0-1 1,1 1 1,1 1 1,0 0 1,-1 2 0,1 0 0,1 1 0,0 0 0,0 3-1,0-3 1,1 2-1,-1 1 0,1 0 1,-1 1-1,1 0 0,-1 0 0,-1 0 0,2 0 0,-2 0-1,1 1 2,-1-2-2,1 0 0,-2 0 1,0 0-2,0-1 0,0 1 1,-1-2-1,1-1 0,-2 1-2,0-2 0,0 0-2,-1-1-2,0 0 0,-1-3 0,0 2-2,0-2 0,1-1 0,-2 0 0,1-1-2,-1 0 0,-1-2 0,0 0 0,1 1 0,-1-1 1,0 0 0,0 0-3,0 0 3,0 0 0,0 0 0,0 0 1,0 0 0,0 0 0,0 0 0,0 0 0,0 0 1,0 0 0,0 0-1,1 2 1,-1-2 0,0 0 2,0 0-2,0 0 1,0 0 1,0 0-1,0 0 2,0 0-2,0 0-1,0 0 0,0 0 2,0 0-1,0 0 1,0 0-2,0 0 0,0 0-1,0 0 0,0 0-4,0 0-4,0 0-6,0 0-10,0 0-10,0 0-12,0 0-12,0 0-13,0 0-12,0 0-15,0 0-16,0 0-18,0 0-21,3 1-12,-1 0-14,-2-1-8,0 0-20,0 0-17,4-2 10,0 0 23,-1 0 25,0-1 25,-1 0 23,1-1 20,-2-1 19,0 0 17,0-2 13,-1 2 13</inkml:trace>
  <inkml:trace contextRef="#ctx0" brushRef="#br0" timeOffset="59850.4232">13561 12751 6,'0'-5'28,"0"0"6,0 2 7,-1-2 6,0 2 8,0-1 8,1 2 10,-1 0 12,0 0 13,0-1 4,1 2-2,-2-1-12,1 0-19,0-1-10,1 3-5,0 0 0,0 0 0,0 0 1,0 0 1,0 0 1,0 0 0,0 0-1,0 0-2,0 0-3,0 0-4,0 0 0,0 0-2,0 0-2,0 0 1,0 0 1,0 0 1,-1 0 1,1 0 1,-1 3-1,1-1-2,0 0-1,0 2-2,0 0-3,0 2 0,1 0-5,0 1-2,-1 3-1,1 0-4,2 2-2,-2 0-5,1 2-3,0 0-2,0 1-4,0 0 1,0 1 0,1-1-2,-1 2-1,0-1-1,0 1 1,1-1-1,-1 1-2,0-1-1,1-1-2,-1 0 1,-1 1-1,1-2 0,-1 0-2,1-1-1,-1 0 0,1 1-2,-1-3-2,1 0 0,-1 1-1,0-2-1,0 2-1,0-1 0,0-1-1,0 0 0,0 2-1,0-4 0,0 3 0,-1-1 1,1-2 1,0 1 1,-1-1 4,1 1 1,0-2 1,0 1 0,-1-3 0,0 1 2,1-1-1,-1 0 3,0-2 0,0 1 2,0-1 0,0 0-1,0-2 1,0-1-1,0 2 0,0-2-3,0 2 0,0-2 1,0 0-1,0 2 0,0-2-1,0 0 0,0 0 0,0 0 0,0 0-1,0 0 0,0 0 0,0 0 0,0 0 0,0 0 0,0 0 0,0 0 0,0 0 1,0 0 1,0 0 0,0 0 1,0 0-1,0 0 1,0 0 1,0 0 0,0 0 1,0 0-2,0 0 0,0 0 2,0 0 0,0 0 0,0 0-1,0 0 0,0 0-1,0 0-1,0 0 1,0 0-2,0 0 0,0 0 0,0 0 0,0 0 0,0 0-1,0 0 0,0 0-3,0 0-2,0 0-6,0 0-10,0 0-9,0 0-12,0 0-14,0 0-13,0 0-22,0 0-26,0 0-18,0 0-12,0 0-8,3-1-5,-3 1-20,3-3-21,-1 0 7,-1 0 19,1-2 23,-1-2 22,0 2 22,0-3 19,0 0 18,-1-2 16,1 0 12,0 0 11</inkml:trace>
  <inkml:trace contextRef="#ctx0" brushRef="#br0" timeOffset="68722.9307">15445 17885 20,'-2'-1'37,"2"1"11,-2 0 10,0 1 11,-2 0 12,2 0 12,1 2 15,-1-2 17,1 1 19,-1 0 21,1 0-12,0 0-43,0 1-26,0-1-16,0 0-10,0-1-6,1 2-3,-1-1-1,1-2-1,-1 2 0,1-2-2,0 0 1,0 0-4,0 0 0,0 0-2,0 0-1,0 0 0,0 0 0,0 0 2,0 0 1,0 0 2,0 2 0,0-2 4,0 0 0,0 0 1,0 0-1,0 0 0,0 0-4,0 0-1,0 0-3,0 0-5,0 0-2,0 0-6,0 0-4,0 0-4,0 0-3,0 0-5,0 0-5,0 0 0,0 0-3,0 0-2,2 1-1,0 1 0,0-2 0,0 0-1,1 2 0,1-2-1,1 2-1,1-1 0,-1 0 1,1 0-1,0 0 1,2 0-2,-1 0 1,-1-1 0,1 0-2,2 0 1,-2 0-3,1-1 0,0 0 0,2 0 1,-1-1-1,1 0 3,0 0 2,0 1 0,0-3 2,2 1 2,-1 0 1,0 0 2,2-1 2,-1-1 3,1 0 1,-2 0 3,1 0 0,2-2 4,-2 2-1,1-2 0,-1 0 2,1 2-1,-1-2 0,0 0-2,1 0 0,-2 1-1,0-2 3,0 2-4,0-1 0,0-1-1,-1 2-2,-1-2 1,2 1 0,-1-1-1,-2 1 0,1 0-1,1-1 0,-1 0-1,0-1-1,1 1-1,-1-2 2,0 2-2,1-2 2,-2 0-3,1-1 0,0 1-2,1-1-2,-1 0 0,-1 1 0,1-2-2,0 3 0,-2-1 0,0 0-2,2 0-1,-3 1-1,1 2-2,-1-2 1,1 1-1,-2 1 1,0 1-1,-1-1 1,1 2-1,-2-1 1,1 2-1,0 0 1,-1 0-1,-1 1 2,0 0-3,1 0 4,-1 1-1,-1-1 1,1 2 1,-2-2 0,1 1 1,-1 2 1,1-1 0,-1 1 1,1-1 0,-1 1 3,0 0 3,0 0 2,0-3 1,0 3 5,0 0 5,0 0 2,0 0 5,0 0 6,0 0 2,0 0 6,0 0 3,0 0 5,0 0 4,0 0 4,0 0 3,0 0-1,0 0 5,0 0-1,0 0 3,0 0 2,0 0-2,0 0 1,-2 0-5,-1 1-4,0 0-4,0 0-4,0 1-3,-1-2-2,-2 2-6,1 1-3,-1-1-5,0 1-1,0 1-8,-2-1-5,1 1-2,0 1-4,0-1-3,-3 0 1,2 1-1,0-1 2,-1 1-3,0 0 5,0 1-3,0-1-1,-1 1 2,1-1-2,1 0 1,-2 2 1,1-2 2,1 0-2,-2 0 4,2-1-1,1 1 3,-1 0 0,0 0 0,1-1-2,1 0 5,0 0 3,1-2 1,-2 1 0,3 1-3,0-3 1,1 2-2,0-1 0,0 0 1,0-2-1,1 0 0,1 2 1,1-2-3,0 0-3,0 0-6,0 0 1,0 0-7,0 0-2,0 0-2,0 0-4,0 0 1,0 0 1,0 0-7,0 0 0,0 0-4,0 0-1,0 0-1,0 0 2,0 0-2,0-2 0,0 0 0,0 0 0,2-1 2,-1-1 5,2 0-2,-1 0-1,1-1 3,1 0-3,0-2 5,0-1 0,3 3 2,-2-4 0,0 2-2,0-1 2,1 2 2,1-2-3,-1 3 3,0-2 0,-1 2 0,0-1-4,0 1 4,2 1-2,-3 1 0,1 0 2,-1 1 0,0 0 0,-1-1-2,0 2 2,1 1 2,-1 0 0,0 0 0,-1 0 0,0 0 2,0 0 2,0 0 2,1 2-2,0 0 2,0 0 4,0 0 0,1 0 4,0 1-2,0 1 2,-1-2 3,2 3-1,-1 0 0,1 0 3,0 1 1,0 0 1,-1-1-1,1 2 8,-2-2-1,1 2 3,0-1 4,0 0 1,-1 1 0,0-1 4,0 0 1,-1 0 1,1 1 2,-1 0 1,0-3 3,0 2 1,0-1 0,-1 1 3,1-1-1,-1-1-2,-1 1 0,1 0 1,0-2-2,-1 1-2,0 0 1,2-2-3,-2 0-1,0 1 2,0 1-1,0-3-6,0 2-3,0-1-2,0-2-3,0 3 0,0-2-2,0 2 0,0-1-7,0 0-5,0 1-1,-2 0-2,2-1-4,0 1-3,-1 0-3,0 0 0,1 0-9,0-1-10,0 1-12,0 0-12,0 0-24,0 0-19,0 0-19,0-1-22,0 1-26,0-1-14,0-2-25,0 3-19,0-3-14,0 2-9,0-2-8,0 0-3,0 0 1,0 0 6,0 0-4,2 0-7,1-2 4,-1 1 4,1-1 11,0 0 10,1-3 13,0 0 11,-1 0-3,1-1-7,0-2 6,0 1 13,-1-1 21,0-1 24,0-1 23,-1 0 23,1 0 18,-1-2 16,0 1 12,0 0 10,1 0 9</inkml:trace>
  <inkml:trace contextRef="#ctx0" brushRef="#br0" timeOffset="70684.0429">16470 16078 7,'-1'4'33,"-1"0"9,-1 0 8,2-2 10,-1 2 9,2 0 12,-2-2 10,1 0 14,0 1 16,0-1 9,0 1 2,1-2-15,0-1-34,0 3-19,0 0-13,0-3-6,0 0-5,0 0-1,0 1-1,0-1-1,0 0-2,0 0-2,1 2-5,-1-2-5,0 0-4,0 0-7,0 0-3,0 0-3,0 0-2,0 0 0,0 0-1,0 0 1,0 0 0,0 0 2,0 0 1,0 0 2,0 0 4,0-2 0,1 1 4,-1-2 2,1 0 4,-1 1 0,0-2 3,0 1 0,0-3 1,1 0 0,-1 1 0,0-2 0,0 0-1,1-1 0,-1 1-5,1-2-1,-1 1-2,0-1-4,0 1-2,1-1-3,-1-1-2,1 0-1,0 2-1,-1-2-1,1 1 0,0-2 0,0 1-1,-1 0 2,2 0 1,-1-1-1,-1 0 2,1 0-1,0-3 1,0 1-3,-1 0 0,2-1-2,-1 0-2,1 0 0,-1-2 1,1 1 3,-1 0-2,1-1 3,-1-1-2,1 1 2,-1-1-2,1 0 3,-1-1 1,0 0 1,0 0 3,1 0 3,-1 0 2,0 0 1,1 0-2,-1 0 0,1 0 1,-1 1-1,0-1-3,1 0 1,-2 2 0,1-1-1,1 1 0,-2 1-2,1-1 2,0 1-2,0 0 1,-1 1-1,0 0 1,0 0-2,0 0 2,0 0-2,0 1 0,-1-1-1,1 0-1,-1 0-1,1 0-2,0 0 0,0 0-2,0 1-1,0-1-2,0 0-1,0 0-2,0 1-1,1-1-1,0 0-1,-1 2 0,1-2-1,0 2 0,-1-2-1,1 3 0,1-1 1,-2 0-1,2 2 0,-1 0 0,-1 1 0,1 1 1,0-1 2,0 4 1,-1-2 0,0 2 1,0 1 1,0 0 3,0 3 1,0 1 3,0 0 1,0-3 2,0 3 3,0 0 2,0 0 1,0 0 3,0 0 0,0 0 2,0 0 3,0 0 0,0 0 3,0 0 1,0 0 0,0 0 1,0 0 2,0 0 0,0 0-1,-3 1-3,3-1-2,-2 2-2,0-2-1,-1 1-2,0 1 0,-1-1-3,0 2 0,-2-1 1,2 0-2,-1 2-1,0 0 2,-1 0-2,0 2 0,-1-1 1,0 1 3,0 0 1,1 0 3,-2 1 1,1 1-1,1 0 1,-1-1-2,0 0 0,1 1 3,0-1-1,0 1 0,0 1 2,0-4 0,0 2 0,0 0 2,2 0 1,0-3 1,0 1 0,1 0-2,0-1 1,-1 0 0,2-1-3,-1-2 1,2 2-4,-1-3-4,2 0-1,0 0-3,0 0 0,0 0-5,0 0-4,0 0 0,0 0-3,0 0-3,0 0-2,0 0 0,0 0-2,0 0 1,0 0-3,0 0-1,0 0 3,0 0-2,0 0-3,0 0 3,0 0 2,0 0-3,1-1 0,1-1 2,-1-1 1,1 0-1,0 0 1,0-2-1,1 1 1,0-1 0,0-1-1,0 1 1,1-1-1,0-1-2,-1 2 1,2-2 0,0 1-3,0-1 0,-1 2 0,1-2 0,-1 2 0,1-1-3,1 1 2,0 1-1,-1 0 1,0 0 2,1 1-2,0 0 1,1-1 1,-1 1-1,0 2 2,0-2 0,2 2 1,-1-1 2,-1 1 1,1 1 2,0 0 3,0 0 2,0 3 3,0-3 3,-1 3 1,2-1 3,-1 1 4,-1 1 0,1-1 4,0 1 3,0 1 2,1 0 2,-1 2 3,1-2 3,0 3 1,-1 0 2,0-1 4,0 1 4,0 2 4,0-2 1,0 2 2,-1-2 6,1 2 1,-1-2 2,-1-1 2,0 2 1,-1-1-2,1 0-1,-1-1-2,1 0 0,-1 0-3,-1-2-5,0 1-2,-1 0-3,0-2-2,0 0-5,0 0-3,-1-1-1,1-1-5,-1 0-2,0 1 1,-1-3-1,0 0 1,0 0-3,0 0 0,0 0 1,0 0-5,0 0 1,0 0 2,0 0 0,0 0 2,0 0-2,0 0 3,0 0 4,0 0-2,0 0 5,0 0-5,0 0 4,0 0-3,0 0 3,0 0-2,0 0 2,0 0-2,0 0 4,0 0-3,0 0 2,0 0-4,0 0 3,0 0-2,0 0 0,0 0 3,0 0-2,0 0 5,0 0-2,0 0 3,0 0-5,0 0-2,0 0 2,0 0-2,0 0-2,0 0 3,0 0-3,0 0 1,0 0 3,0 0-6,0 0 0,0 0 1,0 0-6,0 0 3,0 0-3,0 0 1,0 0 2,0 0 1,0 0-6,0 0 3,0 0 0,0 0-6,0 0 3,0 0 1,0 0-7,0 0 0,0 0-3,0 0 0,0 0 3,0 0-7,0 0-2,0 0-1,0 0 0,0 0 7,0 0-6,0 0-4,0 0 0,0 0 3,0 0-3,0 0 3,0 0 1,0 0-1,0 0 0,0 0 1,0 0 3,0 0-4,0 0 4,0 0-4,0 0 1,0 0-1,0 0 0,0 0 8,0 0-5,0 0 1,0 0 0,0 0 3,0 0 1,0 0-4,0 0 3,0 0-3,0 0-3,0 0-1,0 0 4,0 0 11,0 0-7,0 0-4,0 0 0,0 0-4,0 0 1,0 0-4,0 0 0,0 0 0,0 0-4,0 0 1,0 0-4,0 0 3,0 0 1,0 0-5,0 0 5,0 0-1,0 0 4,0 0 0,0 0 4,0 0-1,0 0 1,0 0 3,0 0 7,0 0 1,0 0 3,0 0-4,0 0 4,0 0-7,0 0 0,0 0 8,0 0-4,0 0 0,0 0 0,0 0 4,0 0 0,0 0 4,0 0-4,0 0-7,0 0 4,-1-2 7,1 2 5,0 0 1,0 0-5,0 0 5,0 0 4,0 0 1,0 0 0,0 0-8,0 0 4,0 0 1,0 0 5,0 0 0,0 0 1,0 0-4,0 0 0,0 0 1,0 0-5,0 0-4,0 0 9,0 0-3,0 0-1,0 0 7,0 0-1,0 0-9,0 0 5,0 0-4,0 0-6,0 0 11,0 0-11,0 0 7,0 0-6,0 0 6,0 0-12,0 0-5,0 0 5,0 0-5,0 0-6,0 0 0,0 0-6,0 0-6,0 0-29,0 0-18,0 0-32,0 0-40,0 0-25,0 0-28,0 0-40,0 0-34,0 0-39,0 0-47,0 0-49,0 0-39,0 0-35,0 0-20,-3-1-4,3 1 8,0 0-19,0 0-11,-3-3 49,1 2 63,0-2 65,0-1 59,-1 0 51,1 0 44,0-3 39,0 2 32,0-1 27,-2-1 21,1-2 17</inkml:trace>
  <inkml:trace contextRef="#ctx0" brushRef="#br0" timeOffset="72272.1337">16876 13788 11,'3'-1'38,"-1"0"11,-2 1 12,0 0 13,0 0 13,2 0 15,-2 0 16,0 0 18,0 0 19,-1-3 24,0 1-6,-1 0-31,0 0-28,0 0-30,0-1-18,-1 0-13,0 0-5,1 1-2,-3-1 2,1 1 0,0-1 1,1 0 0,-1 1 0,0-1 0,-1 1-3,0 0-2,0-1 0,0 0-3,0 1-3,0-1 0,-1 0-4,-2 1-3,1-1 0,1 0-1,-2 0-3,-1 0 0,1 1-1,-1-1-3,-1 0-2,1-1-2,-1 1 0,-1 2-1,0-2-2,1 0-4,-2 0 0,1 1-1,-1 0-2,-1-1 1,1 1-1,-1 1-2,0 0 0,1 0-3,-2 1 0,1 0-1,-1 0 0,0 0 0,0 1 4,0 0 1,-1 0 0,1 1 2,-1-2 1,0 3 3,0-1 3,1 0 1,-1 0 2,1 1 3,-1 0 2,1-1 2,-2 1-2,2 0 1,-1-1-2,0 2-1,0-1-1,0-1-1,0 1-1,0-1 0,0 1-2,0 1-2,1-1-1,-2 0 0,2 0 1,-1 2 0,1-2-1,-1 2 1,1 0-4,-1 0 1,1-1 1,-1 2-3,1-1 1,-1 1 0,1 0-3,-2-1-3,2 2-1,0 0-2,1-2-3,-2 2-2,2 0 0,0 0-4,0 0 1,0 1-3,0-1-1,0 1-3,-1-1 0,2 2-1,0-1-1,-1 0-2,1 1 0,-1 0-1,2 0-2,-1 1-1,0 0 1,0-1-2,0 1-2,2 1-3,0 0 2,-2 1 0,2-1-1,0 1-1,0 2 2,0-2 2,0 2 2,0 0 2,1 1 3,0-1 0,1 1 5,-1-1 4,0 1 2,1 0 7,0 0 1,1 0 5,0 0 2,2 0 2,-1 0 3,0 2-1,2-2 1,0 1-2,1 0 2,1 0-1,0 0 2,0 0-4,1 0-2,1 2 0,0-1-3,0 1-3,0-1-1,1 0-1,1 0-3,-1 0 0,1-1-3,0 0-1,1 0-1,1-1-3,0 0-2,1 0 0,1-1 1,-1 1 1,1-1-1,1-1 1,1 3 0,1-4-1,-1 3 4,2-1-2,-1 0 2,2 0 0,1 0 3,0-1 0,0 0 0,1 0 2,0 1-2,3-3 0,-2 3-1,2-2 1,0 1-1,1-1 3,-1 1 2,2-1 0,-1-1 2,-1 2 2,2-1 1,-2-1 2,2-1 1,-1 0 1,1-2 1,1 2 1,-1-2 1,0 0 2,0-2 1,2 1-3,-1-1 1,0-1-3,0 0-1,1 0-1,-2-1-4,2 0 2,-2 0-5,2-1-1,-1-1-1,-1 2-1,0-2-1,0 0-3,1-1-2,0-1-1,-2 2-1,1-2-3,-1-2 0,1 2-1,0-2-3,-1-1-3,2 1 1,-1-2 2,0 1 0,1-2 1,-1 1 2,1-2 2,-1-1 2,0 0 3,0 1 1,-1-2 1,2 1 2,-3-1 1,1-1 1,-1-1 6,0 0 3,-2 0 1,1 0 2,0-2 0,0 2 4,-2-1-2,1-1 3,-1-1 1,1 1 1,-2 1-1,0-2 6,1 1 0,-1 0 0,0-1 0,-1 0 0,-1 1 0,2-2-1,-3 1-1,1-1-2,0 1 2,-1-2-2,-1 1-1,1-2-1,-1 0 1,0 0-2,0-2-1,0-1-2,0 0-1,-1 0 0,0-2-2,2 0-1,-2 0-1,-1-1-3,1 1 0,1-1-4,-3 1-1,1-1-2,0 1-3,0 2-1,-1-1-4,0 1 1,0 1-2,-2 0-1,0 0-3,0 2 1,0-1-2,-1 3 1,1-3 0,-1 2 0,-1 1 0,1-1 2,-1 1 4,-1 0 6,0 1 2,-1-1 6,-1 0 4,1 0 2,-1 1 4,0-1 5,0 0 1,0 0 5,-1 0 5,-1 2 1,0-1 4,-1-1 0,0 2 0,0-1 0,-1 2-2,0-1 2,0 1 1,0 1 2,-2 0 4,1 2 1,0-1 2,0 3 2,-3-1-1,2 2 0,-1-2 0,-2 2 0,1 2 3,-1-1-3,-1 1-3,1-1-1,-2 4-1,1-3-6,0 1-5,-1 0-3,0 1-3,-1 1-5,1-1-4,-2 0-2,2 1-1,-2 0-7,1-1-2,0 0-6,-1 1 0,0 0-6,0-2-2,1 1-5,-1 1-1,1 0 0,-1-2-8,1 2 3,0 0 1,1 0-2,0 0 1,1 0-1,1 0 3,0 0 0,2 0-1,1 2 1,-1-2 2,2 0 0,0 1 2,1 1 4,1-2 0,0 0 1,1 1-1,1 0-6,1 0-3,2-1-10,-2 1-13,2-1-12,-2 0-19,2 0-13,0 0-22,0 0-15,0 0-14,-1 1-15,1-1-18,0 3-12,0-3-10,-1 1-15,1 2-9,-1-1-4,1 0 4,0 1 4,0 1 8,0-1-1,1 2-5,0 1 2,0-2 7,1 1 21,-1 0 24,1-1 25,-1 0 22,0 0 20,-1-4 18,2 5 14,-2-5 12,1 2 10</inkml:trace>
  <inkml:trace contextRef="#ctx0" brushRef="#br0" timeOffset="74906.2844">14633 14102 23,'0'2'29,"0"-2"5,-2 1 8,1 1 6,1-2 8,-2 1 10,2-1 11,0 0 12,0 0 14,-1 2-5,1-2-22,0 0-12,0 0-7,0 0-4,0 0-2,0 0-2,0 0-2,0 0-2,0 0-2,0 0-4,0 0-6,0 0-4,0 0-5,0 0-4,0 0-5,0 0-1,0 0-3,0 0 0,0 0-1,0 0 0,0 0 2,3-1 2,0 0-1,0 1 2,0-3-1,0 1 1,3-2 0,-2 1 2,1-2 2,1 0 4,0-1 0,1 0 1,1 0 1,-2 0-2,1-1 1,0 2-1,2-2-2,-1 1 2,0-1-1,0 2 2,2-1-2,-1 2 1,0-1-2,2 1-1,-2-1 0,1 3-1,0-2 0,0 0 0,0 2 1,2-1 0,-2 1 2,1-2 0,1 1 0,0 1 0,0-1 0,0 1 1,0-1 0,2 1-2,-2-1 1,3 0 0,-1 2-2,1-2 1,0 2-2,0-2-2,1 1 1,1 0-2,-2 1-1,2-1-3,-2 1 1,2 1-3,-2 0 0,2 0-1,0 0-1,-3 0-3,2 0-1,-2 0-1,0 1 1,1-1-3,-2 2 0,1-2-1,-2 0 0,1 0-1,-1 0-1,0 0-1,0 0 0,-1 0 0,1 0-1,-1 0 1,0 1-2,0-1 1,-1 1-1,-1-1 0,2 0 0,-2 1 1,0 0-1,1 0-1,-2-1 1,-1 1 0,1 0 0,0 0-1,-1 0 1,-1-1 2,0 0-2,-1 2 1,1-1-1,-2-1 2,1 0 1,-1 2-1,-1-1 1,0 0 0,0-1 1,-1 1 1,0-1 0,1 2 0,-1-2 0,1 1 0,-3-1 2,2 1 0,-2-1 1,2 0-1,-2 0 0,0 0 2,2 1-1,-2-1 0,0 0 2,0 0-1,0 0 3,0 0 0,0 0 0,0 0 2,0 0 0,0 0 2,0 0 0,0 0 1,0 0 0,0 0 2,0 0-1,0 0 0,0 0 0,0 0 1,0 0 0,0 0 0,0 0-2,0 0 0,0 0 0,0 0-1,0 0-1,0 0 0,0 0 0,0 0-1,0 0 0,0 0 2,0 0 0,0 0-2,0 0 0,0 0-1,0 0 2,0 0-1,0 0 1,0 0 1,0 0 0,0 0 2,0 0 0,0 0 0,0 0 1,0 0 1,0 0-1,0 0 1,0 0 1,0 0-3,0 0 0,0 0-1,0 0 1,0-2-2,-2-1 0,1 2-1,-1-2-1,0 2 0,0-2-1,-1-1 1,-2 0 1,1 0-1,-2-1 2,1-1 1,-1 0-1,-1-1 3,1 2 0,0-2 1,-1 0-1,0 0 2,0-1-1,0 1 0,0 0 1,1 0-1,-2 0-1,1 1 2,1-1-2,-1 0 1,1 0 3,-1 0-1,2 2 2,0-2 3,0 1 0,1 1 4,0 1 2,-1-1 4,2 2 3,1-1 4,-1 1 4,1 1 5,0 0 2,0 1 3,2 1 2,-1-1-1,1 1 1,0 0-2,0 0 0,0 0-5,0 0-4,0 0-4,0 0-7,0 0-4,0 0-10,0 0-5,0 0-8,0 0-4,0 0-5,0 0-4,1 1-5,-1 2-2,2-1 1,-1 1-3,1 1 1,0-1 0,0 2 0,1 2 0,0-2 0,2 2 1,-1 0-1,0 0-1,0 1 1,2 0 1,-1 1-1,1-1 1,-1 1-1,0-2 0,1 1-1,0 2-1,-1-2-1,1 0 1,-1 1 0,0-1 0,1 0-1,-1-1 3,0 0 0,0 0 0,-1 0 0,0-1 0,-1 0 0,1 1 2,-1-2 1,0 2 0,0-2 0,0 0 2,-1 1 4,0-2 1,-1 1 0,0 0 2,0 2 0,-1-3-1,0 2 3,-1-1 1,0 1 1,0-1 3,-1 2 1,0-1 4,-1 1-1,0-2 7,-1 2 4,1 0 6,-2-1 3,0 0 5,0 1 7,-2-2 4,0 1 6,1 0 4,-2-1 4,-1 0 3,1 1 3,-1-1 6,0 1 0,-2-1 0,2-1 1,-1 0-1,0 1 1,1-1-1,1-1-1,-1-1-2,2 2-3,0-1 0,0-3 0,0 3-3,2-1-3,1-1-3,1 0-2,0-1-4,1 1-3,2-1-5,0 0-7,-3 0-7,3 0-5,0 0-2,0 0-5,0 0-7,0 0-3,0 0-3,0 0-2,0 0 0,0 0-2,0 0-6,0 0-4,0 0 2,0 0-5,0 0 2,0 0 1,0 0 2,0 0-5,0 0 3,0 0 5,0 0-1,0 0 1,0 0 2,0 0-2,0 0 2,0 0-2,0 0 4,0 0 1,0 0 0,0 0-1,0 0 3,0 0 0,0 0 0,0 0 0,0 0 0,0 0-2,0 0-1,0 0 3,0 0-4,0 0 1,0 0 1,0 0 2,0 0 0,0 0 0,0 0 0,0 0 0,0 0 0,0 0 0,0 0 0,0 0 0,0 0 0,0 0 0,0 0 2,0 0 5,0 0-2,0 0-2,0 0-1,0 0 0,0 0 1,0 0-3,0 0 0,0 0 2,0 0-2,0 0 5,0 0-3,0 0 1,0 0-1,0 0-2,0 0 0,0 0 0,0 0 0,0 0 0,0 0 0,0 0 3,0 0-1,0 0 1,0 0-3,0 0 2,0 0 3,0 0-5,0 0 2,0 0 1,0 0-3,0 0 0,0 0 2,0 0-2,0 0 0,0 0 0,0 0 0,0 0 3,0 0-3,0 0 0,0 0 0,0 0 0,0 0 0,0 0 0,0 0 0,0 0 0,0 0 0,0 0 0,0 0 0,0 0 0,0 0 0,0 0-3,0 0 3,0 0 0,0 0 0,0 0 3,0 0-3,0 0 0,0 0 0,0 0-3,0 0 1,0 0-1,0 0 1,0 0-3,0 0 3,0 0-1,0 0 1,0 0-3,0 0-5,0 0 3,0 0 0,0 0 0,0 0 2,0 0 0,0 0-2,0 0-3,0 0 6,0 0-1,0 0-2,0 0 2,0 0 0,0 0 3,0 0 0,0 0-1,0 0-4,0 0 2,0 0 3,0 0 0,0 0-1,0 0 1,0 0 2,0 0-5,0 0 3,0 0 0,0 0-1,0 0 1,0 0 2,0 0-2,0 0 2,0 0 0,0 0 0,0 0 0,0 0 0,0 0 0,0 0 0,0 0 0,0 0-3,0 0 3,0 0 0,0 0 0,0 0 0,0 0 0,0 0-2,0 0-3,0 0 1,0 0-5,0 0-5,0 0-5,0 0-6,0 0-6,0 0-5,0 0-10,0 0-4,0 0-6,0 0-3,0 0-9,0 0-5,0 0-10,0 0-5,0 0-11,0 0-6,0 0-10,0 0-12,0 0-6,0 0-8,0 0-10,0 0-9,0 0-9,0 0-5,0 0-4,2 2-11,0 0-11,1 0-12,1-2-10,1 3-30,1-1-31,0 0 12,1 0 29,-1 1 32,2-1 32,0 0 28,0-1 26,-1-1 23,0 0 18,2 0 18,-2-1 15,1 0 13</inkml:trace>
  <inkml:trace contextRef="#ctx0" brushRef="#br0" timeOffset="78326.48">17524 14037 14,'-5'0'26,"-1"0"4,1 0 6,0 0 5,-1 1 7,1 0 6,0 0 8,1-1 9,-1 0 9,1 1-4,-2 0-16,2 0-8,0-1-6,0 0 0,0 1 0,0 0 2,1-1 3,-1 0 3,-1 1 3,2-1 3,0 0 3,0 0 2,1 1 1,0-1 0,2 0 1,-2 0-1,2 0-1,-3 0-1,3 0-3,0 0-3,0 0-2,0 0-5,0 0-2,0 0-5,0 0-2,0 0-6,0 0-4,0 0-4,0 0-5,0 0-6,0 0-4,0 0-4,0 0-4,0 0 0,0 0-4,0 0 1,3 0 2,0 0-1,0 0 4,2-1 1,1 0 2,1 1 3,1-1 1,0 0 1,2-1 3,-1 1 4,0-1 2,3 1 1,-1-1 3,0 0 1,1 2 0,0-1 2,0-1 0,1 1 0,0 0 1,1-1 0,-1 1 0,2-1 1,-1 0-2,1 2-1,-1 0 0,1-2-2,0 1-2,1 1-1,-1 0-3,1 0 1,-1 0-2,0 0 1,0-2-1,1 2 0,0 0-1,0-1 0,0 0-1,0 1 0,0-2 0,0 1 0,0-2-1,1 1 1,-2 0-2,2 0-3,-2 0-3,2 1 0,-1-2-5,-2 1 1,1 0-2,0-1 0,-1 1-4,2 1-1,-2-1 0,0 2-1,-1-3-2,2 2-2,-3-1 0,2 1-1,-2-1-3,0 2 2,1-2-3,-1 1 0,0 1-1,-1-1 0,-1 1 0,1 0-2,-1 0 1,0 0 0,-1 0 1,0 0 2,0 0 1,1 0 4,-2 0-1,1 0 4,-1 0 1,2 0 1,-2 0 1,0 1 3,1-1 1,-1 1 2,0 1 3,0-2 0,2 0 0,-3 1 0,0 0 0,1-1 0,0 1-1,-2 0 0,0 0-2,0-1-1,-1 1 1,1 0 0,-2-1-2,0 0 2,-1 0-3,0 0 0,-3 0-2,2 0 0,-2 0 1,0 0-2,2 0 1,-2 0-1,0 0 2,0 0-1,0 0-1,0 0 1,0 0 2,0 0-1,0 0-2,0 0 3,0 0 0,0 0 3,0 0 0,0 0-2,0 0 3,0 0 0,0 0 2,0 0 0,0 0 1,0 0 0,0 0 1,0 0 2,0 0 1,0 0 1,0 0-1,0 0 3,0 0-1,0 0 1,-1-2 0,0-1 0,0 1 0,-2 0-1,0 0-4,-1-2-1,-1 0-1,-2-1-3,0-1-2,-1 0-1,-1-2-1,-2-1-3,1 1-2,-1-1 0,-1-2-3,0 2-1,-1-1 1,2-1 0,0 2 3,-1-2 1,1 2 2,-1 0 3,2-2 0,-1 3 2,1-1 2,1 1 1,0 0 2,0 0 3,0 1 0,2 0 2,-1 1-2,1 0 2,0 1-3,1 0 0,0 0 0,1 2 0,0-1 5,0 1 1,1 1 4,1 0 2,0 1 1,1-1 1,2 2 3,-2 0 0,2 0 4,0 0-1,0 0 0,0 0 2,0 0-1,0 0-4,0 0-2,0 0-4,0 0-10,0 0-1,0 0-8,0 0-4,0 0-3,0 0-3,0 0-4,0 0-4,0 0 0,0 0 1,1 1-4,1 1-2,0-1 0,1 2 1,1-1-1,1 0-1,0 2 0,1 0 1,1 1 1,0 0 0,2 0 0,0 0 0,-1 0 0,0 0 0,1 0 0,0 0-3,0-1 2,0 1 0,0-2 1,-1 2 2,0-1 5,1-2 0,0 1 4,-1 1 0,0 0 1,-1 0 3,1-2 0,-1 2 3,0-1 2,-1 0 2,0-1 4,-1 1 0,0 1-1,-1-1-2,1 1 0,-2-1-3,0 0-2,-1 1 3,0 1-1,0-2 0,0 2 3,-1 2 2,-1-2-2,0 2 2,-1 0 4,0 0 1,0 1 5,-1 1 7,-1-1 1,0-1 5,-1 1 3,-1 0 6,1-1-1,-1 1 2,1 0 1,-1-2-1,1 0 1,0 0 2,-3 1-4,2-1-3,0-1-5,0 0-5,1 1-3,-1 0-1,-1-1-5,2-1-2,0 0 1,-1 0-3,1-1-3,-1 1 1,0-1 1,2 0-5,-1-2 1,0 2-3,1-1 3,0 0 2,1-1-5,0 1-1,0-1-1,0 1-6,1-1-8,1-1-12,-2 1-16,0 1-16,0-2-17,2 0-17,-1 3-19,1-3-19,-1 1-19,1-1-17,0 0-20,-1 3-10,1-3-13,0 0-15,0 0-11,0 0-4,0 0-1,1 1 6,1 1 5,-1 0 6,2-1 6,-2 1-8,1-2-6,-2 0 9,3 5 18,-1-5 26,1 3 27,-3-3 24,3 2 22,-3-2 20,0 0 15,0 0 14,0 0 10,3-3 9</inkml:trace>
  <inkml:trace contextRef="#ctx0" brushRef="#br0" timeOffset="81422.6571">16554 13859 5,'0'0'29,"0"0"7,0 0 7,0 0 8,0 0 8,0 0 8,0 0 11,0 0 11,0 0 13,0 0 16,0 0-7,0 0-26,0 0-17,0 0-10,0 0-7,0 0-4,0 0-1,0 0 0,0 0-1,0 0 0,0 0 0,0 0-3,0 0-2,0 0-3,0 0-5,0 0-3,0 0-3,0 0-1,0-3 0,0 1-1,-1-1 1,1-1 1,-1 0 0,0-2-1,0 3 2,0-4-2,-1 2-1,1-2-1,-1 0 0,1 0-2,-1-1 0,1 1-2,-1 0-2,1-3-2,-1 0-1,1 1-1,0 0-1,-1-2-1,1 0-1,-2 0 0,2 0-1,-1 1-1,1-2 1,0 0-1,0 1 1,0 0 0,1-1 0,-1-1 0,0 2 2,0-1 0,1 1 1,-2-3-1,1 2-1,0-1 0,0 0 0,-1 0-2,1-1-1,-1-1-1,0 0-1,0-1-2,0 1-1,1-2 1,-3-1-3,3 1-2,-1-1 0,0 1-4,1-2 3,-1 0 1,1 2 1,-1-3 2,1 3 1,-1-2 5,1 1 0,0 0 1,0 1 1,1 1 2,-1 0 3,0 0 1,0-1 4,1 2 4,-1 0 2,0-1-2,0 1 2,0 0 0,0-1-1,0 1-1,0 0 0,-1-1 0,0 1 0,1 0-2,0-1 1,-1 1-3,1 1-1,0-1-2,0 1-2,-1 1-2,1-1-1,1 0-2,-1 1 1,0 1-3,0-1 1,1 1-3,-1 1 0,0 0-2,0-1-1,1 2 0,-1 0-1,1 1 0,0 0 0,0 2 2,-1-2-1,1 2 1,0 1-1,0 0 1,0 0 2,0 2-1,0-1 3,-1 2 0,1-2 1,-1 0 1,0 1 0,1 1 1,0-1 0,-1 0-1,0 0 0,1 2-1,-1-3-2,1 2 1,0-1-1,0 0-3,0 0-1,0 0 0,0 0-2,0 0 0,0 1-2,0-1 1,0 2-1,0-1 1,0 1 0,0 2-2,0-2 3,0 2 4,0 0 0,0 0 3,0 0 1,0 0 2,0 0 2,0 0 3,0 0 3,0 0 3,0 0 4,0 0 5,0 0 1,0 0 4,-4 0-1,2 1 0,0 0 0,0 1-1,-1-1 0,0 1-2,-1 1-1,0 0 0,-1 0-3,-1 1-2,1 1 0,-1 1-3,0-1-5,0 0-1,-1 2-3,1-2 1,-1 2 0,1 0 2,-1 0-1,-1-1 2,2 2-2,-1-1-1,0 1 0,0 0-1,0 1 0,0-1-1,1 1-2,-1-2 2,-1 1-2,2 0 2,0 0-2,0-1-2,1 1-2,-2-2 3,2 0-3,1 0 0,0 0-3,0-1 1,1-1 2,0 0-3,0 0 0,1-1 0,0-1-3,0 1-1,1-2-1,1-1-1,0 0 0,0 0-3,0 0 0,0 0-3,0 0 0,0 0-1,0 0-2,0 0-1,0 0-1,0 0 0,0 0 1,1-1 1,0-2 0,1 1 1,-1-2 1,1 0 3,1-1-2,0-1 2,0 0 1,0-1 2,0-1-2,1 0 3,0 0 1,-1 0-3,1-1 1,2 1 0,-2-1-3,1 2 1,-1-3-1,0 3 0,2 0-3,1 0 1,-2-1-1,2 3-1,0-2-2,-1 0 4,3 1-2,-2 1-1,1 0 1,2 0-2,-1 2 3,-1 0-1,1 1 0,1 1 1,-1 0 2,0 2 0,1 0 1,-1 1 2,-1 0 1,1 1-2,-1 0 4,0 2 0,0-1 1,0 1 1,0 1 3,-2 0 1,1-1 4,1 2 2,-2-1 2,0 0 2,-1 2 3,1-2 5,-1 2 1,1-1 4,0 1 3,-1-1 0,0 0 2,1 1 1,0-1 1,-1 1 0,0 1 1,0-2-1,0 0-1,-1 0-2,2 0-4,-3-1-2,1 1-2,0-1-4,-1 0 0,0 0 0,0-2-3,0 1 0,-1-1-2,0 0-3,1-1-3,-2 0 0,0-1-3,0 1 3,0-1-3,-1-2 0,0 0 0,0 0-3,0 0-2,0 0 0,0 0-8,0 0-9,0 0-10,0 0-15,0 0-18,0 0-17,0 0-22,0 0-19,0 0-20,0 0-17,0 0-30,1-3-34,-1 0-27,0-1-16,0 0-34,0-1-30,0-2 18,0-1 35,0-1 37,0-3 37,0 1 35,0-3 29,0-1 25,0-1 22,-1-2 21,0-1 17,0 0 14</inkml:trace>
  <inkml:trace contextRef="#ctx0" brushRef="#br0" timeOffset="98459.6316">22220 3863 24,'5'-14'39,"-1"2"9,-2 3 10,0 1 10,0 2 12,-2 4 12,0 2 13,0 0 15,0 0 18,0 0 20,0 0-15,0 0-45,0 0-23,0 0-10,0 0-3,0 0-2,0 0 3,0 0 5,0 0 4,0 0 4,0 0 3,0 0 3,0 0 0,0 0 0,-2 1-5,0-1-7,0 1-8,0 2-9,-1-2-8,0 3-8,0 0-9,-2 1-9,1 3-6,-2-1-5,0 2-7,-1 2-3,0 0-5,1 1-4,-3 1-2,2 1-4,-1 1-1,1 0 0,-2 1-2,1 1 1,0 0-1,-1 3-3,1-2 2,1 2-1,-2 0 2,0 1 1,2 1 3,-1-1 2,-1 1 1,0 0 4,1 1 2,0-2 2,-1 1 3,1 0 3,0-3 4,0 3 3,-1-3 3,2 0 3,-1 0 0,1 1 0,-2-1 0,2-1 1,0 0 0,0-1-2,-1-2 2,1 2 0,2-4-2,-1-1 1,1-1-4,0-1 0,1-2-2,1-2 0,1-1-2,0-2-3,0-1-1,2-2-2,0 0-1,0 0 0,0 0-1,-2-1 0,0-2-2,-1 0 1,1-2-2,-1 0 1,-2-2 2,0-3-2,0 0 2,-1-1 1,0-4 1,0 1 0,0-1 0,1 1 0,0-1 0,0-2-1,0 0-2,1 3 0,-1-1-1,1 0-1,1 1-1,0 0 0,0 0-1,1 1-2,1 1 1,-1 2-2,2-2 0,-1 3 1,0 1 0,1 0 1,0 1 0,0 3 2,1-1 0,-1 3 0,0 2 2,0 0-2,0 0 1,0 0 2,0 0 1,1 1 1,1 1 1,1 2 1,-1 1 2,1 2 1,1 3 1,0 0 0,1 4 2,1 0-1,-1 2 3,0 1 1,0 1-1,0 1 0,0-1 0,0 0-1,-1-1-1,0-1-2,0-1 0,0-2-3,0-1-1,0-2-1,-1-2-2,0-1 0,1 0-3,0-2 2,-1-2-3,1 1 0,0-1 2,-1-2-2,3 2 0,-2-3 0,1 0-2,0 2-5,0-2-7,0 0-9,2-2-10,-1 2-13,1-3-23,0 2-23,1-2-23,-1 0-16,2-1-36,-1 1-33,2-2-3,-1-2 14,-1 3 19,2-3 23,-2 1 23,0 1 20,-1-2 20,2 3 17,-2-2 15,0 2 15,-1 0 12</inkml:trace>
  <inkml:trace contextRef="#ctx0" brushRef="#br0" timeOffset="103788.9364">25677 8393 25,'-3'-5'33,"0"-1"7,0 2 8,0 0 8,1 0 10,1 1 11,-1 1 12,2 1 14,-1-2 17,0 0-3,1 2-17,-1-1-13,0-1-9,0 2-5,1 1-3,0-2-1,0 2 0,0 0 2,0 0 1,-2 0 1,2 0-1,0 0 0,0 0-3,0 0 0,0 0-3,0 0-2,0 0-2,0 0-1,0 0-1,0 0-2,0 0 0,0 0-2,0 0-1,0 0-3,0 0-3,0 0 0,0 0-6,0 0-2,-1 0-7,1 0-4,0 0-3,0 0-5,0 0-3,0 0-4,0 0-3,0 0-2,0 0-1,0 0-2,0 0-3,0 0-3,0 0-1,0 0 0,0 0 0,0 0 1,0 0 0,0 2 0,1-1 3,1 2-1,0-2 3,0 1-2,0 1 2,1-1 1,2 0 2,-1 1 1,0 0 2,1 1 2,0-1-2,1 1 2,0 1 3,0-2-1,0 2 3,0-1 0,0 1 0,2 1 1,-1-2 0,-1 0 3,2 0 2,0 0 0,0 1 0,-1 0 2,0-2 1,2 1-3,-2 1 1,1-2-1,-1 0 2,1 1-3,-1-1 1,0 0-1,-1 0-1,2 0-1,-1-1 2,-1-1-2,0 2 1,0-1-4,0 0 3,0 0-2,0-1-2,0 1 3,1-2-1,0 1 2,0 0 1,-1-1 1,1 0 2,1 0-1,-2-1 1,2 0 2,-1 1 1,0-3 3,3 3 1,-2-2 0,0-1 6,2 0-2,-1-1 3,0 1 0,1-1 1,0-1 0,0 0 0,0-1-2,0 0 2,-1 1-5,2-2-2,-2 0-1,0 2-1,0-1 0,0 1-6,-1-1-1,-1 1-4,1 0-2,0 0-3,-2 1-3,0-1-3,0 2 2,0-2-4,-1 2 2,1-1 1,-2 1 1,1-1 2,-2 1 2,1 1 2,1-1 1,-2 1 3,1-2 5,-1 1 0,0 1 4,0-1 0,-1 1 3,0-1 1,1-1 0,-1 3-2,0-1 2,1 0-1,-1-1-5,-1 2 1,1-2-5,-1 2-2,-1 1-2,0 0-4,0 0-1,1-2-1,-1 2-1,0 0-7,0 0 3,0 0-3,0 0-2,0 0 2,0 0-2,0 0 0,0 0 0,0 0 4,0 0-1,0 0-1,0 0 3,0 0-3,0 0 5,0 0-2,0 0 3,0 0-6,0 0-4,0 0-3,0 0-13,0 0-21,0 0-30,0 0-31,0 0-47,-1 3-47,1-1-49,0-2-46,-1 2-62,0 1-55,1-3-67,0 0-47,-1 4 34,-1-1 59,2-3 62,-2 3 59,-2-1 54,4-2 46,-5-2 41,0-3 35,-1-3 29,1-1 25,1-4 21</inkml:trace>
  <inkml:trace contextRef="#ctx0" brushRef="#br0" timeOffset="104860.9977">25841 5761 25,'-1'-5'33,"-1"2"6,1-2 9,0 2 8,0-1 10,1 1 12,-1 3 13,0-3 15,1 3 11,0 0 5,0 0-8,0 0-18,0-2-12,0 2-3,0 0-4,0 0 0,0 0-1,0 0 0,0 0-1,0 0-2,0 0-3,0 0-5,0 0-6,0 0-4,0 0-7,0 0-4,0 0-3,0 0-3,0 0-4,0 0-2,0 0-2,0 0-2,0 0-3,0 0-3,0 0-2,0 0-3,0 2-3,0 1 0,1-3 1,0 3 0,1 0-1,0 1 2,0-2-1,1 3 2,0 0-2,1 0 0,0 1 2,0 1 1,1-1 2,-1 2 2,2-1 2,0 0-3,-1 0 0,0 0-2,0 0 1,1-1 1,0 1-1,0-2 2,0 2-1,0-2 3,0 1-1,0 0 0,2-1 1,-2-1 0,0 1-1,1 0 4,1-1-3,-2 0 1,1 0 0,-1 0-1,1 0 2,0 0 1,0-1 2,0-1 0,-1 1-1,2-1 3,-1 1-1,0-1 1,1 0 1,1 0 1,-1-1 1,0 1 2,1 0 3,1-1 0,-1-1 4,0 1-1,0 0 0,0 0 2,0-1 0,1 0 1,0 0-1,-1 0 1,1-1-1,-2 0 3,1 0-3,0 1-1,2-1 1,-1-1 0,-1 0 0,2 2-1,-2-3-2,1 1 3,1 0-4,-2 0-1,1 0-1,1-1 0,-2 1-5,-1-1 0,2 0-1,-1 0-2,-1-1 2,1 1 1,0 0-2,-1-1 1,-1 2-3,2-3 3,-2 1 1,0 0 1,-1 0 1,1 0 1,1 0-3,-2 0 4,0-1-1,-1 2 1,0 0-2,0-1-3,0 2-1,-1-2-2,0 1 3,-1 0-2,-1 0 3,0 1-2,1 0 0,-2 1 0,-1 1 3,0 0 0,0 0 6,0 0-3,0 0-1,0 0 0,0 0-2,0 0 2,0 0-4,0 0 0,0 0-2,0 0 0,0 0-5,0 0 0,0 0-8,0 0-12,0 0-7,0 0-21,0 0-24,0 0-23,0 0-44,0 0-38,0 0-53,0 0-45,1 1-41,0 1-27,3 0-46,-2 0-38,1 1-62,1-1-46,1 1 33,0 0 60,1 2 64,1 1 58,1 0 55,0 1 46,0 1 39,2 1 35,-1 1 27,1 1 23,0-1 20</inkml:trace>
  <inkml:trace contextRef="#ctx0" brushRef="#br0" timeOffset="106007.0632">29873 5850 3,'1'-5'32,"1"2"9,-1-2 10,-1 1 10,2 1 11,-1 1 12,-1 1 15,1-1 16,-1 2 21,0 0 17,1-1 16,-1 1-9,0 0-34,0 0-17,0 0-8,0 0-1,0 0 3,0 0 3,0 0 5,0 0 3,0 0 3,0 0-1,0 0-2,0 0-3,0 0-5,0 0-5,0 0-7,0 0-6,0 0-8,0 0-6,0 0-6,0 0-3,0 0-4,0 0-4,0 0-3,1 1-3,0 2-4,1 0-6,-2 1-2,2 0-3,-1 0-3,1 1-2,-1 1 1,1-1 1,-1 2 2,1-2 3,-1 2 3,2 0 0,-1-1 2,0 0 1,0 0 2,0 1 0,1 0 0,0 0-2,1 0 0,-1-1-4,0 3-2,-1-3-4,1 2 0,0-2-3,1 2-1,0-1-6,0 0 3,2 0-5,-2 0-1,1 0 1,0 0 1,0-1-2,2 1 1,-1 0 3,0 0 3,0 0 2,1-2-3,1 2 3,-1-1 3,1 0 3,0 1-3,1-1 4,0 0-1,0 0 1,2-1 1,-1 1-3,0 0-3,1-1 2,0-1-7,0 1 1,1 0-5,0 0 1,1-2-3,-1 1 3,0 0 2,0-1 8,1-1 3,1-1 5,-2 1 6,1-1 8,0-1 1,1-1 7,0-1 1,-1 1 2,2-1 6,-2-1 6,1 0 1,0 0 3,-1-1-5,0 0 0,0 0-9,-1-1-4,0 0 1,1-1-2,-2 0-3,0 0-1,1 0-7,-2-1 5,1-1-11,-1 2 6,0-2-8,-1 2 1,1-1-4,-1 0-3,-1 1 0,2 0-3,-3 0-5,0 0-4,1 1-4,-1 0 1,0 0-10,-1 1 4,0 1-8,-1-1-1,1 1-4,-1-1-5,-1 3-9,1-3-24,-2 2-14,1 0-30,0 0-23,1 0-34,-2 0-24,0 1-35,-1-1-27,1 2-34,-1-1-27,-2 1-27,0 0-21,0 0-31,0 0-23,0 0-21,0 0-15,0 0-27,0 0-16,0 0 18,0 0 33,-5 0 53,-1 1 58,-3-1 51,0 3 46,-2-3 38,-3 2 35,-2-1 29,-2 1 24,-3 0 21,0-1 17</inkml:trace>
  <inkml:trace contextRef="#ctx0" brushRef="#br0" timeOffset="107083.1248">24301 5779 17,'0'0'34,"-2"-2"8,2 2 8,-2-2 9,0 2 7,-1-1 10,3 1 10,-2 0 11,2 0 14,0 0 15,-2 1-15,2-1-40,-2 0-23,2 0-13,-1 2-6,0 0-5,0 1 0,1-3-1,1 3 2,0 0 0,0 1 2,1 0-1,0-1-1,0 2-3,1 0-1,0 0-1,2 0-1,-1 1 0,-1-2 2,2 1 2,-1 0 3,1 1 1,-1-2 2,2 0-1,0 0 1,-1 1 1,1 0 0,0-1 1,1 1 1,0 0 0,0 0 0,0 0 1,2-1-2,-1 1 1,1-1-1,2 2-2,-1-1 0,1 0 0,1-1 0,-1 1-2,1 0 0,1 0-3,-1 0 1,2 0-1,-2 0-2,1 0-1,1-1 0,-1 1-3,0 0-2,0-3-1,0 1-2,-1 1-1,0-1-1,0-1 0,-2 0 1,1-1 1,-2 1 2,0-2 2,0 0 2,0-2 2,0 2 1,-1-2 4,0 0 0,0 0 4,-1-1 3,0 0-1,-1 0 1,2-2-2,-2 1 1,-1-1-3,0 2-2,-1-1 0,1-1-2,-2 2-2,-1 0-3,0 0-1,0 0-4,-1 0-2,0 1-5,0-1-3,-1 1-10,0-1-7,0 0-12,-1 0-12,0 1-11,0-1-15,1 1-11,0-1-15,0 3-21,0-1-22,0 1-18,0 0-15,0 0-6,0 0-2,1 1-12,1 3-11,-1 1 0,0 1 8,-1 3 20,-1 1 21,0 2 23,-2 3 20,0 1 19,0 2 18,-3 0 14,2 4 12,-1-1 9</inkml:trace>
  <inkml:trace contextRef="#ctx0" brushRef="#br0" timeOffset="108024.1786">24242 8267 10,'1'-3'33,"-1"1"8,0 2 11,-1-2 9,1 2 11,0 0 11,0 0 16,0 0 15,0 0 20,0 0 23,0 0-5,0 0-27,0 0-21,0 0-15,0 0-9,0 0-8,0 0-3,0 0-1,0 0-2,0 0-1,0 0-5,0 0-4,0 0-6,0 0-9,0 0-7,0 0-6,0 0-6,0 0-4,0 0-4,0 0-2,0 0-2,0 0-1,0 0 0,0 0-2,3 0 1,-3 0-1,2 1 2,0 0 1,0 1 4,1 1 1,1-1 1,0 1 3,2-1 1,0 3 3,0-1 1,1 2 2,1 0 1,0 0 3,-1 0 0,1 1 3,1-1-1,0 0 0,-1 0-3,0 0 0,0 1 0,1-1-1,0-1 0,0 2-3,1-2 0,-1 1 1,0-2-3,1 3 1,-1-2-2,0 0-3,2 1-2,-1 0-1,-1-2-1,2 2 1,-1-2-1,0-1 0,1 2-1,0-1 3,-1-1-2,2 1 2,-1-1-2,0-2 0,1 2 2,0-1-2,0 0 3,-1-2 1,0 0-1,2 0 2,-2 0-2,2-2 0,-2 0 0,0-1-4,1 2-1,-1-2-1,-1 1 4,1 0-2,-2-2-1,0 1-1,0 0-2,-1 1-3,-2 0 1,0 1-1,-1-1-2,1 0 2,-2-1-2,-1 2 4,-1 0 1,-2 1-4,0 0 1,0 0-3,0 0-1,0 0-2,0 0-4,0 0-6,0 0-10,0 0-13,0 0-12,0 0-16,0 0-15,0 0-20,0 0-22,0 0-27,0 0-24,0 0-21,0 0-14,0 0-11,0 0-10,0 0-11,0 0 0,0 0 5,2-2 22,-2 2 28,2-4 28,0-1 24,0 0 25,0-1 21,0 1 18,2-2 15,1 0 12,-1-3 9</inkml:trace>
  <inkml:trace contextRef="#ctx0" brushRef="#br0" timeOffset="108258.192">25944 6603 12,'10'-6'22,"-1"1"3,2-2 2,-1 0 1,0 2-4,1-2-6,0 0-8,1-2-4,1 1-3,-1 0-12,1-1-13,-1-1-6,0 2-1,2-2 2,-1-1 3,0 1 1</inkml:trace>
  <inkml:trace contextRef="#ctx0" brushRef="#br0" timeOffset="114650.5576">27642 12246 3,'-4'0'20,"2"1"4,2-1 2,0 0 3,-2 0 2,2 0 3,0 0 1,-2 0 3,2 0-1,0 0-5,0 0-7,0 0-10,0 0-7,0 0-2,-2 0-1,2 0-1,0 0 3,0 0 1,0 0 3,-2 1 2,2-1 3,0 0 1,-2 2 1,2-2 1,0 0 0,0 0 0,-1 1-1,1-1-2,0 1-1,0-1 0,-1 2-2,1-2 0,-1 2-1,1-2 0,-1 1-1,1-1 2,0 0-1,-2 2 0,2-2 0,0 0 0,-1 1 2,1-1 0,0 0 2,0 0 0,0 0 2,0 0 0,0 0 2,0 0 1,0 0 1,0 2 0,0-2 1,0 0 2,0 0 1,0 0 0,0 0 0,0 0 0,0 0 1,0 0 0,0 0 1,-1 2 0,1-2 0,0 0 1,0 0 0,0 0 1,0 0-1,0 0 1,0 0-2,0 0 1,0 0-1,0 0-2,0 0 0,0 0-1,0 0-1,0 0-1,0 0-2,0 0-1,0 0-2,0 0-3,0 0 1,0 0-2,-1-2-1,1 2-1,0 0 1,0 0 0,0 0 0,0 0-2,0 0 0,0 0 0,0-1-1,0 1 0,0 0-2,0 0 1,0 0-1,-1-2 1,1 2-2,0 0 0,0 0-2,-1-2 0,1 2-2,-1-1 1,1 1-2,-1-1 0,0-1-1,1 2 0,-1-1-1,0 0 0,1 1 0,-2-1-1,2 1 0,0 0 1,-1-3 0,1 3 0,0 0-1,0 0 0,0 0 1,0 0 0,0 0 1,0 0 0,0 0 1,0 0-1,0 0 2,0 0 0,0 0-2,0 0 1,0 0 0,0 0 0,0 0 0,0 0 0,0 0 0,-1 0-1,1 0 0,-1-2 0,0 0-1,0 0 1,0 1 0,0-2-1,0 1 2,-1 0-2,1-1 0,0 3 1,0-3 0,-1 1 0,2-1-1,-2 0 0,1 0 1,-1 0-1,1-1 0,0 0 0,-1 0 0,1 0 0,-1 0 0,1 0 0,-2-1 1,3-1 1,-2 0-1,1 1-1,1-2 1,-1 1 0,0-1 1,1 1 0,-1-2-1,0 1 2,1-3-2,0 3 2,0-2-1,-1 0 1,1 1 0,0-2-1,0 1 0,0-1 0,0 1 0,0-1 0,0 1-1,0-1 1,0 2-1,1-2-1,-1 2 1,1-1 0,0 1 0,-1 2 0,1-1-1,0 1 4,-1-1-1,1 2 3,0-1 1,0 2 0,-1-1 2,2 0 1,-1 1-1,0-1 0,-1-2 1,1 2 1,0 0-1,0-1 1,-1 0-2,1 0-1,1 0-1,-2-1-3,1 0 0,0 2-4,0-2 1,-1 1-1,1 0 0,0 0 0,0-1-1,-1 2 1,1 0-3,0 0 2,-1 0 0,0 1 1,0 0 0,0 0 0,0 0 0,0-1-1,0 2 1,0-1 0,0 0 0,0 0 1,-1 0 0,0-1 2,1 0-2,-2 0 1,1-2-2,-1 2 0,1-2-1,-2-1 0,1-1-3,0 1 1,-1-1-2,0 0 0,1 0-1,0 1-1,1-2-1,-1 0 1,1 3-2,-1-1 1,1 0 0,-1 2 3,1-2 4,-1 2 1,1-1 2,-1 2 3,1-1 3,0 1 1,0 1 2,0 0 3,1 0 1,-1 2 3,0 0 1,1 1 3,0 1 0,0 0-2,0 0 1,0 0-3,0 0-1,0 0-1,0 0 0,0 0-4,0 0 0,0 0-3,0 0-10,0 0-18,0 0-16,0 0-17,0 0-18,0 0-14,0 0-15,0 0-13,0 0-14,0 0-14,0 0-29,0 0-30,0 0 0,0 0 16,0 0 22,0 0 25,0 0 23,0 0 20,0 0 17,0 0 14,0 0 13,0 0 10,0 0 10</inkml:trace>
  <inkml:trace contextRef="#ctx0" brushRef="#br0" timeOffset="115719.6188">27549 10652 22,'0'-7'29,"-2"2"5,1 1 7,0 1 6,1 0 7,0 1 8,0 0 9,0 0 9,0 2 3,0-3-4,0 3-10,0-3-13,0 3-9,0-3-3,0 3-2,0-1-3,0 1 1,0 0 1,0 0 0,0 0 1,0 0-1,1-3 1,-1 3 1,0 0-2,0 0 1,0 0-1,0 0 2,0 0-1,0 0 2,0 0 0,0 0 1,0 0 1,3 1 0,-3-1 1,0 2 0,0-2-1,0 0 0,0 0-2,0 3-2,0-3-4,0 2-4,0 1-3,0 0-5,0-2-3,0 3-3,0 1-4,0 0-3,0 0-2,0 2-3,0-1-1,0 1-2,0 0 0,-2 2-1,2-1 0,0 3-1,0-1 1,0-1-2,0 2 3,0 1 0,0 0 2,0-1 2,2 2 0,-2-1 2,0 1 0,1-1 2,0 0-1,-1 0 1,0 0 0,0 0 2,1-2 1,0 2 0,0-3 0,-1 0-1,0 0-1,1 0-1,0 0-1,0 0 0,-1-1-1,0 2 0,0-2-2,1 2-1,-1-1-2,0-1 1,0 1 0,0 0 0,0 0-1,0 0 1,0-2 0,0 2-2,0-2 0,0 1-1,0 0 0,0-1-2,-1-1 0,1 0 0,0 1 1,0-2-1,0 0-1,0 0-1,0 0 0,0 0 1,0-1-1,0 0 0,0 1 1,0-2-1,0-1 0,0 1 0,0 0 1,0-2-1,0-1 0,0 0 0,0 0 0,0 0 0,0 0-1,0 0 0,0 0-2,0 0-1,0 0 1,0 0 0,0 0-1,0 0 0,0 0-2,0 0-1,-1-1 0,1-2 0,0 0 1,0 0 1,0 0-1,1-1 2,-1 0 0,1-1 1,0 0 1,0-2 0,1 1-1,-1 0 1,1-1 1,-1-1 1,1 0 0,-1 0 0,1 1 0,-1-1-2,1 1 1,-1-1 0,1 0 0,0 1-1,0-1 0,-1 0-2,1 0 2,0 0-1,-1 0 0,2 0 0,-1 1 0,0 0 0,0-1 0,0 1 0,1 0-1,-1 2 0,0-1 0,0 1 2,2 2-1,-2-1-2,0 1 1,0 1-1,0-1 2,1 2-1,-2-1 1,-1 2 1,2 0-2,1 0 2,-1 0 0,1 1 2,-1 0 0,1 0 1,1 1 2,-1 0 2,1 0-1,-1 1 3,1 0 1,0 0 1,1 1-1,0 1 2,0-1 1,-1 2 2,1-2-1,-1 3-2,1-2 3,-1 1-2,1 1 1,-2-1-1,1 0 1,0 1-2,-1-2 0,0 2 1,0-2 3,-1 2-1,0-1 3,0 1 0,2 0 2,-2 0 1,0 0 3,0 1 1,1-1-1,-1 0 4,0 2-2,0-1 3,0 1 0,-1-1-3,1 1 3,-1 1-4,1-2-2,-1 2-1,0-2-3,0 2 0,-1-2-4,1 0-1,1 1 0,-1-2-1,-1 1-3,0-1-2,0-1-2,0 0-3,-1 0-1,-1-1-8,1 0-7,1-2-16,-1 2-20,0-2-17,0 1-19,1-1-16,-1-1-18,1-2-16,-1 2-17,1-2-18,0 0-16,0 0-34,0 0-34,0 0 8,0 0 23,0 0 30,3-2 31,0 0 28,0-1 23,0-1 21,0 0 18,-1-1 16,1 0 13,-1-1 11</inkml:trace>
  <inkml:trace contextRef="#ctx0" brushRef="#br0" timeOffset="116066.6386">27922 11003 8,'0'0'36,"0"0"12,0 0 13,0 0 14,0 2 15,0-1 15,0 3 19,0-2 18,0-2 23,0 2 25,0-2 0,0 0-25,0 0-25,0 1-33,0-1-20,0 0-15,0 0-9,0 0-6,0 0-5,1 3 0,-1-3-1,2 0 1,0 0-2,1 0-2,0 0 0,1 0-3,1 0 0,1 0-2,0 0 0,1 0 1,0 0 0,3 0 5,-1 0 2,-1 0 5,3 0-1,-1 0 2,-1 0-1,1 0 2,-1 0-3,0 0-3,-1 0-4,1 0-4,-1 0-5,-2 0-3,1 0-3,1 0-7,-2 1-3,-1 1-3,-1-2-4,0 0-3,0 1-3,0 0-4,-1-1-6,-1 1-5,-2-1-10,2 1-13,-2-1-20,0 0-18,0 0-25,0 0-25,0 0-24,0 0-17,2-1-21,-2 1-17,2-1-16,-1-1-12,-1 2-25,0 0-20,0 0 13,3-3 29,-3 3 34,1-4 29,-1 4 31,1-4 24,0-1 21,-1 0 19,0-1 15,0 1 12,1-2 11</inkml:trace>
  <inkml:trace contextRef="#ctx0" brushRef="#br0" timeOffset="116703.6751">28210 10667 24,'1'-10'43,"0"4"14,0-1 15,-1 3 14,0 0 16,0 4 17,0 0 17,0 0 20,0 0 24,0 0 27,0 0-9,0 0-44,0 0-31,0 0-25,0 0-17,0 0-10,0 2-6,0 0-3,0 1 0,0-1 1,0 1 2,0 1 0,0-1-3,1 2-3,-1 2-8,1-2-5,2 2-7,-2 0-7,1 1-5,0 1-6,0-1-3,0 2-1,1-1-2,-1-1 2,0 1 2,0 2 1,0-2 1,1 0 0,-1 1 0,0 0 0,1-1-3,-1 1-2,0 0-2,0 1-2,0-1 1,0 0 2,-1 1-1,1 0 1,-1 0-2,1-1 2,-1 2-2,0 1 1,0-2 0,0 1-1,-1-2-1,1 2-1,0-1 0,0 1-1,-1-3-1,1 3 0,0-3-3,0 1 0,-1 0-2,1-2 1,1 1-1,-2-1-2,1 0-1,0-1 1,0 0-2,-1 0 0,1-1 0,0-3 0,-1 2 0,1-1-2,-1-1 1,0-1 0,1 1 0,-1-3-1,0 0 1,0 0 0,0 0-2,0 0 2,0 0 0,0 0-2,0 0 0,0 0-4,1-3 2,0 1-2,-1 0 1,1 0 1,0 0-1,0-1 1,1 0-2,0 0 3,0-1-4,1 0 2,-1 0-1,0 0 2,0-1 0,2 0 3,-1 1 2,0-1 0,0-1 1,1 1 1,-1-1 2,1 0 0,0 0 0,0 0 5,2-1 0,-2 0-1,1 1 2,1-3 1,0 2 0,0 0 1,0-2-1,1 1 0,0 0-2,-1 1 2,2-1-1,-1 2-1,-1-2-1,1 1-2,0 3 1,-1 0-2,-1 1 3,0 0-1,0 0 1,-1 2 1,1 1 3,-1 0 2,-1 1 4,2 0 5,-1 1 1,1 1 4,-1 1 6,2 1 2,-1 0 4,1 1 2,-1 0 5,0 3 4,0-1 3,1 1 4,-1-1 5,-1 2-1,1 0 3,-2 0 0,1 1 2,0-1 1,1 1 2,-2 0-1,0 0-1,0 0 3,-1 0-1,1-1-2,-1 0 1,0 1-4,0 0 0,0-2-3,-1 0 2,1 1-6,-1-2-3,-1-1-4,2 0-2,-1 0 0,0-2-5,-1 0-2,0 0-4,0-2-4,0-1-7,1 0-5,-1-2-7,0 0-13,0 0-4,0 0-6,0 0-9,0 0-7,0 0-17,0 0-17,0 0-14,0 0-24,0 0-25,0 0-27,0 0-23,0 0-22,0 0-30,-1-2-28,1 1-26,0 1-16,-1-3-16,1 2-5,0-2-19,-1 1-12,1 2 7,0 0 19,0 0 38,0-5 41,0 5 41,-2-5 35,1 2 32,-1 0 28,-1 1 23,3 2 19,-5-2 15,1 2 13</inkml:trace>
  <inkml:trace contextRef="#ctx0" brushRef="#br0" timeOffset="117881.7424">25820 12543 10,'0'0'35,"0"0"10,-1 2 10,1-2 9,-2 2 11,2-1 10,0 1 11,0-2 12,0 0 12,0 0 16,0 0-12,0 0-31,0 0-25,0 0-22,0 0-12,0 0-5,0 0-4,0 0 1,0 0 0,0 0 2,0 0 2,0 0 2,0 0 0,2-2 2,-1 1 0,-1-1-2,0-1-1,0 0-3,0-1-3,-1 2-2,-1-3-2,2 1-1,-1 1 1,0-2 1,0 0-1,-1 0 0,1 0-1,-1 0 0,1 0-3,-1-1-2,0 0-2,0-1-4,0 2 0,-1-2-2,1-1-2,-1 0 2,0 1-1,-1-1 2,1 0-1,0-1 1,0 1 2,0 0 1,-1-1 0,0 1 0,1 0 2,-3 0-2,2 0 3,-1 1 0,0-1 0,0 1 1,0 0-2,-2 0-1,1-1-2,0 2 1,-1-2-2,1 1-1,-2-1 0,0 1-1,1-1 1,0 1 0,-3-1 0,2 1 0,0-1 2,-2 0 0,1 0 3,0-1 0,-1 1 2,-1-2 1,2 2 3,-1-1 0,0 0 2,0 1 2,0-2 1,0 1 0,-1-1-1,1 2 1,-1-1-1,0-1-3,-1 0 0,1 1 0,-1 0-1,-1-1-2,1 0 1,-2 0-3,1 0-1,-2 0-1,0-1-1,0 1-2,1-1 0,-2 1-1,0-1 0,0 2-2,-1-2 0,0 1-2,1 0 0,-2-1-1,2 1-1,-1-1 1,0 1 0,0 0 0,0 1 0,1-1 0,-1 1 0,1-1-1,0 0-1,0 0 3,0 1-2,2 1 1,-1-1 3,0 2 1,1-1 0,1 0 1,0 1 1,0-1-3,1 3 2,0-3-1,0 1-1,0 1 0,0-1 1,2 0 1,-1 0 0,0 0 0,2 2-1,-2-2-1,2 2 0,0-2-3,0 1 2,1 0 1,1 1-1,-1 0 3,0 0 2,1 1 0,0-2 4,1 4 1,1-1 1,-2-1 4,3 2 0,-1 1 2,2-1 0,-1 0 1,1 0-2,0 2-1,0-1-1,0 1-4,1 0 0,-1 0-2,3 0-9,-2 0-14,2 0-24,-3 0-30,1 0-25,2 0-24,-2 0-21,2 0-21,0 0-20,0 0-21,-2-1-19,-1 0-15,3 1-18,0 0-14,0 0 19,0 0 29,-3-1 33,3 1 31,-7 0 27,7 0 24,-5 0 19,-1 2 16,2 0 15,-1 0 13</inkml:trace>
  <inkml:trace contextRef="#ctx0" brushRef="#br0" timeOffset="119138.8143">23706 11122 5,'-3'0'21,"0"0"10,0 0 7,0 0 5,-1 0 7,2 0 7,0 3 7,0-3 8,2 0 9,-3 0 11,3 0-8,0 0-20,-2 0-15,2 0-8,-2 0-4,2 0-1,0 0-1,-2 0 3,2 0 2,0 0 2,0 0 1,0 0 3,0 0-1,0 0 1,0 0-2,0 0-2,0 0-3,0 0-2,0 0-2,0 0-3,0 0 0,0 0-2,0 0 0,-2 0 0,2 0-1,0 0 1,0 0-2,0 0 1,0 0-2,0 0-1,0 0-3,0 0-2,-1-2-1,1 2-1,0 0-4,0 0-1,0 0-2,0 0-3,0 0-3,0 0-2,1-1-2,-1 1-2,1-3-2,1 1 0,-1 0-1,1 0-1,0 0-1,1 1 1,0-2-1,1 1-1,2 0 1,-1 1 0,1-1-1,0 1 0,1 0 0,1 1 0,1 1 1,-1 1-1,3-1 0,-1 2 0,0-1 1,2 1 4,-2 0 1,0 1 3,2 1 0,-2-2 4,0 2-1,1-1 1,-1 1 2,-1-1 1,0 1 0,0 0 2,-1 0 1,1 0 2,-2 0 1,1 1-2,-1 0 0,2 0 0,-2 1 0,0 0-1,1 0 1,0 0 0,0 1 0,-2 0 1,1 1-1,0-1 0,0 0-2,0 1 0,0-1-2,-1 0 0,2 1-2,-1-1-1,-1 0 0,0 0-1,-1 0-2,0-1 0,0 0 2,-2-1-1,1 0 3,-1-1 3,-1 2 1,0-2 4,0-1 0,-1 0 1,0 0 3,0 1 2,0-1 1,-1 0 3,0 0 0,-1 0 3,0-1 1,0 1 0,1-1-3,-1 0 0,-1 1-2,1-1-1,0-1-2,-1 1 0,1 0 0,-2-1-2,1 1-1,0 1-1,-1-3-2,-1 1-1,-1 0-2,1 1-2,-1-1 0,0 0-1,-1 0 0,0 0-1,-2-1-1,1 2-3,1-2-1,-1 0-2,-1 1-1,0 0-1,2-2 0,-2 1 0,1 0-1,0 0-1,0-1-2,1 0 0,-2 0-1,1 0 0,1-1 0,-1 0 0,0 0-1,0 1 0,1-1-1,0-1 1,-1 1-1,-1 0-1,2 0 1,-1-2 0,0 0-3,1 2 0,-2-1-3,1 0 1,1 1-4,-1-2-4,-1 0-11,2 1-15,0-2-11,0 1-10,1 1-6,-1-1-9,1 0-7,0 1-8,2-1-10,-1 1-9,1 0-11,1-1-7,0 0-4,0 0-1,2 3-12,0-5-17,1 1 5,0-1 13,1 1 17,0 0 19,0 0 16,1 0 16,0 0 14,1 1 14,0-1 11,0 1 9,2 1 8</inkml:trace>
  <inkml:trace contextRef="#ctx0" brushRef="#br0" timeOffset="119779.851">24255 11121 3,'3'-4'27,"0"1"7,-1 0 8,0 2 8,1-2 8,0 1 10,-3 2 12,0 0 11,0 0 16,0 0 7,0 0 2,0 0-10,0 0-19,0 0-12,0 0-3,0 0-3,0 0 0,0 0 0,0 0 2,0 0 1,0 0 0,0 0-1,0 0-4,0 0-3,-3 0-6,0 2-2,1-2-4,0 0-3,-1 0-2,0 0-1,0 0-1,-1 0-3,1 1-1,-1 1-2,-2-2 1,2 0-1,0 1 1,-1 0 0,1 1 1,-1-1 1,0 1-4,0 0-1,0 0-1,0 0-2,0 2-3,0 0 0,-2 0-4,2 0 2,1 1-4,-1 1-1,-1 0-1,2 0-3,-2 0-1,1 2-2,1-1-3,-1 2-1,1-1 1,-1 1-3,1-1 2,-1 1-1,0 0 0,1 0-1,1 0 0,-1-1-2,1 0 0,0 2-4,0-3-1,0 2 0,1 0-2,-1 0 1,2-1-3,-1 1 0,2-1-4,-1 1 2,1-1-2,0 1-1,0-2 2,1 1-1,0 1 0,1-1 2,-1-1 1,1 0 0,0 0-2,1-2 0,-1 2 0,1-1 2,0 1 0,1-3 1,0 1-1,1 0 1,0-1 0,2 0 0,-1 0 1,1 1 1,-1-1 2,3-1 2,-1 2-1,1-3 2,0 1 1,1 0 2,-1 0 1,1-1 0,1 0 3,0 0-1,-1 0 3,1 1-1,-1-2 4,0 1 0,0-2 3,0 1-1,-1-1 1,0 0 1,-1 0 1,-1 0-2,0 0 1,0 0-3,-2 0-1,0 0-2,-2 0 2,0 0-1,0 0 1,-3 0-2,0 0 1,0 0-1,0 0 0,0 0 1,0 0 2,0 0 1,0 0 2,0 0 2,0 0 3,0 0 0,0 0-1,0 0-3,0 0-8,0 0-7,-2-1-12,1-1-13,-1 1-17,0 1-22,0-2-26,-1 1-21,1 0-16,1 0-22,-1 0-15,2 1-19,0 0-17,-1-1-12,1 1-10,0 0-5,0 0-1,0 0-19,0 0-17,2-3 16,1 2 28,0-2 30,0 2 28,1-1 26,-1 1 23,2 0 19,0-1 18,0 1 15,1 1 13,0 0 8</inkml:trace>
  <inkml:trace contextRef="#ctx0" brushRef="#br0" timeOffset="120242.8775">24540 11340 21,'-2'-1'34,"2"1"10,-1-2 9,1 2 11,0 0 12,0 0 15,0 0 18,0 0 18,0 0 24,0 0 8,0 0-8,0 0-14,0 0-15,0 0-13,0 0-7,0 0-5,0 0-2,0 0-5,0 0-2,0 0-6,0 0-7,0 0-5,2 0-6,0 0-6,2-1-5,-1 0-5,1 1 0,0-2-5,0 1 0,0-1 0,1 2-2,1-3 1,-1 2 0,0-2 0,1 2-1,-1 0-4,0-1-6,1 1-4,-1 1-5,-1-1-2,1-1-4,-1 2 0,0 0-6,-1 0 0,2 0-3,-1 0-1,-1 0-1,0 0-2,-1 0-1,0 0-2,-2 0-4,2 0-2,1 2-6,-3-2-7,2 1-9,-2-1-17,2 0-24,0 0-20,2 1-19,-2 1-21,0-1-15,0 0-19,1 0-11,0 1-15,0-1-10,-3-1-19,5 1-12,-1 1 14,0-2 23,2 0 28,-2 0 29,1 0 24,-1-2 21,0 0 18,0 1 16,2-1 12,-2 1 10</inkml:trace>
  <inkml:trace contextRef="#ctx0" brushRef="#br0" timeOffset="121176.9309">24842 10868 8,'-1'-9'30,"0"1"8,1-1 7,-1 1 8,0 2 8,0 0 11,1 3 11,-1-1 14,1 0 14,0 1 19,0 0-7,0 2-27,0 1-18,0 0-8,0 0-5,0 0-1,0 0 2,0 0 1,0 0 2,0 0 1,0 0 0,0 0 0,0 0-2,0 0-1,0 0-4,0 0-2,0 0-2,0 0-2,0 0 0,0 0-1,1 3 0,-1 0-2,0-1 1,1 1-2,0 1 0,0 1-2,-1 1 1,1 0-3,0 2-1,0 1 0,-1 1-1,1 0-4,0 2-2,2-1-3,-2 1 1,0 1-3,1 1 1,-1 0-4,1 0 0,-1 2-2,1-1-3,-1 0 1,1 1-5,-1-1-3,1 0-3,-1 0-2,1 1-3,-1-1-1,1-1-2,0 1-1,1-2-3,0 1 1,-1 0-2,0 0 0,1-2-2,-1 2 0,0 0-2,0-1 0,1 1 0,0-1-1,0 0 0,0 1 0,0-1-1,1 0 0,-1-1 0,0 2-3,0-2-2,-1 0 2,0-1 1,1-1-3,-1 0 1,0-2 0,0 0 1,0-1-2,-1-3 2,2 1 0,-3-1-1,1 0 1,0-1 1,0-1 0,-1 0 1,0-2 1,0 0 0,0 0-2,0 0 1,0 0-2,0 0 0,0 0 0,0 0-1,0 0 3,0 0-1,0 0-2,0 0 1,0 0-2,0 0 1,0 0-3,0 0 2,0 0-1,0 0 2,2-2 0,-1 0 2,1 0 2,-1-1 1,1 1 0,-1-3 2,2 1 2,-1 0 2,0-3 2,0-1-1,1 2 3,0-2 2,1 0 2,-1-1 1,0 0-1,0 1 0,0-1-1,0-1-1,0 0-1,0 3 1,0-1-3,1-1 0,-1 1-2,1 0 0,0 2-3,0-2 0,-1 1 0,2 2-2,-2-2 0,3 1-2,-2 1 0,1-1 0,0 2 1,0-1-1,0 3 3,2-2-3,-2 1 1,1 0 0,0 1 2,0 2-2,1-3 1,0 3-1,0 0 2,-1 0-1,1 1 2,1 1 2,-1 0-2,0 0 0,1 0 2,0 1 0,0 1 0,1 1 0,0-1 1,-1 1-1,0 1 3,0-1 0,1 2-2,-1-1 3,-1 1-1,1 0 1,0 0 2,-1 1 1,-1 0 2,1 1 4,0-1 2,-1 0 0,-1 1 4,0 0-2,0 0 3,0 1 3,0-1 2,0 0 2,-2-1 4,1 2-2,0-2-1,0 0-3,-1 2-1,0 0-1,-1-2-2,2 0-1,-1 1-2,-1-2-4,0 1-4,0-2-1,1 1-3,-2-2-2,1 0-5,-2 0-2,1-1 1,0-1-1,-1 0-3,1-2 0,0 2-3,-1-3-1,0 0 1,0 1-2,1 2-3,-1-3-2,0 1-2,0-1-8,0 0-8,0 3-9,0-3-14,0 0-14,1 1-13,-1-1-15,0 0-14,0 0-19,1 3-21,-1-3-19,1 2-10,1-1-16,-1 1-9,1 0-10,0 1-5,-1 0-17,0-2-18,-1-1 0,1 4 7,0 0 25,-1 1 29,0-5 31,0 6 27,-1 0 24,0-1 20,-1 0 18,0 2 15,-1-1 14,1 0 9</inkml:trace>
  <inkml:trace contextRef="#ctx0" brushRef="#br0" timeOffset="122330.9969">29826 12190 23,'0'0'40,"0"0"11,0 0 11,0 0 12,0 0 13,0 0 13,0 0 15,0 0 16,0 0 20,0 0 23,0 0-13,0 0-46,0 0-28,0 0-18,1-1-11,-1 1-8,0-2-2,1 0-1,0-1 1,0 0 3,-1 1 0,1-2 2,1 1 0,-1-2-3,1 0-1,-1 0-5,0-1 0,1 0 1,-1 0-2,2-1-1,-2 0 0,1 2-2,1-1 1,-1-1-2,0 0 1,1 1-4,-1-1 1,1 0-2,-1 0-3,1 0-3,0-1-2,1 0-2,-1 1-3,1 0-2,1-1 2,0 0 0,0 0 1,0 1-1,1 0-2,0-1-1,1 2-2,0 0-1,-1 1-3,1-1-2,1 3 0,0-1-1,-1 1 0,1 1-2,1 1-3,-1 0-5,1 1-2,0 1 0,1-1-1,-1 2-2,1 0 1,1 0 1,-1 1-3,0 0 1,2 0 0,-2 1-2,2-2 1,-2 1-2,0 1 1,1 0 3,-1-1 3,1 0 2,0 0 5,0-2 0,0 2 5,1-2 7,0 1 4,1-1 5,0-1 5,-1 0 7,3-2 6,-1 0 9,2-1 3,-2 0 5,3-2 5,-1-2 4,2 0 4,-1-1 4,0-2 2,1-1 4,-1-2-3,1 2 1,-1-2-3,0 1-2,1-2-6,-3 2-7,0-1-3,-1 1-4,-2 0-9,0 1-5,-2 1-8,-2 1-8,1 2-3,-3 0-8,-1 0-4,-1 3-3,-2 1 1,1 1-1,-2-1 6,0 0 1,-1 3 1,0 0 1,0 0 3,0 0-2,0 0-2,0 0 1,0 0-13,0 0-14,0 0-21,0 0-20,0 0-34,-2-1-41,2 1-45,-1-2-46,-1-1-44,2 3-37,-2-1-26,0-1-18,2 2-37,-3-2-29,3 2 26,-4-3 46,1 3 51,3 0 45,-6 0 44,0 0 37,2 0 34,-1 0 27,2 3 24,-2-2 19,1 1 14</inkml:trace>
  <inkml:trace contextRef="#ctx0" brushRef="#br0" timeOffset="124245.1064">31031 11068 19,'0'0'40,"0"0"12,0 0 11,-3 0 13,0 2 13,1 2 14,0 0 17,-1 0 18,1 1 19,0 0 25,0 0-9,1 1-42,-2 1-29,2 0-27,0 1-15,0 1-10,1 0-5,-1 1 0,1 0-1,0 0 1,1 2 1,-1-3 0,1 3 0,0-1-2,0 1-2,1-2 1,0 1-2,-1-1 0,0 1 0,0-1 0,-1 1 1,1-2 2,0 2-1,0-1 3,-1 0-2,1 1 0,0 0-1,0-1-2,-1 2-4,0-1-2,0 0-3,0 1-4,0-3-2,0 4-3,0-2-3,0 0-7,0 0-2,0-1-1,0 0-2,0 1-4,0-2 1,0 0-2,0-1 0,0 0-1,0 0 1,0-2 0,0 1-1,-1-3 4,1 3-1,0-2 4,-1-3-1,1 2 1,0-1 0,0-1 0,0-2-1,0 2 0,0-2 0,0 0-2,0 0 2,0 0-4,0 0 1,0 0-3,0 0 0,0 0-1,0 0-1,0 0 0,0 0 0,0 0-3,0 0 1,0 0 0,0 0-2,1-2 2,0 0-1,0-1 2,1 1 1,-1-2 0,1 0 1,0-1 2,1 0 0,0-1 3,0-1 1,2-1-1,-1 1 4,-1-1 1,2-1 1,-1 1 0,1 0 0,-1-1 2,2 1-3,-1-2 0,0 2-2,0-1 0,1 3-2,1-3-3,-1 1-2,1 1 2,-1-1-3,1 2 1,1-1-1,-2 3 0,1-2 0,0 1 1,1 2 1,-1 0 1,0 0 2,-1 1 1,2 1 2,-1 0 1,-1 1 1,1 1 1,-1 0-1,1 1 2,-1 1-1,-1 0-1,0-1 1,0 2-1,1 0-2,-2 0 0,1 0 0,-2 2-1,1-2-1,0 3 1,-1-2-1,0 2-2,-1 0 3,1 0-3,-1 1 3,0 0 2,-1 0 2,-1 1 4,0 0 5,-1-1 1,0 2 6,0-1 1,-3 0 1,2-1 2,0 1 0,-1-1 2,0 0-3,-1 1-2,1-2 3,-1 1-2,0-1-3,0 0-2,0-1-8,0 0-3,0-1-4,1 1-7,-1 0-11,0-3-14,1 1-18,0 0-16,-1 0-20,1-2-17,0 0-33,1 0-39,0-1-41,0 1-40,2-2-33,0 0-26,0 0-14,0 0-9,0 0 29,0 0 39,0 0 38,3-2 36,0-1 32,1 1 28,1 0 28,0 1 22,1-2 20,0-1 16</inkml:trace>
  <inkml:trace contextRef="#ctx0" brushRef="#br0" timeOffset="124924.1452">31557 11364 6,'-1'-3'34,"1"3"12,0 0 11,-2-1 13,2 1 15,0 0 16,0 0 17,0 0 21,0 0 24,0 0 27,0 0 3,0 0-24,0 0-20,0 0-23,0 0-17,0 0-15,0 0-7,0 0-3,0 0-2,0 0-1,0 0 1,0 0-1,0 0-1,0 0-3,0 0-1,0 0-2,0 0 1,0 0 0,0 0 4,0 0 0,0 0 3,0 0 2,0 0 3,0 0 0,0 0 1,0 0 0,0 0 1,0 0 2,0 0 0,0 0-2,0 0-1,0 0 1,0 0-1,0 0-3,0 0 1,0 0-6,0 0-1,0 0 2,0 0-7,0 0 1,0 0-5,0 0-3,0 0-5,0 0-6,0 0-5,0 0-3,0 0-7,0 0-9,0 0-2,0 0-4,0 0-5,0 0-2,0 0-7,0 0 0,0 0-5,0 0-2,0 0 2,0 0-2,4 0 5,-1 0 9,0 0 4,1-1 9,0 1 3,0-2 8,1 2 6,2-1 8,-1 0 2,0 1 6,1-1 7,-1 0 7,2 0 9,-1 1 12,-1 0-4,2 0 4,0-1-3,0 0-1,-1 1 1,0 0 2,2-2 5,-2 1 4,1 1 4,-1 0 6,1-3 0,0 3 7,-1 0-9,0-1 5,1 0-11,-2 1 0,0-1 3,-1 1-4,1 0-8,-1-1-8,-1 1-31,-1 0-40,0 0-22,-1 0 0,-2 0 0,0 0 0,2 0 0,-2 0 0,0 0 0,0 0 0,0 0 0,0 0 0,0 0 0,0 0 0,0 0 0,0 0 0,0 0 0,0 0 0,0 0 0,0 0 0,0 0 0,0 0 0,0 0 0,0 0 0,0 0 0,0 0 0,0 0 0,0 0 0,0 0 0,0 0 0,0 0 0,0 0-351,0 0-201,0 0-4,0 0 4,0 0-1,0 0-22,0 0-14,0 0-21,2 2-3,-2-2 32,0 0 49,4 2 75,-1 0 75,1-1 69,0 2 58,-1-2 53,1 0 42,0 1 36,0-1 30,0 0 26,0 0 20</inkml:trace>
  <inkml:trace contextRef="#ctx0" brushRef="#br0" timeOffset="125502.1783">32055 11324 17,'3'0'40,"0"0"12,-3 0 12,2 0 14,-2 0 15,3-1 17,-3 1 19,0 0 25,0 0 29,0 0 17,0 0 9,0 0-13,0 0-32,0 0-22,0 0-20,0 0-7,0 0-2,0 0 1,0 0 0,-3 0-2,1-1 0,0 1-6,0-1-6,0 1-8,-1-2-6,0 1-3,-1 1-5,-1 0-3,1-1-2,1-1 2,-1 2 5,0 0 2,1 0 3,-1 0 6,0 0 4,1 0 4,-3 0 6,2 2-3,1-1 4,-2 0-4,2 1-1,-2 0-2,1 0-6,-2 1-5,2-1-8,-1 3-7,1-1-5,-1 1-2,0-1-12,-1 2-5,1 0-11,0 1-5,0-2-7,1 2-4,-1-1-5,1 1-2,0-1-3,0 1 0,1-1-2,0 1 3,1-2-8,0 2-3,0-1 1,0 1-3,1-2 0,-1 2 0,1-2-3,1 0 1,0 1-3,0-2-3,0 1 1,0 0-3,1-2-5,0 1 0,0-2 3,2 4-5,-1-4 3,0 2-1,1 0 1,0-2-3,1 3 1,0-3 4,2 2-5,-1-1 1,0 1 2,1-1-2,0 0-3,1-1 1,0 0 2,0 1 3,0-2-6,2 2 4,-1-2-3,0 2 2,1-1 3,1 0 0,-1-2 2,0 0 6,0 2 5,1-1 9,-1-1 2,2 0 7,-3 0 4,1 0 9,1-1 10,0-1 7,-1 2 13,0-3 8,2 1 14,-1-1 13,0 0 13,1-1 9,0 1 5,1-2 11,-1-1 9,0 1 12,1-1 11,-1 1 7,0-2 7,-1 1 10,0-2 5,-1-1 12,1 1 9,-2 0 0,-1-1 1,0 0-28,0-1-124,-2 0-65,0 0 0,0-1 0,-1 2 0,-1-2 0,-1 1 0,0-1 0,0 2 0,-1-2 0,-1 2 0,-1-1 0,-1 0 0,0 1 0,-1 0 0,-1 1 0,-1-2 0,-1 2 0,-1-2 0,-2 2 0,0 1 0,-2-2 0,-2 1 0,1 0 0,-3 1 0,2 2 0,-2-2 0,0 2 0,0 1 0,1 0 0,-1 1 0,1 2 0,-1-2 0,3 3-3,-1 1-512,0 1-72,1 0 50,0 1 23,1 1 28,0 0 3,0 3 0,1 0-6,1 2-1,-1 1-35,2 2-26,1 2 51,-1 1 70,0-1 71,1 4 63,-1-1 56,1 2 47,-2 1 39,0 0 33,1 3 29,-2 0 23,1 2 20</inkml:trace>
  <inkml:trace contextRef="#ctx0" brushRef="#br0" timeOffset="172260.8527">769 3379 11,'-4'-3'30,"0"1"8,-2-1 7,1 2 7,0-2 9,-1 3 8,1-3 10,0 3 9,1-1 9,-1 1 12,2-1-15,-2 0-35,1 0-21,1 1-9,0 0-7,0 0-2,0 0-2,0 0-1,0 0 0,0 0 1,0 0 1,0 0 4,0 1 4,0 0 3,0 0 3,0-1 1,0 1 2,0-1 0,0 0 0,0 3 1,0-3-2,-1 2-1,1-1-1,0 1-1,0 0-4,1 0-3,0 1-4,-1 0-5,1 2-3,0-2-4,0 2-2,-1 0-2,1 2 0,0-1-1,0 1 0,1 0 0,-1 3 1,1 0 1,-1-1-1,1 3 0,-1 1 1,1 0 1,-1 2 0,1 0-1,-1 2 0,1 0-1,-1 2 0,1 0-2,-1 1 0,1 1-2,-1-1 0,1 2-1,0-1-1,-2 0 0,2 0-2,-1 1-2,1-1 0,-1 1-2,1 0 1,-1-2-3,1 1 1,1 0-2,-1-2 0,0 2-2,0-2 0,1 2-1,-1-1 0,0 2 3,0-3 4,1 3-1,0-1 5,0 0 1,0 1 2,0 1 3,0 0 3,1 1 0,0 0 2,0 2 2,1-2 2,-1 2 2,1-1-1,-1 1 0,2 2-2,-1-2-2,0 2 0,1 0-4,-1 0-1,1-1-3,0 1-1,0-2-1,0 1-1,0 1-2,0-3-1,0 1-2,0 1-1,1-3-3,-1 0 1,0 0 2,0 1 1,0-2 1,0 1 3,0-2 2,0 1 1,-1 0 2,0-1 2,1 0 1,0 1 2,-1-2 2,0 2 3,0-1 1,1 0 1,-1 0-2,0 1 0,0-1-1,1 2-3,-2 0-1,1-1-1,0 3-1,0-1 0,0 2-2,1-1-3,0 0-1,-1 1-1,0 0-4,0 0-1,1 0-1,-1 0 0,1-1-2,0 1-3,0 1-2,0-1 1,2-1 2,-1 0 2,0 2 2,-1-2 1,2 1 4,-1-1 0,1 1 4,0 0 1,-1 0 3,1 1 0,-1-2 2,1 2 2,-1-2 3,0 3-2,1-2-1,-2 0-3,1 1-1,0-1-3,0 2-1,-1-2-2,0 0-1,0 0-2,0-1-2,1 1-2,-1 1-1,-1-2-2,0 0 0,1 0-2,-1 0-1,0-1 1,0 1-1,1 0 3,-1-1 0,0-1 3,0 2 1,2-1 3,-2-1 1,0 0 2,0 3 2,0-2 2,1 1 2,-1 0 0,0-1 2,0 1 1,1 1-1,-1-1 0,0 1-2,-1-1-1,1 1-2,-1 2-1,2-1-2,-2 0-3,1 1 0,-1 0-2,1 0-2,-1 0 0,-1-1-3,1 1-1,0 0-2,0 0 0,-1 1 1,1-1 3,0 0 1,-1 0 2,1-1 1,0 1 3,0 1 2,-1-1 0,2 0 3,-1 1 2,0-1 1,1 1 2,-2 0 2,2-1-1,-1 2 0,1 0-2,-1 0-2,2 1-3,-2 0-1,1 0-2,-1 0-3,1 1-2,-1 0-2,1-1-3,-1 3-3,1 10 2,1 7 2,-1-9 1,-1-6 2,2 8 2,-1 1 1,-1-7 1,1-6 3,-1 6 1,2 2 1,-2 0 2,0-1 2,0-1 3,-1-1 3,1-2-2,-1 0-2,0-1-1,0-2-3,0 1-1,0-2-3,0 1 0,0-2-4,1 1 1,0-2-2,-1 0-2,1 0-3,0-1 0,0 1 0,-1 0 2,1-1 0,1 0 2,-1 0 2,1 0 0,-1 0 2,1 0 2,-1 1 0,0-1 1,1 0 1,-1 0 2,1 0 2,-1 0-1,1 1-1,0 0 0,-1-1-4,0 3-1,0-3-3,-1 2-2,0-2 0,0 2-3,0-1-1,0-1-2,0-1 0,0 0-1,0 0-1,0-2-2,-1 2 0,0-2 1,0-1 1,-1-1 4,1 1 1,0-2 3,0 1 2,0-1 2,0 0 1,1-1 2,-1 0 1,0 0 3,0-1 2,1 1 2,-1 1 0,0-2 1,1 2 1,-1 0-3,0-1 1,1 1-3,0 1 0,0-1-1,0 1 0,0 0-3,0 0-2,0 0-1,0 1-2,0-1-1,0 0-1,0-1-1,0 1-2,0-1 0,0 1-2,0-1 1,-1 0-1,1-1-2,-1 0 0,0 2 0,0-2 2,1 0 0,-1-1 3,0 2 1,0-1 0,0-4 2,-1 0 3,2-4 1,-1 0 1,0 1 3,0-1 1,1 1 1,-2 0 3,1 1 0,-2 2 1,2-3-1,-1 3 2,0 0 0,0 0-3,0 2-2,-1 1-1,0-1-2,0 3-2,-1 0-1,0-1-2,0 2-3,0 0-1,-1 0-1,1 1-2,0 1-3,-1 0-4,1-1 0,-2 1 0,1 1 1,0-1 1,0 2 4,-1-2 4,1 0 2,-2 2 1,1-2 0,0 1 3,0-1 2,-2 0 3,1 0 1,1 0 4,-1 1 1,0 0 1,-2 0 0,2-1 0,-1 2-2,1 0-4,-1-1-1,2 3-1,-1 0-1,0 0-3,0 0-2,0 0-2,0 2-3,1-2-3,-2 3-2,1-3 0,1 3-1,-1-1 1,0 1 0,0 0 2,0-1 3,0 0 1,1 1 1,-1-1 3,0 1 2,0-1 3,1 0 3,0 2 1,-2-2 2,2 0 1,0 1-2,0 1 0,0-1-4,-1-1-4,1 2-3,1-1-2,0-1-2,0 2-4,-1-1-4,1 0-1,0 0-2,1 0 0,-1 0 1,1-2 1,-2 1 3,3 0 3,-1-1 3,0 0 2,0 0 2,1-1 3,0 1 2,0-2 1,0 1 3,-1 0 2,1-1 1,1 1 0,-1 0-1,1 0-1,0 1-2,0-1-2,0 1-1,-1-1-1,1 0-2,1-1-1,-1 0-2,1 0-2,-1 0-1,1-2-2,-2 0-2,2 0-1,-1-2-2,1 0 0,-1 0-3,1-1 1,-1 0 1,1-2 1,0 2 0,0-2 1,1 2 1,-1-3 1,0 1 3,1 0 2,0 0 3,0 0 1,0 1 2,0-2 1,1 2 2,0-3 0,-1 3 1,1-3-1,0 3 2,0-2-2,1 1 1,-1-1-1,1 1-1,-1-1-2,1 0 0,-1 1-1,2-1 0,0 1-1,-1-2 0,0 1-3,0 0-1,1-1 1,-1 1-2,0-1 0,0 0-1,0 0 1,1 0-2,-1 0 0,0 0 0,0-2 0,2 2 0,-2-1 3,0 0 2,0-1 1,1 1 1,-1-2 1,0 1 1,0 0 2,0 1 2,1-2 2,-1 0 2,0 0 3,0 1 2,0-2-1,0 1-1,-1-1-1,0 1 0,1-1 2,-1 0-2,1 1-1,-1 0 0,1-2-1,-1 2-3,1-2-2,-1 2-2,1-3-1,-1 3 0,0 0-1,0 0 0,0-1-2,-1 1 0,1 1 0,0-1 1,0 0 1,-1 1 1,0 0 0,0 1 1,0-2 0,0-1 1,0 2-1,0-1 0,-1 0 1,0 1 0,0-1-2,1 1-4,-1-2-2,0 1-3,0 1-2,1-1-2,-1-1 0,0 2 0,0 0 1,1 0 1,-1-1 2,0 2 1,0-2 0,1 1 3,-1 0 2,0 0 3,0 0 3,1 0 1,-1 1 3,0-2 2,0 1 0,1 0 1,-1-1 0,-1 1 0,1 0 1,0-1-2,-1 1 0,0 0-3,0 0 0,1 0-1,-1 0 1,1 0-1,-1 0 1,1-1 0,1 3-1,-1-3-1,0 0-1,0 0-3,1 1 0,-1 0 0,0-1 0,0-1 0,1 2-2,0-1-1,0 0-1,0 1-1,0-3-3,0 2 1,0 0-1,0 0-1,0-2 0,1 1-1,0 0-1,0 0-1,-1-1-1,0 0 0,1-1 0,-1 1 1,0-1 2,0 1 0,0-1 3,0 0 2,0 2 1,0-1 3,0 0 2,-1 1 3,1 0 4,-1 0 2,0 1 3,0 0 1,0-1 1,0 2 0,1-2 0,-1 1 0,0 1-1,0 1-3,1-2-1,-1 3-2,0-2-1,0 1-1,1-1-1,-1 2-3,0 0-1,0-1-1,1 0 2,-1 1-1,0-1-1,-1 0 0,2 0-1,-1 1-1,0 0 0,0-2-1,1 1 0,-1-1-2,0 1-1,1 0 0,0 0-2,0 1-1,0-1-1,0 1 0,0-2 0,0 2 1,1 0 2,0-2 2,-1 1 1,1-1 3,0 2 0,0-3 2,-1 2 1,0 0 1,2-2 1,-2 1 0,1 0 2,-1 0 2,1-1 0,-1 0 1,1 1-2,0-3 0,0 2-1,-1 0-1,1 0 0,0-1-1,0 2 0,-1-1 0,2 0 0,-1 0 0,1 0-1,-1 0 0,1 1-2,0 0 0,0-1 1,0 0-1,1 0 0,-1 0 0,1 1-1,0 0 0,0-2-1,0 1-2,0-2 1,0 1-3,0 0 1,0-1-1,0 1 1,0-1-1,1-1 0,-1 1-1,0-1 0,0 1 0,0-1 0,0 1 0,0-1-1,0 2 2,0-2 2,0 1 1,1-1 2,-1 0 2,0 0 1,0-1 2,0 0 2,0 0 1,0-1 2,-1 2 1,0-3 0,1 0 2,-1-1 1,1 0 0,-1 0-2,0-1-2,1-1 0,-1-1-1,0 2 0,0-4-2,1 3-1,-1-1-1,0-2-1,0 1 0,0-1-2,1 0 0,1 0 0,-1-2 0,0 2 0,1 0-1,0-1 0,0-1-1,1 1 0,2-1 0,-2 1-1,2-1 1,1 0-2,-1 0 1,2-1-1,0 1 0,0-1 0,2 0-1,-1 0-1,0 0-1,2-1 1,0 1-1,0 0 0,5-1-1,4-1-1,1 2 0,0-2 1,0 0 1,0 0 1,-2-2 2,0 2 1,0-1 1,-2 0 2,1-1 1,0 1 0,-1 0 3,1-1 1,-2 0 2,2 0 0,0 0 1,-1 0 0,2 0 0,-2 1-1,3-2 0,-1 0 1,0 2-2,1-1 0,1 0 1,0-1-1,0 1 1,1 0-2,0 2 1,1-2-1,-2 1-2,1-1 0,0 2 0,0-1-2,-1 0 0,0 1-1,0-1-2,-1 0 0,0 0-2,0-1-3,0 1 1,-1 0-2,1-1 0,-1 1 0,0-1-2,1 1 1,0-1 0,-1 0 0,1 0 1,0 1 4,-1-1 0,1 0 2,0 1 2,-1-1 1,2 1 2,0-2 2,-1 1 2,2 0 1,0 0 1,0 0 3,1 0-1,-1-1 1,1 1-2,0-1-1,0 0 0,-1 2-1,2-2-2,0 1 1,-1 0-3,0-1 1,-1 1-1,1 0-2,0-1-1,0 2 0,-1-1-3,-2 0 1,2-1-1,-1 1-1,-2 0-2,2-1 0,-1 1-1,0 0-1,1 1-1,-1-2-1,1 1 0,-1 0-3,1 0 0,-1-1 0,1 3 2,0-2 1,2 0 1,-1 1 2,-1-1 1,1 0 2,1 1 0,-1 0 1,-1 0 2,1-1 2,1 0 1,-1 1 1,0-1 1,-1 0-1,0 0 2,0-1-2,-2 1-1,1 1 0,0-2 0,-1 0 0,1 0-1,0 0 0,-1 1 1,1-1-3,0-1 2,0 1-2,-1 1 0,1-1 1,0 0-1,-1 0-1,1 1 0,0 0-1,-1 0-1,1 0-1,0 2-1,-1-3 0,1 2-2,0 1 0,-1-1-1,1 1 0,-1-2-1,0 2 0,1-1-1,-1 1 2,-1 0 0,2-1 2,-2 0 1,0 0 2,-1 0 1,0 1 1,0-2 1,0 1 1,-2-1 0,0 2 3,-1-2 1,0 0 0,-1 0 2,-1 0-2,-1 1 0,-1-2 0,1-1-1,-1 1 1,-2 1-1,1-2-1,-2 0 1,0 1-1,0-1 1,0-1 0,-2 0 0,0 2 1,0-3 0,0 0 0,-1 0 1,-1 0 1,1-1-1,-2 0 2,1-1-1,-1-1 0,-1 1 1,2-1 0,-3-1-1,1 0 1,-2 1 0,1-3 0,-1 2-1,-1-1 0,1 0-1,-1-1 1,-1-1-1,1 1-1,-2-1 0,1 0 0,0-1-1,-1-1 1,0 1 0,0-1-2,-1-2 0,1 2-2,-1-1 2,0-1-2,-1 0 0,1-1-2,0 0 0,-1 1-1,1 0-1,0-2-1,0 2-2,-1 0-1,1 0 0,0-1-2,1 0-1,-1 0-2,0 1 0,1 0-2,0-2 1,-1 2-3,1 0 0,1-1 2,0-1 3,0 1 2,0-2 2,1 1 3,-1 0 0,1-3 4,-1 0 2,1 0 2,0 1 3,0-1 3,1-2 1,-1 0 3,0-1 0,0 1-1,1-2-1,0-1 0,0 0-2,0 0-1,0-2-2,0 1-2,0 0-1,0 0-3,0-1-1,1 0-3,0 2-3,0-2-1,0 2-2,1 0-1,-1 1-3,1 0-1,0 1 0,0 0-1,1 0 3,0 1 0,0-1 2,2 2 1,-2 0 3,2 1 1,-1 1 3,1-1 3,-1 0 1,1 3 3,1-3 2,-1 3 3,0-1 0,0-1 0,1 1 1,1-2 0,-1 1-1,0-1-1,0 0-1,1-1 0,0 0-3,1-1 0,-1 0-1,1 0-2,1 0 0,-1-1-3,1 1-1,0-1-1,2 3-3,-1-1-1,2 0-1,-1 2-1,0-1-3,2 1 0,-1 2-2,1 1 0,-2-1-1,2 2-1,0 0-1,0 0 2,-1 1 2,0-1 0,0 1 2,1 0 3,-1-1 0,1 1 2,-1-1 2,0 2 1,1-3 2,0 0 1,-1 1 3,1-1 1,0 0 1,-1 0-1,0-1-1,1 0 0,-2-1-2,2 0 0,-1 0-2,0 0 0,1-1-2,-1-1-1,1 1-1,-2-1-2,1 1-2,1-1 0,-1 1-1,1-1 1,-1 0 0,0 2 0,0 2 0,0-2 0,1 3 1,-1-3 0,-1 3 2,1 1 0,-1 0 0,0 0 2,-1 1 1,0-1-1,-1 1 0,0 0 0,-1 1-1,0 0-1,0 0 0,-1 0-2,-1-1 0,0 1 3,-1-1 1,0 1 1,0-1 1,0 1 1,-1-2 3,-1 1 1,0 1 1,0-2 2,0-1 2,-1 2 2,2-2 2,-2 0 1,-1 1 2,1-2-2,-1 1 0,0 0-1,0 0-1,0 0 0,-1 0-1,0-1-1,0 1-1,-1 1-2,0-1 0,0 0-1,0 1-1,-1 0-2,0 0-1,-1 0 1,0 0-2,0 0 0,-1 1-1,1 1 0,-2-1-1,1 1 0,-1 0-1,0 0-1,0 0 0,-1 0-2,1 2 1,-1-1-1,-1 0 1,1 0-3,0 1 0,0 0-1,-1 0 0,-1-1 0,1 1-1,0 0-2,-1 0 1,0-2-3,0 2 1,-1-1-1,0 1 0,-1 0-1,1 0 2,-1-2 2,0 2 3,0-2 1,1 1 2,-2 0 3,1 0 1,1 0 4,-1 0 3,0 0 2,0-1 3,0 1 2,0 0 3,1 0 2,-2 0 0,1 0-1,1-1 0,-2 0 1,1 1-1,1-1-2,-2 0 0,1 0-2,0-1-2,-1 1-3,1-1-1,0-1-3,0 1-1,-1 0-3,2-2 1,-2 2-3,1-1 0,0 0-2,-1-1 0,2 1-1,-2-1-2,1 0-2,0 0 2,1 1-1,-2-1 1,1 2 0,1-1 1,-2 1 0,2 0-1,0 1 1,0-1 0,1 1-1,0-1 1,1 2 0,-1 0-1,2 0 1,0 1 0,0 0 0,1 0-1,-2 0-2,2 1 1,1 0 0,-1-1-1,1 1-1,0 0-2,-1-1 0,0 0 2,0-1 1,1 1 1,1-1 1,-2 0 3,2-1 0,-1 0 2,-1 0 3,1-1 0,1-1 2,-1 0 2,0 0 2,1 0 2,-1-2 1,0 0 1,0 1-2,0 0 0,0-1 0,0 0-1,1-1-2,0 2 1,1-1-2,-1 0-1,0 0-1,-1 0 0,1 0-3,0 1-1,1-1-1,0 1-1,0-1 0,-1 1 0,1 0-3,-1 0 0,0 0-2,1 2-1,-1-1 0,-1 1-2,1-2 0,0 2-1,0-1-2,0 1 1,0-1 0,0 0-1,0 0-1,1 1 0,-3-2-1,2-1-1,-1 0-1,0 1 2,1-2 1,-1 0 2,0-2 3,1-1 3,-2 0 1,1-1 2,0 0 2,1-2 0,-1 1 3,0 0 2,1-2 1,0 1 3,0-1 2,0-1-1,0 0-1,0 1-1,1 1-2,0-1 0,0-1-2,1 1-1,-1 1-1,1-1-1,-1 1-1,1 0-3,-1 0 0,2 1-2,-2-1 0,2 1-1,-1 0-1,0 0-3,0-1 0,1 0 0,-1 0 0,0 0 1,-1-2 2,2 1 2,-1-1 2,1-1 2,-1 0 1,1-1 2,-1-1 3,1-1 1,0 1 1,0-1 1,0-1 4,0-2-1,0 2-1,0-2 0,0 0-2,0 1-2,0-1-2,0 0-2,1 1-3,-1-2-3,1 4-2,-1-2-2,1 1-3,-1 2 0,0-2 1,0 1 0,2 1 1,-1-2 3,0 2 2,-1-1 2,0 0 2,1 0 4,-1-1 2,1 3 3,-1-3 5,0 1 3,1-2 2,-1 0 2,0 0-1,1-1-1,0-2-3,-1-1-2,1 1-2,1-3-4,-1 1-4,1-1-4,0-2-5,0 1-1,1-1 0,1-2 3,0 0 0,0-1 2,1 1 1,-1-2 3,1 0 0,-1-1 2,1 1 1,1 1 0,0-1 2,-1 1 1,0 1 4,0 1-4,0 0-4,2 1-4,-3 2-4,1 1-5,0-1-5,1 2 0,-1-1 2,1 2 4,-1 0 1,0-1 3,0 1 3,0 0 3,-1-2 4,3-1 2,-2 2 4,-1-2 3,1 0 2,0-1 3,-1 1 3,2-3-1,0 2-4,-2-2-6,1 1-3,0 0-6,0-1-4,1 2-3,-1-1-2,0-1 1,1 2 0,-1-2 1,-1 2 1,3 0 1,-3-1 2,1 1 1,0 0 2,-1-1 3,0 1 2,2 0 2,-2 1 2,-1-1 0,1-1-2,0 1-4,-1 2-4,1-1-3,-1 1-3,1-1-4,0 3-2,-1-1-1,0 0 3,0 1 2,0 0 1,0 0 2,-1 0 3,0 1 3,0-1 1,2 0 2,-3 0 4,1 1 1,-1-1 2,0-2 2,0 2 4,0-1-3,0 1-3,-1 0-3,0 0-3,-1 0-3,0-1-5,0 3-2,1-2-4,-1 2-3,0 1-4,-1-2 1,1 1 5,-2 0 2,2-1 2,-1 0 3,1 1 2,0-1 1,0-2 4,0 3 2,1-4 3,0 0 1,0 0 3,0 0 1,0-1 1,0-1-2,0 1-3,1-1-7,-1 2-3,1-1-6,-1 2-3,1 0-6,-1 2-2,0-1 1,0 2 0,-1 0 5,0 2 0,0-1 3,0 1 2,-1 1 3,0 1 2,-1-1 3,0 1 3,0 0 2,-2 0 4,0 0 3,0 0 3,0 2-2,-1-1-3,0 0-2,-1 0-2,1 0-5,-1 1-1,0-1-3,0 1-1,-2 1-3,2 0-2,0 0-2,-1 1-3,0 0 1,0 1-2,0 0-1,-1 0-2,1 1 1,0 1 4,0-3 2,-2 3 3,3-2 2,0 1 3,-2 0 3,1-1 2,0 1 1,0-1 2,0 1 1,-1 1 2,1-1 3,0 1 0,-1-1 0,0 0-3,0 2-1,0-2-3,-1 2-1,0-1-5,1 0-3,-2 0 0,1 1-2,-2-1-4,2 1-1,0 0-1,-2 1-1,0-1-2,1 0-3,-2 1-2,1 0 0,-2 2-1,2-2 1,-1 2 0,-1 0 0,0 1 1,0-1 2,1 1-1,-2 1 1,2 0 0,-1 1 3,0-1 4,1 0 4,-1 2 4,1 0 4,-1-1 1,0 0 2,1 1 3,-1 1 2,0-2 1,1 3 3,-2-1 0,2 0 4,0 0 1,-2 0-1,2 0-2,-1 0-2,0 0-1,-2 0-1,2 1-1,-1-1-2,1 0 0,-2 0-1,2 1-3,-2-2 0,0 1-1,0 2-1,0-2-3,-1 1 1,2 0-2,-2 0-2,2 0 1,-2 1-2,1 1-2,0-1 1,-1 1-1,2 1-1,-2-1-1,3 2-1,-3-2-2,1 3 0,1-1-2,-1 0 1,0 1-1,1-1 0,-1 1-2,0 1-1,0-1 1,0 0-4,0 1 1,0-1 0,-1 1 0,1-1 3,0 0 1,0-1 1,2 1 3,-2-1 2,1 3 2,-1-4 1,1 1 1,0 1 2,1-2 2,-1 2 2,1-1 2,0 0 0,-1 1 0,1 1 1,-1-3-1,1 3 0,-2-1 0,2-1-2,-1 2 0,2 1-2,-2-1 2,2 0-2,-3 1 1,3-1-2,-2 1 1,1 1-2,-1-2 0,1 3 1,-1-2-2,0 1-1,-1 1 0,1-1-1,-1 0-1,0 2 0,-1-2 1,2 0-1,-2 1 1,2-1 0,-2 1-1,1-1 0,-1 2 1,2-2-1,-2 0-1,2 0 1,-2 2 0,0-1 1,1-1-1,-1 2-1,1-1 1,-2 1-3,2-1 1,-1 1-1,0 0-1,0 0-1,0 0-2,0 1 1,-1-1 0,1 3 0,0-3 2,1 2 3,-2 0 3,2-1 1,-1 1 2,-1 0 2,3 1 3,-2 0 0,2 0 2,-2 0 2,2 0 2,-2 1 2,2 0 2,-3 1-1,3-1-2,-3 0-2,3 1-2,-2-1-1,1-1-1,0 3-4,-1-1 0,2 0-1,-2 0 0,2 0-2,-2 0-1,2-1 0,-2 2-1,2 0 1,-2-2 1,1 1-1,0 0 0,0 0 0,0 0 0,0 0 0,0 1 1,-1-2 0,2 2-1,-1 0-1,2-1-1,-2 1 1,1 1 0,0-1-2,1 2 0,0-2 0,-1 2 0,0-1-1,0 0 0,1-1 0,-1 3-2,1-1 1,0-1 0,0 0 2,0 2 0,1-2-2,0 0 1,1 1 0,0-2-1,2 2 0,1-2-1,1 1 2,0-1 0,1-1 2,0 1 1,1 0 1,-1-1 2,-1 1-1,2 0 3,-1 0 0,0-1 2,0 1 0,1 0 1,0 0 1,0 0 1,0-2 0,0 2 0,1-1-1,-1 0-1,1 0 1,1 0 0,-1-1 0,0 1 0,0 1 1,1-1-1,0 0 0,1-1 1,-1 1 1,0-1 2,1 0-1,-1 1 0,1-1 2,0 0-1,1 1 0,0-1 0,0 0-1,-1 1-1,1-1 2,1 0-2,-1 0-1,1-1-2,-1 1-1,1 0-1,0 0 0,0-1-2,1 1-2,-1-1-1,-1 0-1,2 0 0,0 0-1,0 0-1,0 0-2,0 0-3,0 0-4,0 0-6,-1 3-10,1-3-8,0 0-16,0 0-12,0 0-17,1 0-16,1 0-16,-1 0-16,0 3-13,1-2-8,-1 0-9,1 2-7,0 1-20,1 0-17,0 0 9,0 1 19,1 0 25,0 2 21,1-1 23,0 2 18,1 3 18,3 2 13,3 1 13,-1 1 9</inkml:trace>
  <inkml:trace contextRef="#ctx0" brushRef="#br0" timeOffset="199356.4025">7854 3958 25,'2'6'38,"-2"1"8,-1-2 7,0 0 9,-2-1 9,1 1 9,-1-2 10,1 0 9,0 0 12,2-3 10,0 0-24,0 0-50,0 0-28,0 0-14,0 0-5,3 0-2,0-3 2,-1 3 0,0-3 2,1 1 2,1-1 2,0-1 3,-1 0 1,2-1 3,-1 0 1,2-1 1,-1-1 2,0 0 1,1-2-1,0 0 0,1 0 0,-1-2-1,1 1-2,0-1-1,0 0-1,2-2-3,-2 1 0,0-1-2,3-1-1,-2-1-1,1 0 0,0 0-2,0 0-1,0-1-1,1-1-1,1 0 0,0 1 0,0-1-1,1 2-1,0-3-2,1 1-1,-1 0-1,3 3 0,-1-2-3,0-1 0,2 2 0,-1-1-1,2 1 2,0 0-1,-1-1-1,2 2 1,0 0 2,0-1 0,1 1 1,-1 0 1,1 0 1,0 1 1,0-2 0,2 1 3,-2 0 4,2-1 1,0 1 2,-1-1 1,2 2 2,0-2 1,-2 1 3,3-1 0,-1 1 2,1-1 1,-1 1 2,1-1 1,0 1 2,0 0-1,-1 0 0,0 0-2,1-1-1,-1 1-2,0-1-1,-1 1-2,1-2-2,-1 2-2,1-1-2,1 1-2,-1-1-3,0 1-1,0-1-2,2 1-4,-1-1-1,0 1 1,1 0-1,0 0 1,1 0 4,0 2 1,-1-2 3,2 2 2,0 0 2,0 0 2,0-1 2,1 0 3,1 0 1,0 1 2,0-1 2,0-1 0,2 2-1,-1-1-2,1 1-2,-1 0-2,1 1-4,-1-1-2,0-1-2,0 2-4,0 0-3,-2 0-1,0-1-3,0 2-1,-1-1-1,1 0-2,-2 1-1,1 1-1,-1-2 0,0 3-3,0-2 0,0 3 0,-2 2 3,2-2 1,-1 0 2,0 1 3,-1 2 1,0-1 3,0 2 2,1 1 2,-3 0 3,2-1 2,-1 2 1,0 0 5,-1 1 1,0 0 1,1 1-1,-1 0 1,1 1 0,0 0-1,1-1 0,-2 4 1,2-3 0,-1 3-2,1-1 1,-2 0-1,2 2-1,-1-1 1,-1 2-2,1 1 0,-1-1-2,0 3 1,0-1-1,0 0-1,-1 2 0,-1-1-2,1 2-2,-1 0 0,0 2-1,0-1-1,0 1 0,1 1 0,0-1-1,-1 3 0,2-3-1,0 1 1,-1 2 1,2-3 3,-1 1 1,2 0 1,-2 0 2,3 1 1,0-2 2,0 1 1,-1 1 0,1-1 2,-1 0 1,2 0 1,0-1 1,-1 1 0,1-1-3,1 0 0,-1 1-3,1-2-2,0 0-2,-1-1 0,0 0-3,2-2-1,-2 2-3,1-3-1,-1 0-1,-1 0-2,2-2 0,-1 1-4,1-1 1,-1-2-3,-1 0-1,1-1-2,-1-1 0,2-1 0,-1 0-1,1-1 1,-1-2 2,1-1 3,0 0 2,0-3 3,0 0 3,0-2 4,1-1 3,-1-1 3,-1-3 3,1 1 4,0-2 1,0 0 3,-1-2 2,-2-1 1,0-1-1,1 0-1,-2-1-1,0 0-2,-1-2-1,-1 1-4,0 0-2,-3-1-1,1-1-2,-1 1-1,-1 1-4,-1-1-2,0-1-2,-2 2-1,1-2-2,-2 1-2,-1 1-2,0-1-2,-2 0-1,0 2-1,0-1-1,-3 1-1,0 2-1,-1 0 1,0 3 0,0 0 1,-3 4 4,0-1 0,0 4 3,-2 0 4,1 3 1,-1-2 6,0 5 4,0 0 4,0 0 5,0 0 3,0 0 2,0 0 3,0 0 1,0 0 1,-2 2-2,-1 1-1,0-2 0,-1 3-1,1 0-2,-1 1-2,1 1-4,-2 0-2,1 4-5,0-2-1,0 3-2,0 0 1,0 0-1,1 1-1,1 0 1,-1 2-1,2 0 2,0 0-2,0-1 0,2 1 0,0 0-2,1 0 0,0-1 0,1 1 0,2 0-2,1 1-1,-1-3-1,2 3 0,0-1 0,1 3-1,2-3-3,-1 1 1,2-1-1,1 1-1,-1-1-2,2 0-2,0-1 0,2-1 0,0 1-2,1-2-2,1 0-1,1 0-2,0 0-4,3 0 1,0-1 2,-1 1 0,3-3 2,1 3 2,1-1 2,0 0 3,0 0 3,2-1 1,2 1 3,0 0 2,1-2 5,0 1 1,2-1 2,-1 0 1,1-2 1,0 2 0,1-2-2,1-1-1,-1 0-2,0 0-2,0-2-2,0-1-2,0 1-2,-1-1-2,0-1-3,1 0-2,-1-1-4,1 0-1,0 0-3,0-1 2,2 0 2,-1 0 2,1-1 3,1 0 4,1 1 3,2 0 1,0-2 1,1 3 5,-1-3 2,3 1 2,-2 0 4,2 0 2,-2-1 3,1 0-1,0 1-2,-2-2-5,0 1-3,0-2-3,1 2-5,-2-1-3,0-1-4,1 0-2,-1 1 1,0-2 0,0 1 0,1 0 2,0-1 3,0 0 3,0 2 2,1-1 2,1 0 3,-1 0 2,2 1 4,-1 1 2,2-2 3,-2 2 0,0-1-2,1-1-3,0 1-1,-2-2-4,1 1-5,-1-1-4,-1-2-5,1 2-4,0-2-6,-2 1 2,2-1 0,-1 1 4,0-1 0,1 1 3,1-1 2,0 1 4,0 1 3,3-1 3,-1 1 2,1 1 3,0 0 1,2 2 5,-2-1 1,1 2-1,-1-1-3,0 1-6,-2 1-3,-1-1-5,0 1-6,-1 0-5,-1 1-5,0-1-1,-1 1 1,-1 0 3,1 1 2,0-1 2,-1 1 2,1 0 3,0 1 3,1-1 2,0 1 4,0 1 4,-1 0 2,1 1 3,-1-2 4,0 3-1,-2 0-1,1 0-4,-2 0-3,-1 1-3,-1 0-5,-1 1-2,-1 2-4,0-1-2,1 2-6,-1 2-1,0-1-5,0 2 1,-2 1 2,1 0 2,-2 1 3,0 1-1,-2 0 2,-1 0 2,-1 1 1,-1 1 0,-1-1 0,-1 1 1,-2 2 1,0-1 5,-2-1 4,1 2 2,-4 1-2,1-2 2,-3 1-2,-1 0 1,-2 1-2,-1-2-2,-1 0-6,0 1-17,-1-3-26,0 2-16,-2-1-10,0-1-13,-1-1-15,0 1-19,-2-3-19,-1 1-29,-3-2-27,1-1 1,-3 1 17,0-4 19,-4 1 23,-1-3 24,-2 0 23,-2-3 17,-3 1 13,-1-2 12,-1-1 11</inkml:trace>
  <inkml:trace contextRef="#ctx0" brushRef="#br0" timeOffset="200566.4717">3913 1685 3,'4'-14'39,"-1"2"12,-1-1 14,-3 3 13,-1 1 14,0 2 16,2 0 17,-1 2 18,-1 1 20,0 1 20,0 1 24,0 1-33,2 1-79,-3 1-48,1 1-31,-1 2-16,0-1-10,0 2-5,-1 2-4,0 1-1,-1 3 2,-1 2-1,-2 1 3,1 3 0,-2 2 5,0 0 1,-3 3 4,2 2 3,-2 1 3,1 2 1,-1 2 2,-1 0 1,1 2 3,-1 0-1,2 3-2,-1 0-2,-1 0-2,2 2 0,0 0-2,-2-1 0,2 1-1,-1-2-2,1 2-2,0-2 0,-1 0-1,1 0 2,-1-2 4,0 1 4,1-2 4,-1-2 2,1 2 4,0-2 4,-1-1 2,1-1 2,-1-1 2,1 0 4,-1-2 3,0-1 1,1 1 4,0-3-1,-1 1-1,1-3-3,-1 0-2,0 0-1,0-1-3,-1-1 0,1-2-1,-1-2 1,2 0 1,-1-3 0,0-1-1,1-1-1,0-1 0,0-2-1,2-2 0,-2-3-3,2 0-2,0-3 1,0-1-2,-2-2-1,2-1-5,0-3-1,-2-1-3,1-2-4,1-2-1,-2-2 0,1-1-2,1-2-3,-2 1-1,2-2-2,1 0 0,0-1-1,0 1-3,2-2-2,0 1 1,0 2-2,1-2-1,1 2-1,1 1 0,1 1-1,1 1 3,0 2 3,0 0 0,1 3 2,1 1 0,0 1 2,-1 3 0,1 0 1,0 3 1,-1 1 3,0 0 1,0 3 1,0 0 1,0 0-1,1 3-2,2 2-1,-1 1 4,1 3 2,1 2 1,2 3 4,0 2 2,0 3 2,1 3 1,2 2 2,0 3 1,0 1-1,1 2 2,0 0 3,0 0 3,1 2-4,0-3-1,-1 0-2,1 0-2,0-5-3,-1 0-2,1-2-2,0-3-3,-1-2 1,2-2-3,-2-2 0,1-2 0,0-1-1,1-2 0,0-2 0,0-1 0,1 0 1,0-3-1,0 1 2,1-3 0,0 0-1,1 0-1,-1-1 0,1-1 0,-1 0 0,1-1-1,-1-1-1,1-1-1,-2 2-4,1-1-4,-1-1-9,-1 2-8,1-1-14,-2-1-16,1 2-22,-2 0-23,0 0-18,0 0-17,-2 1-28,-1-1-27,1 3 1,-1 0 13,0 0 19,-2 0 21,0 0 22,-2 0 18,1 3 18,-1-1 17,1 2 14,-2 1 13</inkml:trace>
  <inkml:trace contextRef="#ctx0" brushRef="#br0" timeOffset="206885.8332">2337 12639 14,'0'3'31,"-2"0"8,0-1 6,-1-1 7,-1 1 7,1-1 7,-2-1 9,2 0 8,0 2 9,3-2 10,-2 0-15,2 0-38,-2-2-19,2 2-9,-3 0-2,3 0 0,0 0 3,-2 0 4,2 0 3,-2 0 2,2 0 3,-2 0 4,2 0 1,0 0 2,-3 0 1,3 0-1,0 0-2,0 0 0,0 0-2,0 0-2,0 0-3,0 0-3,0 0-2,0 0-3,-2 0-1,2 0-3,0 0 0,0 0-3,0 0 1,0 0-2,0 0-2,0 0-2,0 0-2,0 0-2,0 0-1,0 0-3,0 0-1,0 0-1,0 0-2,0 0-1,0 0-1,0 0 0,0 0-1,0 0 0,0 0 1,0 0-1,0 0 0,2 0 1,1 0-2,1 0 2,0 0-1,0-1 2,1 0 0,2 0 0,0 0 1,0 1 0,0-1 0,1 1 0,1-1 1,-1 0 0,-1 0-1,2 0 0,-1 0 0,-1 0 0,1 0 0,-1 1 0,0 0 0,0 0-1,-1-2 0,0 2 0,0-1 1,0-1 0,-2 2 0,1 0 0,-1 0 0,0 0 0,-1-1 0,1 1 0,-2 0 0,-2 0 0,3 0-5,-1 0-3,0 0-16,0 0-16,1 0-19,-1 1-18,-2-1-37,0 0-44,3 2-10,-1 1 6,0-1 13,-2-2 15,-1 6 16,-1 1 14,0-2 16,-2 2 15,0 2 14,0-1 14,-1 2 11</inkml:trace>
  <inkml:trace contextRef="#ctx0" brushRef="#br0" timeOffset="207556.8716">3990 13545 4,'-4'-4'23,"-1"0"11,0 1 6,-1 1 8,0 0 6,1 0 8,1 0 8,-1 1 9,1-1 10,0 1 11,1 1-7,0-1-22,1 0-16,0 1-15,2 0-3,-3-1-2,3 1 2,0 0 2,0 0 3,0 0 2,0 0 3,0 0 0,0 0 1,0 0-1,0 0-2,0 0-2,0 0-5,0 0-3,0 0-7,0 0-6,0 0-5,0 0-5,0 0-3,0 0-4,0 0-3,0 0 0,3-2 0,-1 2-1,0-2 1,2 0 0,0 1 1,1-1 2,2 1-1,1 0 2,1-2 0,0 1 0,3 0 1,-1 1 2,1-1-1,2 1 0,-1 0 1,2-1-2,-2 1 0,1-1-1,0 2-2,-2 0 0,1 0-4,-1 0 0,0 0-7,-2 0-5,-1 0-13,1 2-16,-2-1-17,0 1-14,-2-1-23,0 0-26,-2 2-20,-1-1-16,-2 2 3,-1-4 10,-1 6 16,-2 1 14,-4-1 17,1 2 15,-3 0 15,-1 1 15,-3 1 10,-1 0 11</inkml:trace>
  <inkml:trace contextRef="#ctx0" brushRef="#br0" timeOffset="208426.9213">2843 15958 4,'-2'2'27,"-2"-1"5,2 0 5,0 0 7,0 1 5,0-1 7,-1 2 7,1-2 6,1 0 8,1-1 8,0 0-12,0 0-29,0 0-15,0 0-9,0 0-4,0 0-1,0 0-1,0 0 0,0 0 1,0 0 1,2 2 2,0-1 1,0-1 1,2 0-1,0 0 2,2 0 0,-1-1-2,2 0-2,-1 0-1,3-1-1,-2 2-1,1-3 0,1 2-2,-1-1-1,-1 0-2,1-1 0,-1 1-2,1 0 0,-1 0 1,-1 0-1,-1 1 0,-1-2 0,0 1 1,0 0-1,-1 1 2,-1 0 0,-2 1 3,1 0 3,-1 0 5,0 0 5,0 0 4,0 0 2,0 0 1,-2 0 1,-3 0-1,-1 1 1,0-1-2,-1 0 1,-1 1-4,-2-1 1,0 1-6,-1 0-5,-2 0-8,1-1-6,-2 1-6,2 0-5,-1 1-9,0-1-9,1 1-9,-1 0-9,2 0-10,0 0-9,0 1-8,2-1-8,1 1-28,0 0-33,1-1-5,1 3 7,2-1 11,0 2 14,1-2 16,0 1 15,0 1 13,3 1 12,0-2 11,0 2 9,3 0 8</inkml:trace>
  <inkml:trace contextRef="#ctx0" brushRef="#br0" timeOffset="214223.2529">8350 13658 28,'0'3'39,"-1"1"10,-2-1 8,1 1 11,-1-1 10,-1 0 11,1 0 11,-1 0 12,2-1 14,0-1-6,2-1-17,1 2-29,0 0-34,0-1-19,1 1-9,1-2-6,0 2-2,1-1 0,0-1 1,0 1 0,2 0 3,-1-1 1,3 0 3,-1 0 1,0-1 4,1 0 1,2 0 2,-1-1 1,1 0 2,1-1 0,0 1 2,0-1-2,2 0 0,-2-1-1,2 2-2,-1-2 0,-1 1-1,1 0-2,-1 0-2,1 1-1,-2 0-2,0-1-2,0 3 0,-2-2-3,0 2 0,0-1-1,1 1 0,-3 0-1,1 0-2,0 0-3,0 0-6,0 0-13,0 1-17,-1-1-15,1 1-12,1 0-11,-1-1-8,0 0-20,2 2-19,1-1-14,-1-1-6,1 2 6,1-1 12,0 1 15,0 0 15,2 0 16,0 1 15,2-1 12,0 3 11,2 1 7</inkml:trace>
  <inkml:trace contextRef="#ctx0" brushRef="#br0" timeOffset="216345.3742">10956 16084 15,'-6'0'27,"1"0"6,-2 0 6,1 0 5,2 1 7,0 0 6,-1 0 7,1-1 9,0 0 8,0 0-4,1 0-16,0 0-12,1 0-9,0 0-5,2 0 2,-3-1 1,3 1 2,0 0 3,0 0 2,0 0 2,0 0 0,0 0 0,0 0 1,0 0-1,0 0 1,0 0-2,3 1-2,1-1-2,0 0-4,2-1-3,1 0-3,0 0-4,1 0-2,3 0-2,-1-1 0,1 0 0,2 1-1,0-1 0,-1 2-1,3-2-3,-2-1-4,1 3-3,0-2-1,0 1-1,-1-1 1,0 2-2,-1-1 2,0 0-1,0 1 1,-1-1-1,-2 0-1,1 1-10,-2 0-16,0 0-14,-1 0-13,-1-2-15,-1 1-14,1 1-14,-2-2-16,0 0-31,-2 1-34,1-3-6,-2 0 10,-2-3 14,0 2 18,-3-2 19,-1-3 21,-1 0 15,-1-1 15,-3-3 13,0-1 10,-1 1 9</inkml:trace>
  <inkml:trace contextRef="#ctx0" brushRef="#br0" timeOffset="216841.4026">10781 12310 12,'0'-3'47,"0"3"16,0 0 19,-3 0 18,0 1 21,-2 2 22,1 4 24,-2 1 27,2-2 29,0-1 29,1-1 32,0-1-52,1 0-121,1-2-87,1-1-61,0 0-41,0 0-30,1 3-23,1-3-17,-2 0-30,4 2-28,0 0 3,1 2 15,0 0 23,-1 1 23,0 0 23,-1 0 21,0 2 19,0-1 17,0 0 14,0 1 10</inkml:trace>
  <inkml:trace contextRef="#ctx0" brushRef="#br0" timeOffset="219399.5489">23551 17031 4,'3'-4'29,"-1"0"9,0 0 7,0 1 10,-1 3 8,-1 0 11,0 0 9,0 0 12,0 0 11,0 0 13,2 0-10,-2 0-26,0 0-18,0 0-15,0 0-6,3 0-6,-3 0 0,0 0 1,0 0 2,0 0 4,0 0 3,0 0 2,0 0 4,0 0 1,0 0 2,0 0-2,0 0-1,0 0-3,0 0-4,0 0-4,0 0-3,0 0-6,0 0-3,0 0-1,0 0-2,0 0 0,0 0 2,0 0-2,0 0 5,0 0 0,0 0 2,0 0 4,0 0 0,0 0 3,0 0 1,0 0 2,0 0 1,0 0 0,0 0 0,0 0-2,0 0-1,0 0-1,0 0-5,-1 2-4,0-1-2,0 1-2,1 0-6,-2 1-1,1-1-4,-1 0-2,1 1-4,-1 0-3,1-1-2,-2 1-3,1 1-1,0-1-2,0 0 1,0 1-1,-2 0 0,2-1 1,-1 2-1,0-1-1,0-1-1,0 3-1,0-1 1,0 0 1,0-1-1,0 2-1,-1 0 1,1-1 0,-1 2-1,0-2-1,1 2-2,-1 0 2,0 0-3,0 1 3,0-1-1,0 0 0,0 1-1,1 1 0,-1 1-1,0-1-2,1 0 0,-1 0 0,-1 0 1,1 2-2,1-2 1,0 0-1,0 2-1,1-1 0,-1 1-1,1-2 0,0 2-1,0-1-1,0 1 1,1-1 1,-2 1 0,2-1 2,1 2 1,-1-1 4,0 0 0,1-1 2,0 4 2,0-3 2,0 0 2,0 1 2,0 1 3,0 0 0,1 0 2,0 0 2,-1 1 0,1 0 0,0-1 0,1 1-1,-2 1 1,0-1-1,1 2-1,0-1 1,0 0-2,-1 1 1,1 0-4,0 0 3,0 0-3,-1 0 0,1 1-3,0-1-1,0 1 1,0 1-3,1-1 0,-1 1 0,1-1 0,0 0-1,0 0 0,0 1 0,1 0-1,0-1 0,2 0-1,-1 0-2,0 0 1,0-2-1,1 2-1,-1-3 1,3 1-1,-2-1-1,0-1-2,-1-1-1,2 0 0,-2 0-1,1-3 0,1 0 0,-2-1 0,1 0-1,-1-1 1,0-1 0,1 0-1,0-1 0,0 0 1,-1 0 1,0-1-1,0-1 1,-1 2 2,1 0 1,1-3 0,-2 3-1,0-3 1,0 2 1,0-1 1,-1 0-1,0 1 2,0-1 1,0 0-1,1-1 1,-1 0 0,0 1-2,0 1-3,1-3-3,-2 2-7,1-1-5,-1 0-7,1-2-10,-2 0-8,0 0-11,0 0-14,0 0-17,0 0-13,2 0-7,0 0-8,0 0-6,1-2-4,0 1-3,0-2-5,1 1-2,1-1-14,-2-1-16,1 1 8,-1-3 15,0 1 19,-1-2 21,1 2 16,-3-2 15,1-1 13,-1 2 10,-1-2 11,0 2 7</inkml:trace>
  <inkml:trace contextRef="#ctx0" brushRef="#br0" timeOffset="222135.7054">32141 17085 18,'-2'1'38,"0"-1"8,0 1 11,0 0 9,0 0 11,1 1 11,0 1 13,1-3 12,0 0 13,1 2 16,0 0-18,-1-1-44,3 1-27,-2 0-18,1 0-9,0 1-4,0 0-2,1-1 1,-1 2-1,0-1 2,0 2 1,1 0 1,0 1 1,1-2 0,1 3 2,-2-2-1,1 3 1,0-2-2,0 2-1,0 1-2,0-2 2,1 1 0,-1 1 0,-1-1-1,1 1 3,0 0 0,-1 2 2,0-2 0,0 1 0,0 0 1,1 2-3,-2-2-1,0 1-2,0 2-1,1-1-2,-1 0-3,0 2 1,0-2 0,0 2 0,0 0 0,-1 0 0,1 0 2,-1 1 2,1 1 0,-1-1 3,0 0 0,0 0 2,1 1 2,-2-1 0,1 1 0,0-1-1,-1 1-1,1-1-2,0 0-3,0 0-3,-1-1-1,1 1-1,0-1-3,0 0-2,-1-1-2,1-1-1,0 2-2,0-1-1,-1 0-1,0 0-2,0-1 1,0 1-1,0 1 0,0-2 1,0 1-1,0 0-1,-1 0 1,0-1-2,0 1 0,1 0-1,-2-1 0,1 1 0,-1 0-1,1-1 0,-1 1-3,-2-1 0,2 0-2,0 0 0,0-1 1,-1 1-3,0-1 0,0 1 0,1-2 0,-1 2-1,0-2 1,-2 0-1,1 0 0,0 0-1,1-1-1,-1 1 0,0-1 1,1 0-3,-1 0 1,-1-1-2,1 0 2,-1 1-3,1-1 0,0 1 1,0-1 1,-1 1 1,0-1 1,0 1 2,1 0 1,-1 0 3,1 0-1,0-1 4,-3 1-1,2 0 2,1-1 1,-1 1 1,0-1 3,0 0-3,0 0 1,-1 0-1,2-1 0,-1 1 2,1-1-1,0 0-1,-1 0 1,0 0 2,2-1-1,-1 1 1,1-1 0,0-1 1,0 1-2,0-2 3,1 2 0,0-3 0,-1 1 1,0-2-2,1 1 0,0 0 1,0 0-3,1-1 2,-1 0-2,2 1 1,0-3-2,-2 1-2,2-1 2,-1 0-1,1 0-1,0 0 0,0 0 2,0 0-2,0 0 0,0 0-2,0 0 0,0 0 1,0 0-1,0 0 1,0 0-1,0 0 0,0 0 0,0 0 0,0 0-2,0 0 1,0 0-3,0 0 1,0 0 0,0 0-1,0 0 1,0-3 0,0 1-1,1 0 2,0-1-2,0 1 0,0-1 1,1 1-1,-1 0 2,0-1-2,2-1 2,0 1 0,-1-1 1,0 1 0,1-1 0,0 0-1,0 2 0,0-2-1,-1 1 2,1-1-1,0 0 1,1 0-2,1-1 2,-1 2 2,-1-2-1,2 0 0,-1 1 0,1-2 1,-1-1 0,2 0 1,-1 2 0,1-2 0,-1 0 0,0 0 0,1-3 0,0 3 0,-1-3-1,0 1 1,1-1 0,-1 1 1,1-1 3,-1 0 1,0 0 2,1 0 0,-1-1 1,-1 2 2,2-1 1,-2-1 3,1 3-1,-1-1 1,0 0 2,-1 1-1,1 0 0,1 1-2,-1-1 1,-1 1-3,-1-1 2,1 2-3,0-1 1,0 0-1,0 2 0,0-2 1,1 0-2,-1 0 0,0 2 1,0-2-2,-1 1 1,1-1 0,0 0-1,0 0 1,0 0-1,-1 0 1,1 0-1,1 0-1,-1-1 0,0 1 0,0-1-1,0 0 1,-1 0 1,1 1-1,0-1-2,0 1 1,0-1-2,1 0 2,-1 0-3,0 1-1,0-1 1,0 1-1,1-1-1,-1 1 0,0 0 0,0-2-1,1 1 0,-1 1 0,0-1 0,0 1 0,0 0 0,0-2-1,0 1 0,0 0 0,0 0 0,0-1 1,1 2 0,-2-2 0,1 1 0,-1-1 0,0 1 0,0-1 0,-1 1 0,0 1 0,1-2 0,-1 1 0,0 1 1,0 0-1,0-1 1,-1 1-1,0-1 0,0 2 0,0-1 0,0 2 0,0-2 0,0 1 0,0 1 0,-1-1 1,0 1-1,0-1 0,1 0 0,-1 1 0,-1-1 0,1 0-1,0-1-1,-1 1 0,0-1-2,0 1 1,-1-2-3,1 1 2,-1-1-3,1 1 0,-1 0-3,0-1 1,0-1-1,0 1-6,-1 1-4,0-2-7,1 1-4,-2-1-5,1 2-2,1-1 1,-1 0 1,0 0 2,0 1 2,1-1 2,-1 1 0,-1-1 3,2 2 3,-1-2 2,0 2 7,1 0 4,-1 0 6,0-1 4,0 3 2,0-3 1,0 2 1,0 0-3,0-1 1,0 0 0,0 1 0,-1-1 0,0 0 0,0 1-1,2-2 1,-2 2 0,1-2 0,-1 0 0,1 2 1,-2-3-1,2 2-1,0-2 2,-1 0-1,1 1 0,-1 0-1,1-1 1,-2 1-1,2 0 0,-1 0 1,2 0-1,-1-1 1,0 2 2,1-2-1,-1 3-1,1-2 2,1 2 0,0-1 0,0 0 1,-1 1 0,1-1 1,1 2-1,-1-1 1,1 1-2,-1-1 3,2 2-2,-1-1 0,0 1 2,0 0-2,1 1 1,-1 0 1,1-1-2,0 3 1,0 0 2,0 0-3,0 0 2,0 0 1,0 0-1,0 0 0,0 0 2,0 0-1,0 0-1,0 0 1,0 0-2,0 0 1,0 0 0,0 0-1,0 0-1,0 0-1,0 0 1,0 0-2,0 0-2,0 3 1,0-3-1,1 2-1,-1-2-1,0 1-1,1 1 0,0 0 0,0 1 1,1 1-1,-1-1 1,1 1 0,1 2-1,0-1 2,0 1 1,0 2 0,0-1 0,1 0 0,0 1 0,0 1 1,-1 0 0,1 1-1,0 0 0,0-1 0,-1 1 0,2 0-1,-1 1-1,-1 0-3,1-1 1,0 2-1,-1 0 0,1 0-1,-1-1-1,1 2-1,-1-1-1,0 0 0,0 0 1,-1 1 0,0-1 1,1 0 1,-1 2 3,0-3-1,0 0 2,-1 1 1,1 0 1,-1 0 1,2 0 1,-3-1 2,1 0-1,0 1 2,-1-1-1,1 0 0,-1 1-1,0 0 2,0 0-2,0 0 2,0 0-2,0 1 1,1-1-1,-1 0-1,0 0 2,1 0-1,-1 2 2,0-1-1,1-1 0,0 2 0,0 0 0,-1 0-1,1 0-1,0-2 1,0 2-2,-1-2 0,1 1 0,0 0 0,0-2-1,-1 0 0,1 0 0,0 0-1,0-1 0,-1 0-1,1-1 1,0-1-2,0 0 1,-1 1 0,0-2 0,0 2 0,0-1-1,0-1 0,-1 0 0,0 0 0,0 1-1,1-2 1,-2 0-2,1 1 2,-1 0-2,1 0 1,-2 1-3,1-2 1,0 2-1,0-2 1,-2 0-2,1 2 0,-1-2-2,0 0 1,1 2 0,-1-2-1,0 2-1,-1-1 1,0-1-1,0 2 0,1-3 0,-1 2-1,0-2 1,1 2-1,-2 0 2,2-1-1,-1 1 0,1-2-1,-1 2 2,1-1-2,0 1 2,-2-1-2,2-1 2,1 1-1,-1-1 1,0-1 1,1 2 1,0-2-2,0 0 1,1 0 2,-1 0-2,1 0 1,-1-1 1,1 1 1,0 0 1,1 0 0,-1-2 2,1 2 0,-1 0 1,1 0-1,-1-1 1,1 0 1,-1-1 1,1 2 0,-1-1 0,1-1 3,-1 1-2,1-2 1,-2 1-2,2 0 1,-1 1 0,1-1 0,-1-1 0,1 0 0,-1 1 0,2-2-1,0 0-2,-1 1-2,1-1-3,0 0-5,0 0-3,0 0-4,0 0-5,0 0-6,0 0-3,0 0-6,0 0-7,0 0-8,0 0-7,0 0-9,0 0-10,0 0-10,1-3-10,-1 3-19,0 0-19,3-2 1,-1-2 9,-1 0 14,1-1 13,-1 1 15,-1-2 13,3 2 12,-2-3 10,1-1 11,-1 1 8</inkml:trace>
  <inkml:trace contextRef="#ctx0" brushRef="#br0" timeOffset="225172.8791">23643 17015 8,'1'-4'26,"0"0"5,0 2 5,-1 1 6,0 1 5,0 0 7,0 0 6,0 0 9,0 0 9,0 0-2,2 0-10,-2 0-13,0 0-12,0 0-5,1-2-4,-1 2 0,0 0 1,0 0 0,0 0 1,0 0 1,0 0 2,2-3-1,-2 3-1,0 0 1,0 0-1,0 0-1,0 0 1,0 0-1,0 0 0,0 0 1,0 0 1,0 0-1,0 0 0,0 0 0,0 0 0,0 0-2,0 0 0,0 0-1,0 0-2,0 0-4,0 0-1,0 0-4,0 0-1,0 0-2,0 0-2,0 0-2,0 0-1,0 0-2,0 0-2,0 0-1,0 0-1,0 0 0,0 0-2,0 0 0,0 0-1,0 0 0,0 0-3,0 0 2,0 0-1,0 0 0,0 0 1,0 0 0,0 0 0,0 0 1,0 0 1,0 0 0,0 3 1,0-1 0,-1 0 0,1-2-1,-1 2-2,0 1-1,-1-1 0,1 1-2,-1 0 0,0 1 0,0 0-3,0 2 2,0-3-2,-2 3-2,1 0 0,0 0 0,1 0 1,-1 0-1,1 1 2,0-1 0,0 1 1,-1 1 1,1-1-1,0 0-1,0 1 1,-2-1 0,2 2-1,0-1 1,0-1-1,1 0-1,-1 1 1,1 0 0,0 1-2,1-1 1,-1 0 0,0 0-2,0 1 2,1 0 0,-1-1-2,1 3 1,0-2-1,0 0 0,0 3 0,0-2-1,0 0 1,0 2-1,0-1 0,0 0-1,0 1 1,0 1 2,0 0 0,0-1 2,0 2 3,0-1 0,0 0 0,0 0 1,0 0 2,0 1 2,0-2 2,0 2 0,0-1 3,0 0-1,0 0 3,0 0-2,0 1 1,0-1-2,0 1 1,0-1-1,-1 0-1,1 0 1,-1 1 0,1-2-1,0 0 0,0 0-1,0 0-1,0 1-1,0-2 0,1 2 0,0-1 0,0-2-2,-1 2-1,1-1 1,0 0-1,0 1 0,0-1 0,0 0-1,1 0-1,-1 1 0,1-1 1,-1 0 0,1-1-1,-1 2 0,2-2 0,-2-1 0,2 1 0,-1 0 0,0-1-1,0 1 0,0 0 0,1-1-1,-1 1-1,1 0 1,-1-1-1,1 1-1,1 0 0,-1 0 1,-1-1-3,1 1 0,0 0 0,0 0-1,0-1 0,0 1 0,0 0-1,0-1 0,1 1 0,-1-2 1,0 3-3,1-3 2,-1 1 0,0 0-1,1-1 0,0 1 1,-1-1 0,2 0 0,-1-1 1,0 1 0,-1-2 1,1 1 1,-1-2 1,1 2 0,-1-2 0,1 0 1,-2 0-1,1-1 3,0-1 0,0 1 0,-1 0 1,0-1 0,0 0 1,1-1-1,-1-1 1,0 1-1,0 1 0,0-1 0,2 0 0,-2-1 0,-1 0 0,1 0 0,-1-1-1,-1 0 1,3 2 0,-3-2-1,0 0 0,0 0 0,0 0 1,0 0 0,0 0 0,0 0 0,0 0 0,0 0 0,0 0 0,0 0 0,0 0 0,0 0-2,0 0 1,0-2 0,-1 0-1,0 0 1,0-1 0,1 1-1,-2 0-1,1 0 2,-1-1 0,0-1 0,-1 0 0,0 1 1,0-2 0,-1 0-2,0-2-2,0 1-2,-1-2-3,1 2 0,-2 0-1,1-2 0,-1-1 0,1 2 0,-1-1-1,-1 2 0,1-2 0,1 1 0,-2-1 0,0 1 1,0 0 3,0-1 2,0 1 2,0 0 1,0-1 2,0 1 0,0-2-1,1 1 1,-1-1 1,-1 1 1,2-1 0,0-1 0,-1 1 1,0-1 0,1-1 0,-1 0 1,1 0-1,-1-2 1,0 1-1,1-3 2,1-1-1,-1 1 0,0-2-1,-1 0 0,2-2 0,1 0-1,-1 0 0,2 0 0,0-1-1,0 0-1,1 3 0,-2-2-1,2 2-1,1 0 1,-1 2-1,1 0-1,1 0-1,0 1 0,0 0-1,0 1 0,0 0-1,0 2 0,0 0-1,0-1 3,1 2-2,0 0 0,0 0 0,-1 1 0,1-1-2,1 1 2,-1 1-1,2-2 1,-2 1-1,0-1 0,1 1-2,0-1 3,0-2 0,1 2 2,0-2 1,0 1 1,0-2 1,1 1 2,0 0 1,1 0 2,0 0-1,-1 0 2,0 1 1,1 1 0,-1 1 2,2-1 0,-2 2 0,0 0-3,0 0 1,0-1 0,0 4-2,0-3 0,-1 1-2,2 1 0,-1 0 0,-1 0 1,0-1-2,0 3 1,-1-2 0,0 1 0,0 2-2,0-2 1,0 1 0,-1 1-1,1 0 2,-1-1-2,2 1 0,-2 0 1,1-1 0,-1 1-1,1 1 0,-1-2 0,1 1 0,-1 0 0,1-1 1,-1 0 0,1 0-1,-2 2 0,2-1 0,-1 0 0,-1 0 2,1 0-2,0 3 1,-1 0 0,0 0 0,0 0 2,0 0 0,0 0 1,0 0-1,0 0 2,0 0 0,0 0-2,0 0 0,0 0 0,-1 3-1,0 0-2,1 0-2,-2 0 0,1 0-1,-1 1-1,0 2-2,0-2 0,0 3-1,-1-2 0,1 2-2,0 0 0,-1 1 1,0-1 0,1 2 0,0-1 1,0 1 1,0 0 0,-1-1 1,1 3 1,0-2-2,0 2 1,-1 0-1,1 0 1,0 0-2,0 3 1,-1-2-1,1 2-1,1 0 2,-1 1 3,1-2-1,-1 3 0,1-1 1,-1 0 1,1 1 1,-1-1 1,1 0 0,1 0 2,-1 0 0,1 1 1,0 0 1,0 0 1,0 0-1,1 0-2,-1-1 2,1 2-3,0-1 1,0 1 0,1-1 0,-1 2-2,1 0 1,-1-1-1,1 0 0,0 0 0,0 0 0,1 0 0,0 0-1,-1 0-1,0-1 0,0 0 0,1-1 0,0 0-1,0-2 0,-1 1-1,1-1 0,0 0-1,0 0-1,1-1 1,-1-1-1,0 0 0,0 0 1,0-1-1,0 1 0,1-2 0,-1 0 0,1-1-1,0 1 0,-1-2 1,1 1 0,-1-2 0,1 1 0,-1-3 1,0 1 1,0 0-1,0-1 1,1-1-1,-1 0 1,0-1 0,-1 1 0,1-2 0,-1-1 1,-2 0-1,0 0 2,0 0-1,2 0 0,-2 0 0,1-1 0,1-2 0,-1 1-1,-1 0 2,1-1 0,0 0 0,-1 0 1,0-2 1,0 1 0,-1-2 0,0 0 0,1-2 1,-2 1 0,1-1 1,-1-1 1,0-1 0,0 1 0,0-2 0,-1 0 1,1 1-1,-1-2 0,-1 0 0,1-1 0,-1 0 1,0 0-1,0-2 0,-1 0 0,1-1-1,-2-1 1,0-2-1,0 1 0,1-1 0,-1-2-1,-1-1-1,0 0 0,0 0-1,1-1-1,-1 0-1,-1 0-2,2-2-1,0 1-1,1 0-1,-1 0-2,0 0 1,2-1 1,0 1 1,1 1 1,0 0 1,1-1 2,0 2 1,0-2 2,1 3 0,0-1 3,0 2 1,1 1 2,0-1 2,0 1 1,1 2 1,0 0 0,-1 0-2,1 1 0,0 1-1,0 0-1,1 1 0,-1 0 0,1 1 0,-1 1 0,1-1-1,0 2-1,0 1 0,0 1-1,0 1 0,0-1 1,0 3-2,-1 0 1,2 1 0,-2 0-1,1 0 0,-1 3-1,0-1 0,0 1 0,-1 0-1,0 2 0,0 0 0,2-1 0,-2 1-1,0 0 0,0 0-1,0 0 1,2 1 1,-2-1-1,1 2 0,1-1 0,-2-1 1,1 1 2,0 2 0,0-1 2,0 0 0,-1 1-1,0-1 1,1 3-2,-1-1 0,0 2 0,0-1-1,0 2-1,0 0 0,-1 2 0,1-1-1,-1 2-2,-1-1-2,1 2-1,-1 0-1,1 1 1,-1 0 1,1 1-1,0 1 0,-1 0 0,1 1-2,0 0 2,0 1 0,0 1-1,1 0-2,-1 0 1,1 0-1,0 3-1,0-1 0,0 0 2,1 1 2,-1 1 1,1 1 2,0 0 1,0 1 2,1-1 2,-1 1 0,1 1 1,-1 0 2,1 0 2,1 0 1,-1 1 2,0 0 0,0 0-1,1 0-2,-1 1 0,0-2-1,1 1-2,-1 0-1,1-2 0,-1 1-2,0-2 0,0-1 0,1-2 0,-1-1 0,0 0-1,0-2 0,0-1 0,0-1-1,-1-1 0,1-2 1,1 1-1,-1-2 0,-1 0 0,1-1-1,-1-1 0,1-2-1,-1 0-1,0-1-3,0 0-3,-1-1-4,1-1-4,0 0-6,1-1-6,-1 0-9,1 0-8,-2-2-10,2 0-10,-2 0-21,0 0-24,4-1-4,0-2 6,0 2 9,-2-3 11,1 1 13,0 1 10,0-1 10,-1-1 11,0 1 8,0-2 8</inkml:trace>
  <inkml:trace contextRef="#ctx0" brushRef="#br0" timeOffset="228332.0598">32313 17395 15,'-2'-1'30,"-1"-2"6,1 2 7,-1-1 6,1 1 8,0 0 8,2 1 8,-2-1 9,2 1 9,-2-1-4,-1 1-15,3 0-16,-1-2-18,1 2-8,0 0-5,-2-1-2,2 1 1,0 0 2,0 0 2,0 0 2,-1-1 1,1 1 3,0 0 2,0 0 0,0 0 2,0 0 1,0 0 0,0 0 0,0 0-1,0 0-1,0 0-2,0 0-2,0 0-2,0 0-2,0 0-2,0 0-1,0 0-2,0 0-3,0 0 0,0 0-2,0 0-1,0 0-3,0 0-2,0 0-1,0 0 0,0 0-2,0 0-1,0 0-2,0 0 1,0 0-1,0 0-1,0 0 1,0 0 0,0 0-1,0 0 1,0 0 0,0 0 0,0 0-1,0 0 1,0 0-1,-2 0-1,2 0 0,0 0 0,0 0 1,0 0-2,0 0-1,0 0 1,0 0-1,0 0-1,0 0 1,0 0-1,0 0-2,0 0 1,0 0 0,-2 1 0,2-1-1,0 0-1,0 3 0,0-1 0,0 1 1,1-1 0,0 1 0,0 2 0,1 1 2,0 0 1,0 1 1,0 0 1,1 3 0,0-1 2,0 1 0,0 2 2,1-1 1,0 0 1,-1 2 1,0-1-1,-1 2 0,0-1 0,0 1-1,0 0 1,-1 0-3,1 1 0,-1 0-1,-1 1 0,1-1-2,-1 2 0,0-1-1,-1 0-2,1 1-2,-2 1 0,1 0-1,-2 0-2,1 0-2,0-1-1,0 0 0,-1 0-2,0 0 1,-2 0-2,1-1 1,1-1-1,-1 0 0,0 1 0,-1-2-1,1 0-1,-2 0 0,1-1-2,0 0 1,0-1 1,-1 0-1,1 1 0,-1-1-1,1 0-1,-1 0-1,0-1-1,0 0 1,-2 0-1,3-1 0,-2 0 1,0 0 1,-1 2-1,2-3-1,-1 0 2,0 2 0,1-2 1,-2 0 2,2 1 1,0-2 2,0 2 0,-2-1 2,2-1 0,0 1 2,0 0 0,0-1 2,-1 1 0,1-1 2,0 0 2,-1 0 1,1 1 1,-1-1 0,1 0 1,0 0 0,0 1 0,0-1 1,0-1 0,1 2 0,0-1 1,0-2 0,1 0 0,0-1-1,1 0 1,-1-1-2,2-1-2,0 0-1,0-1-1,2-2-1,0 0-2,0 0 0,0 0 0,0 0-2,0 0-2,0 0 1,0 0 0,0 0 0,0 0-2,2-2 1,-1-1 0,2 3 1,-1-4 0,1 1 2,0 0 1,0-2-1,1 1-1,0-1 1,1 0-1,-1-2 0,0 1 1,2-1-2,-1 0 2,0 0-2,-1 0 0,1 1 1,0-1-1,0 0 0,0 0 0,-1 0 0,0 2 1,1-2 0,-1-1 1,0 2-1,1-2 1,-1 2 0,0-1 2,0-1 1,0 0 0,0-1 2,1 0 1,0 0 0,-1-1 3,1 0 0,-1-1 0,0 0 2,1 0 1,-1 0 2,2 0 1,-2-1 0,1 1 0,-1-1 2,1 1 0,0-2-1,0 2 0,0 0 0,-1 0-1,1-1 0,-1 2 1,0-1-1,-1-1 0,2 1-2,-1-1 0,0 1-2,-1-2 1,1 1-1,0 0 0,-1-1 0,0 1-1,2-1 0,-2 0 0,0-1-1,0 2 0,0-3-1,0 1 1,0 1 1,-1 0-1,0-1 0,0 1-1,1 0 2,0 0-2,-1 0 1,0-1 0,0 1-1,-1 1 1,2 0-2,-2 0 2,1 0-1,0 0 1,0 0 0,-1 2 0,2 0-1,-2-1 0,1 1-1,-1 0 1,1 0 0,-1 1 0,2 0-2,-2 0-1,1 0 2,-2 2-3,1-1 0,0-1 0,0 1-1,-1 0 1,1 0-1,-1 0 0,0-1 0,0 1-1,0-1-1,0 0 0,-1 0 1,1 0 1,-1-1 2,0 1 0,0 1 2,1-1 0,0 1 1,-1 0 0,0 2 1,1-1 2,-1 1-1,1 0 4,0 1 0,-1 0 3,-1 2 0,1-2-2,1 1 2,-1 1 0,0 0 0,0-1 1,1 1-2,-1-1 1,0 1 1,0-1-3,1 1 1,-1-1-1,0 1 0,0 0-2,1-2 0,-1 1 1,-1 1-3,1-1 1,0-1-3,-1 2 1,1-3-1,-1 1-2,1-1 1,-2 1-1,1-2 1,1 1 0,-3 0-1,2 0 1,0-1-1,0 1 0,0 1-1,1 0 0,-1 0 0,0 2 0,1-1 0,-1 1 1,1-1-2,0 1 1,0 3 2,0-3-1,1 1 3,0 2 1,-1-2 0,1 2 2,0 0 1,0 0 3,-1-2-1,1 2 1,0 0 1,0 0 1,0 0 0,0 0 0,0 0-1,0 0-1,0 0-2,0 0 0,0 0-3,0 0 0,0 0-2,0 0-1,0 0-2,0 0 1,0 0-1,0 0-1,0 0-2,-1 2 0,1-2-1,0 3 0,0-1 0,0 0 0,1 1-1,0 1 0,0 0-1,-1 0-1,2 1 1,-1 1-1,1 0-1,-1 1 0,1 0-1,-1 2 0,1-1 0,-1 2 0,1-1-1,-1 1-2,1 0 0,-1 0-1,1 2-1,0-3 0,0 4-1,-2-1-1,1 0 0,0 0 3,0 2-1,-1 0 4,1 0 1,-1 0 3,0 0 2,0 2 2,0-1 1,-1 0 3,1 0 1,-1 1 3,0-1 0,0-1 2,1 2 1,-2-2-3,0 1 1,1-1-2,0 1-1,0-1-3,0 1 1,0-1-4,1 1-1,-2 0-1,1 0-2,1 0-2,-2 1-4,1 0 0,1 0-1,-2 0-2,1 0-2,0-2-1,0 2-1,0 0-3,-1-2 1,1 0 1,-1-1 0,1 0-2,-1-1 1,1-1 1,-1 1-1,-2 0 2,2-1 2,0-2-2,0 3 0,-1-3 3,0 1-1,0-1 1,1-1 0,-1 2 2,0-3 1,0 0 0,-1 1 0,1-1 1,0-2 0,0 2 0,1-2 0,-1 0 1,1 0 1,0-1 1,0 0-2,-1 0 1,1 0 2,0-1-2,-1 0 0,1 1 2,0-1-1,0 0 2,0-2-1,1 2 3,-1-1 0,1 0 1,0-1 0,1-1 2,-1 2-1,1-2 2,0 0 0,0 0-1,0 0 2,0 0-2,0 0 1,0 0 1,0 0-2,0 0 0,0 0 1,0 0-2,0 0 0,0 0-1,0 0 0,0 0-1,0 0 1,0 0-2,0 0-1,0 0 1,0 0 1,0 0-3,0 0 1,0 0 1,0-3-3,0 1 3,1 0 0,0-1 0,0 2 1,0-1 1,1-1 1,-1 0 3,1 0-2,1 0 3,-1-1-1,1-1 2,0 0 1,0 1 0,0-2 0,0 1-1,1-1 1,-1 1 0,1-1 2,0 0-1,0 0 0,0-1-1,0 0 1,-1 0 1,1 0-1,0-2 0,0 1 0,-1-2 0,2 2-1,-2-3 2,1 3-2,-1-3 1,0 1-2,0-2 2,0 2-1,0-1 1,0-1 0,1 1-2,-1-1 0,-1 1 0,1-2 0,-1 1-2,0-1 1,0 1 0,0 0 0,1 0-2,-2-2 0,1 3-2,-1-1-1,0 0 0,0 1-1,-1-1-1,1 0 1,0 0-1,-1 1-1,1-1-1,-1 1 0,0-1-2,0 2 0,1 0 1,-1-1-1,0 1-1,0 0 2,0 2-2,0-1 0,0-1 0,-1 3-2,1-2 1,-1 1-1,0-1 1,0 1 0,1 1-1,-1-3 1,0 3 0,0-2-1,1 1 0,-1-2-1,-1 2 0,1-1-2,-1 0 3,1 1 0,0-1 2,-1-1 4,1 0-1,-1 0 3,0 1 1,0-1 0,-1 0 2,1 1 2,-1 0-1,1 1 3,-1-1 1,0 1 1,0 1 0,0-1 0,-1 1-2,0 0-1,1 0 0,-2 2-2,1-2 2,1 2-2,-1-2 2,0 2-1,1-2 0,-1 1 1,1 1 1,-1 0-1,1 0 0,0 1 0,1-1 0,0 1 1,-1-1-1,1 2 0,1 0 0,-1-1-2,1 2 2,0-1-1,0 1 0,0-1-1,1 0 1,-1 1 0,1 2 1,-1-2-1,1 2 0,0 0 0,0 0 1,0 0-1,-1-2 2,1 2-2,0 0 2,0 0-2,0 0 1,0 0 1,0 0-2,0 0 0,0 0-1,0 0 1,0 0 1,0 0-1,0 0 3,0 0 0,0 0 0,0 0-1,0 0 2,0 0 0,0 0 1,0 0 0,0 0 0,0 0 1,0 0-1,0 0-1,0 0 0,0 0 0,0 0-2,0 0-1,0 0-1,0 0-1,0 0-1,0 0-1,0 0-1,0 0 0,0 0 0,0 3 0,0-1 0,1 1 0,0 0 0,0 0 0,1 0-1,-1 2 0,2 1-1,-1 0 0,0 1-1,0 0 0,1 2 0,0 1-1,0 0 0,1 0-1,0 1 0,-1 1-1,0 0-2,1 1 0,0 2-1,-1-1 4,1 1 0,0-1 3,-2 3 1,1-2 1,0 2 2,0-3 1,-1 3 3,0-1 2,0 1 2,0-1 1,-1 1 3,0-1 0,0 1 3,-1 1-1,0-1-1,0 1 0,-1 0 0,0 1-3,0-2-2,-1 2 0,1-1 0,-1 0-3,1-1-2,-1 1 0,0 0-2,1 0-1,-1-1-2,1 0 0,-1-1-1,0 1-1,1 0-1,-2-1-3,1 0 2,0 0-2,-1 0-2,1-1 1,0 0-1,0 0-1,-1-1-1,1-1-1,0-1 0,0 1 0,-1-2-1,-1 0-1,1 0 0,0-1 1,0 0-2,0-1 2,0 0-1,-1-1 0,1 1 0,-1-1 0,-1-1 2,2 0-2,0 0 1,0-2 0,0 2 0,0-1 2,0-1-1,1 1 1,0-1 0,0 0-1,0 0 3,-2-1-2,3-1 2,-1 2-1,1-1 1,-1 1 0,1-2 3,-1 2-1,1-1 3,0-1 1,0 1 0,-1 0 1,1 0 0,-1-1 0,1-1 1,-1 1 0,1 0 1,-1 0 0,1 0 1,-1-1-1,1-1 0,-2 1 0,1 1-1,0-1 0,0 0 0,0 0-1,0-1 0,1 2 0,-2-1 0,2-1-1,-1 1 0,0-1-2,0 1 2,0-1 0,1 1-1,1-2 0,-2 0 0,2 0 0,-2 3-1,2-3-1,0 0 2,-1 0-1,1 0 1,0 0 1,0 0-1,0 0 0,0 0 0,0 0-1,0 0-1,0 0 0,0 0-1,0 0-1,0 0 3,0 0-3,0 0 0,0 0 0,0 0 0,0 0 1,1-3-1,1 2 1,0-1 1,0 0 2,0-1 0,1 2 0,0-4 1,0 2 0,1-2-1,0 1 2,-1-2 1,2 0 0,-1 1 1,0-2 3,-1 0-1,2 1 2,-2-1 1,1-1-1,2 0 3,-3 1 0,1-1 3,0 0 0,0-1 3,0 1 1,0 0 0,1-1 0,-1 0 1,0-1-1,0 1 0,0-1-2,0 0 1,0-1 1,-1 0-2,3-1 2,-2 1-1,-1-1-1,1 0 0,0 0 0,-1-1-1,1-2 0,0 3 0,0-2-2,-1-3 2,0 2-2,0-2 0,0 1 0,0-1-2,0-1-2,0-1 0,-1 0-1,1-1-2,0 1 0,-1 0-2,0 0 1,1-1-2,-2 1 0,1-1-2,0 3 0,-1 0-1,1 0-2,0 1 0,-1 1-1,2 1-1,-2 0 1,1 2-2,-1 0 0,1 1 1,-1 1 0,1 0 0,-1 0 0,-1 2 0,0 0 0,0 2 0,0 0 1,0 0-1,0-1 0,0 1 0,0 0 1,-1 0-1,-1 1-1,1-2 0,1 2 0,-1 0 1,0 0-1,0 0-1,1 1 4,0-1-1,0 1 3,-1 0 0,1 1 1,0 0 1,0 0 1,-1 1 0,1 1-2,0-1-4,0 2-6,0 0-11,-1-3-11,1 3-14,0 0-16,0 0-17,0 0-21,0 0-19,0 0-43,0 0-49,0 0-8,3-2 9,-3 2 19,1-3 23,-1 3 24,2-4 24,-2 4 20,0-6 19,-1 1 16,-1 0 15,1 1 12</inkml:trace>
  <inkml:trace contextRef="#ctx0" brushRef="#br0" timeOffset="245390.0355">25888 13381 20,'0'0'27,"0"0"5,0 3 6,0-3 4,0 3 6,-1 1 5,0-3 6,1 2 6,0-1 6,0-2-9,0 2-22,0-2-14,-1 2-8,1-2-4,0 0-3,0 0 0,0 0 1,0 0 0,0 0 1,0 0 1,0 0 2,0 0 0,0 0 2,0 0 1,0 3 1,0-3 2,0 0 0,1 1 1,-1-1 0,1 2 0,1 0-1,-1 0 1,1 0 0,-1 0-1,1 1 1,1-2-1,0 1 1,0 2-1,3-1-2,-1 2 0,1-1-1,0 1 0,0 0-1,3 2 0,-1-2-1,0 3 1,1 0-1,2-1 0,-2 2-2,2-2-1,0 2 2,0-1-2,1 0 0,-1 1-1,1-2 0,1 3 1,-1-3-1,1 1 1,-1-1 1,0 0-1,0-2 1,1 2 0,0 0 1,-1-4 0,0 2-2,0-1 1,0-1-1,2 0-1,-1-1-1,-2 0-1,2 0-1,0-1-3,0 0 0,-1-1-3,0-1 0,0 0-3,0-1-3,0 0-3,-1 0-4,0-1-5,0 0-7,0 1-5,-2-1-5,2-1-8,-2 1-7,1-2-8,1 0-8,-2 1-8,1-1-7,1-1-11,-2 0-13,1-1-14,0 0-12,-1 1 5,0-1 11,0-1 12,0 0 14,-1 1 12,-1-1 11,2 2 11,-2 0 10,0 0 7,-1-1 8</inkml:trace>
  <inkml:trace contextRef="#ctx0" brushRef="#br0" timeOffset="246055.0735">27220 13250 15,'-2'4'31,"1"0"8,-1 1 7,0 0 7,1 2 8,-1-2 8,2 2 8,-2-1 9,1-2 9,1 1-5,-1 0-14,0-1-20,1-1-22,0 1-13,0 0-9,1 0-3,0-1-2,0-1 1,1 2 1,-1 0 1,1 0 2,2-1 1,-2-1 3,1 3 1,0 0 3,1-2 0,1 1 2,-1 1 2,1-2 0,1 3 1,0-1 0,1-2 1,0 2-1,1 1 0,0-2 0,1 1 0,1 1 0,1-1 0,0 0-2,2 1-2,0-1 1,-1 1-2,3 0-2,-2-2-3,2 3 0,-2-2-4,3 0 0,-2 0-1,1-1 0,-2 0-2,1 0-2,0 0 2,0-1-2,-1 0-1,-1-1-2,2 0-2,-2 0-2,1-1-3,-2 0-2,-1-1-4,2 0-7,-3-1-5,1 0-6,0-1-8,-1 0-9,0-1-9,1 0-8,-1-1-8,0-2-6,1 2-23,-1-3-25,1 0-5,1 1 4,-2-3 11,2 2 13,0 0 13,0-1 12,1 1 13,1 2 10,-1-2 11,1 2 7,0 3 8</inkml:trace>
  <inkml:trace contextRef="#ctx0" brushRef="#br0" timeOffset="246738.1126">29150 13362 17,'-1'3'36,"0"-1"10,1 1 9,1 2 10,0-1 12,0 4 10,1-3 14,-1 3 12,1-2 16,2 2 14,-1-1-16,2-2-45,0 2-27,2-2-19,1 0-11,0 2-11,2-3-4,0 1-3,3 0-4,0 0 0,0 0-3,1 0 0,2-1 0,-2 1 0,1 0 0,0-1-1,1 0-2,-2 0-3,1-1-3,-1-2-4,1 0-5,-1 1-7,0-2-5,-1 0-5,1 0-6,0-2-6,-1 0-8,0 1-10,0-1-18,1 2-23,-2-2-2,1 0 4,0 1 10,0 0 12,0 1 10,-2 0 11,-1 1 10,1 0 8,-2 1 8,-1 0 6</inkml:trace>
  <inkml:trace contextRef="#ctx0" brushRef="#br0" timeOffset="287496.4438">1540 12801 23,'-1'3'36,"0"1"9,-2 0 10,2 0 10,-2-2 12,2 1 12,-1 0 13,1 0 16,0 0 17,1-3 2,0 0-11,-1 0-20,1 0-26,0 0-16,0 0-7,0 0-5,0 0-5,0 0-3,0 0-2,0 0-3,0 0-3,0 0-3,0 0-5,0 0-2,0 0-2,3 0-3,-1-2 1,2 0-2,0 0 1,-1-1-1,2 0 1,1 1 0,0-3 3,1 0 2,1 0 2,-1-2 2,1 2 3,2-2 2,0 0 0,-1-2-1,3 1-2,-2-1 0,1 0-1,1 0 0,0-1-2,1 1 0,0-1-3,-1 1-1,2-1-3,-1 0-4,2 1-3,-2-1-5,1 2-1,0-1-3,-1-1-1,0 3-1,-1-3-1,1 3-1,-2 0 1,1 1-2,-1-1 0,-1 0 1,-1 3 2,0-2 0,-2 2 1,0 0 1,0 0 1,-1 0 0,-1 1-1,0 2-5,-1-2-8,-1 1-11,0 0-13,1 0-13,-2 0-12,1 0-24,-1 2-22,-1-3-25,1 3-16,-2 0-18,-1-2-15,1 2-20,-3-3-17,-1 0 11,-2 2 21,0-2 24,-2 3 23,0-2 23,-3 0 19,0 2 18,-1-1 18,0 1 12,-2 0 11</inkml:trace>
  <inkml:trace contextRef="#ctx0" brushRef="#br0" timeOffset="287784.4603">1607 12465 17,'-10'-3'34,"0"-1"9,2 1 9,1 1 11,0 0 10,0-1 13,2 1 14,1 2 18,1-2 19,1 1 23,0 1-9,2 0-37,0 0-19,0 0-9,-2 0-2,2 0-5,0 0 0,0 0-1,0 0-3,0 0-2,0 0-7,0 0-4,0 0-8,0 3-9,2-1-8,0 0-4,1 1-7,2-1-3,0 3-3,2 0-4,1 2 0,1 0 0,0 1 0,3 2 1,-1 0 2,1 1-1,-1 1 4,0-1-1,1 2-1,0-2 1,-1 0-3,0 2 0,-1-1-1,1-1-4,0 2 1,-1-2-3,1 0-2,-1 0 1,-1-1-3,3 2-2,-3-1 0,1-1-1,1 0 0,-2 0 0,1-1 0,-1 0-1,1 0 2,-1 0-2,-1-1 2,1-1 0,-2 0 1,1 1-1,-2-3 2,2 2 1,-1-2-2,-1 0 1,-1 0-1,0-1 0,1 0-6,-3 0-6,0 0-9,0-2-11,0 0-9,-1-1-13,1 2-16,-2-2-22,1 1-23,-2-2-25,0 0-13,0 0-9,0 0-23,0 0-22,0 0-7,0 0 3,-4 1 17,-1-1 24,-1 0 22,-2-2 23,0 0 21,-2-1 19,-2 1 18,0-1 14,0-1 11</inkml:trace>
  <inkml:trace contextRef="#ctx0" brushRef="#br0" timeOffset="288046.4753">1415 12692 9,'-10'-4'32,"2"1"8,0 1 10,3-1 9,-2 3 12,3 0 12,1 0 14,0 3 16,1-3 18,2 0 20,0 0-7,0 0-33,0 0-20,0 0-13,0 0-10,0 0-8,0 0-4,0 0-6,0 0-2,0 0-1,0 0 0,3 0-1,2-3-1,0 3-1,3-1-3,-1-2 0,2 2-2,2-3-1,-1 1-1,2 1 1,1-2 0,-1 0 1,3 1-2,-2-1-4,1 1-4,1 0-6,-2-1-6,1 2-2,0-3-5,-1 3-2,0-2-3,0 1 0,-2 0-3,1-1-2,0 0-1,-2 0-2,0 2-2,0-2-1,-1 1-4,-1-1-3,0 0-7,-1 0-7,0-1-19,-1 1-21,0-2-23,0 1-16,-1-2-15,-2 2-9,0-2-13,-1-1-12,-1-1-17,0 1-13,-1-1 8,-1-1 16,-2 1 21,0-1 19,0-1 23,-2 0 19,-1 1 17,1-2 13,-1-1 11,-1 2 8</inkml:trace>
  <inkml:trace contextRef="#ctx0" brushRef="#br0" timeOffset="288301.4899">1630 12322 12,'-5'-7'34,"0"0"9,1 3 10,2 0 12,0 2 11,1 0 16,1 2 15,0 0 18,0 0 22,0 0 11,0 0 1,-2 1-14,1 2-30,1-2-18,-1 2-10,0-2-10,0 2-6,1 1-5,0 0-5,0 2-4,0-1-6,0 2-6,2 0-8,-1 0-6,2 3-5,-1 0-4,1 2-1,1 0 1,1 0 0,-1 1 1,2 1 2,-1 1 2,1 1 4,-1 1 4,2 0 3,-2 1 2,0 0 5,0 0 4,1 1 5,-2 0 0,2 1 2,-3-1-3,1 0 1,0 1 0,-1-2-4,0 1 0,-1 0-5,0-1-2,0 0-3,0-1-5,1-1-3,-2 1-5,1-2-4,-1-1-3,-1 0-4,1-1-4,0-1-6,0-2-1,-1 0-5,1-1-2,-1 1-1,0-3-1,0 0-5,1-2-5,-1 2-10,0-3-9,0 0-13,0-2-11,0 1-11,0-1-18,0-2-19,0 0-23,0 0-22,0 0-18,0 0-15,0 0-8,0 0-2,0 0-21,0 0-23,0 0 10,0 0 24,4-2 25,-1 1 27,-3 1 25,3-3 24,0 0 21,-3 3 17,2-3 14,1 0 12,-3 3 9</inkml:trace>
  <inkml:trace contextRef="#ctx0" brushRef="#br0" timeOffset="289327.5486">4521 7447 16,'-5'5'23,"1"-2"5,-2 0 4,3 3 3,-1 0 5,0-1 5,0-1 5,1 2 6,-1-1-1,0 0-6,0-1-9,1 0-8,0 0-7,-1 0-1,1 0-1,0 0 1,0 1 1,-1-2 3,1 1 2,-1-2 3,1 3 4,0-2 2,0 1 3,0-1 2,1-1 2,-1 1 1,1 0 2,0-1 2,0 0 2,1 1 2,-1-2 1,1 0 2,1-1-1,0 0 1,-1 2-1,1-2-2,0 0-2,0 0-2,0 0-5,0 0-1,0 0-3,0 0-4,0 0-4,0 0-4,0 0-4,0 0-5,0 0-6,0-2-3,2 0-4,0-1-3,0-1-5,1 1 0,1-2-5,1 0-1,1-2-1,2 2-2,-1-2-2,1-1 1,1-1-2,2 2 1,-1-3 0,1 1 1,1-1 1,-1 0 3,2 1 2,0-3 3,0 0 2,1-1 4,-1 1 2,2-1 4,-1 1 2,1-2 3,-2 0 3,2-1 3,-1 1 1,0-1 1,-1 0 2,1-1-1,-2 2-1,0-1-1,0 1-1,-1 2-4,-2-1-1,2 1-2,-3 1-6,0 1-8,-1 1-11,-1 1-14,-1 0-26,0 1-31,-1 1-24,-1 1-23,-1-1-43,1 2-43,-3 0-5,0 4 13,-1-2 20,-1-1 22,-1 1 23,-2 1 21,-1 1 20,0 1 19,-3-1 19,2 2 15,-1-1 13</inkml:trace>
  <inkml:trace contextRef="#ctx0" brushRef="#br0" timeOffset="289558.5618">4655 7075 11,'-5'-1'38,"0"-2"11,0 3 12,1 0 12,0 0 14,-1 1 14,2 1 14,1 1 17,0-2 17,0 1 11,1 1 5,0 0-25,1 1-47,0 2-30,0 1-20,1 0-11,0 3-5,1-1-2,0 3 0,0 1-1,1 1 1,2 0 2,-1 1-1,0 1 1,1 0-2,1 1-1,0 0-3,0-1-3,0 0-3,0 0-3,0 1-1,0 0-4,1-2-3,-1 2-1,0-1-1,-1-1 1,0 2 1,1-1-1,-2-1 2,0 0-1,0 0-1,-1 1-1,0-2 1,0 0-2,-1-1-5,0 0-8,-1-2-14,1 0-17,0-1-19,-2-2-17,0 0-15,0-1-16,-3-2-18,1 0-24,-1-1-21,-1-2 1,0-1 12,-1-2 19,-2-1 17,-2 0 20,-1-3 18,0 1 17,-2-3 14,1 0 12,-2-1 10</inkml:trace>
  <inkml:trace contextRef="#ctx0" brushRef="#br0" timeOffset="289773.5741">4367 7383 9,'-3'-2'33,"1"-1"8,0 2 10,0-2 10,2 3 8,0 0 12,0 0 10,0 0 13,0 0 15,0 0 6,0 0 1,2 0-17,0-3-30,0 3-17,1-1-11,2-1-4,0 1-1,2-1 0,1 0 0,0 0 1,2-1 2,2-1-2,0 2-1,0-2-3,1 1-6,0-2-6,1 0-6,-1 1-6,0-2-6,0 2-4,-1-1-3,1 0-3,-2 0 0,1-1-3,-2 0-4,1-1-5,-1 2-5,0-3-12,-1-1-16,1 1-14,-1-2-15,-1-1-13,0-1-10,0 0-20,0-1-21,-1 0-14,-2-2-9,0-2 9,-2 0 13,-1 0 17,0-3 17,-1 1 17,-2-1 16,-1-1 14,0 1 11,0-3 10</inkml:trace>
  <inkml:trace contextRef="#ctx0" brushRef="#br0" timeOffset="289985.5862">4657 6812 10,'-3'-14'34,"0"2"10,1 0 12,0 4 12,0 1 14,2 2 15,0 3 17,0 2 18,0 0 22,0 0 25,0 0-6,0 0-29,0 0-24,0 0-24,-1 2-16,0 3-14,0-1-8,1 2-7,0 2-3,0 0-5,1 3-2,0 1-5,0 2-2,2 3-6,-1 0-1,1 2-4,1 2-1,0 2-1,0 1-1,0 0-2,1 1-1,-1 0-2,1 1 0,-1 1-3,2-1-2,-2 0-2,0-1-1,0 1-4,-1-2-1,1-1-2,0 0-2,-1-1-3,1 0-3,-1-2-4,-1 0-5,1-2-7,0-2-6,0 0-6,1-3-15,-1 1-18,1-1-20,0-1-20,-1-1-15,1 1-10,-1-3-28,0 1-31,0 0 2,0-1 13,-1-2 21,0 0 20,-1 1 19,-1-1 19,-1-2 18,1 0 17,-2-2 14,0 0 12,-1-2 9</inkml:trace>
  <inkml:trace contextRef="#ctx0" brushRef="#br0" timeOffset="290220.5997">4478 7331 25,'-10'-2'41,"2"1"10,1-2 11,-1 3 11,3 0 14,0 0 12,2 2 16,0-1 16,1-1 20,2 0 21,0 0-18,0 0-50,0 0-32,0 0-17,2 3-12,0-2-4,2 1-3,0 0-1,3 0-2,1 0-1,1 3-2,1-3-3,3 3-4,0-1-4,1 0-1,0 0-4,2 0 0,-1-1-2,1 3-2,-2-2-3,1 0-2,-1 0-3,1-1 0,-2 1 1,1-1-2,0 1-6,-1-1-7,0-1-10,0 1-17,0 1-23,-1-2-19,-1 1-19,2-1-35,-2 1-40,1-1-5,-2 0 9,-1 1 14,0-2 16,-1 2 19,-2-2 19,0 2 16,-1-2 16,1 0 16,-6-1 13,4-1 10</inkml:trace>
  <inkml:trace contextRef="#ctx0" brushRef="#br0" timeOffset="296326.9489">5440 9397 27,'-1'2'34,"1"0"8,-1-1 8,1-1 8,-1 3 9,1-3 8,-1 1 13,1 0 12,0-1 10,0 0 5,0 0-12,0 0-24,0 0-15,0 0-6,0 0-5,0 0-1,0 0 1,0 0 3,0 0 1,0 0 1,0 0 3,0 0-3,0 0 0,0 0-4,0 0-3,0 0-2,0 0-2,0 0-2,0 0-1,0 0-3,0 0 0,0 0-2,0 0-1,0 0-1,0 0-1,0 0-3,0 0-4,0 0-2,0 0-2,0 0-4,0 0-1,0 0-2,0 0-2,-1-1 0,0-1-2,0 0 1,1-1-3,-1 1 2,0-1-3,1-1-1,-1-1 1,0 0-2,0-2-2,1-1 0,-1 1 0,0-1-2,0-2-1,1 1 1,0-1-3,-1-1 0,1-1-2,0 1-1,0-2-1,0 0-2,0 1 0,0-2-1,0-1-3,0 1-1,1-1 0,-1-2 1,0 1 2,0 0 1,1-1 3,-1-1 1,1-1 1,0-1 3,-1 1 2,0-1 3,0 1 1,0-1 2,0-2 2,0 3 3,1-3 1,-1 1 1,0-1-2,1 0-3,-1 0 1,0 2 0,0-1-1,1 1 0,-1-1-1,0 2 1,0-1-1,0 0 1,0 2 2,0 0-1,0 1 2,-1 0 1,0 1 0,1 1 1,-1 1 2,1 0 0,0 1 1,-1 1 3,0 0-1,0 2 5,1 1-2,0-1 4,-1 3-1,0-1 1,1 2 0,0 1 2,-1 0 5,1 2 1,0 1 3,0-1 1,0 3 2,0 0 1,0 0 0,0 0-2,0 0 1,0 0-2,0 0 1,0 0-3,0 0-1,0 0-1,0 0-6,0 0-3,0 0-4,0 0-2,0 0-3,0 0 0,0 0-3,0 0-2,0 0-1,0 0-1,0 0-5,0 0-1,0 0-5,0 0-5,0 0-14,0 0-19,0 0-24,0 0-28,-2 0-43,2 0-44,-3 2-45,1-1-39,-1-1-47,0 0-42,3 0-3,-5 0 14,-1 0 35,0-3 39,0 3 41,0-2 39,-1-1 33,0-1 31,1 1 26,-1-2 24,2-2 18,1 2 16</inkml:trace>
  <inkml:trace contextRef="#ctx0" brushRef="#br0" timeOffset="300296.1759">21649 6999 17,'0'0'24,"0"0"3,3 0 2,0 3 2,3-3 1,0 0-2,1 0-6,3 0-8,2 0-13,0 0-14,4 0-10,1 1-10,4 2-2,1 0 0,2-1 3,3 3 2,3 0 5,2-1 2</inkml:trace>
  <inkml:trace contextRef="#ctx0" brushRef="#br0" timeOffset="303100.3363">5499 8473 5,'-5'4'28,"-1"1"5,0 0 8,0 0 7,0 0 7,0-1 9,0 1 12,1 0 12,-2 0 16,1 0 16,0 0-6,0 0-24,0 0-14,-1-1-7,0 3-4,0 0 1,1-1 2,-2 0 1,1 0 3,1 1 1,-1-1-1,0-1-6,0 1-2,0-1-4,0 0-5,1 2-4,-1-2-3,1-1-5,1 1-1,0 0-4,0-1-2,0 0-4,-1 1-2,1-1-3,1 0-3,-1 0-1,2 0-2,-1 0-3,0 0-3,-1 0 0,2-1-4,0 2-1,1-3-1,0 2-1,0-1 1,0 2-3,-1-3 0,2 0-3,-1 1 1,1 0-1,-1-1-1,1 1-1,0-2-1,0 1 0,1-2 0,0 2 0,0-2 0,0 0 0,0 0 0,0 0-1,0 0 1,-1 2 0,1-2 0,0 0-1,0 0 1,0 0 0,0 0 0,0 0 1,0 0-1,0 0 0,0 0 0,0 0 0,0 0 0,0 0 0,0 0-1,0 0 0,0-3 0,1 1-1,-1 0 1,2-1-1,-1-1 1,2 0-1,-1 0 0,1-1-1,0-2 1,0 0 0,2 0 0,-1-1 0,3-1-1,-2 1-1,1-1-1,0-1 2,1 0-3,1 1 0,-1 1-2,1-1 0,0-1 0,1 1 0,-1 1-1,0 1-1,1-1 0,-1 1-2,1 0 2,-1 2 1,1 1-1,-1-1-1,-1 2 2,1 1 1,0-1 1,0 2 2,-1-1 1,1 2 2,-1 2 1,0-1 3,0 2 3,-1-2 3,1 2 3,-1 0 4,0 1 4,-1-1 5,0 2 7,0 1 4,0 0 5,0-1 4,-2 2 7,1-2 6,0 3 3,0-1 4,-1 1 3,1-1 4,-2 1-3,1-1-1,-1 1-3,0 0-3,0 0-2,0-1-8,-1 0-5,1-1-5,-1 1-13,-1-1-10,1-1-21,0 1-26,-1-3-29,0 2-34,1-2-46,-1 1-52,0-4-73,0 0-70,0 0-5,0 0 22,0 0 35,0 0 35,0 0 36,2-4 32,-1 1 33,1-2 27,0 1 26,1-1 21,-1 0 20</inkml:trace>
  <inkml:trace contextRef="#ctx0" brushRef="#br0" timeOffset="304057.3911">5866 8451 10,'-1'-5'32,"-1"2"9,2 0 8,-2 1 10,2 2 10,0 0 13,0 0 13,0 0 18,0 0 18,0 0 21,0 0-7,0 0-32,0 2-21,0 1-15,0 0-9,0 2-5,1 0-2,0 0 1,-1 1-2,1 0 0,1 3-3,-1-2-2,1 3-4,-1-1-1,0 3 0,1-1 0,1 3-1,-1-2 2,1 3 0,-2-1 1,1 1 1,0 2-1,-1 0-1,2-1-2,-2 2-2,0 1-4,1 0-2,-1-2-5,1 2 0,-1 0-6,1-1-2,0 1-3,1-2-3,-2 0-4,1 0-1,0-2-5,0 1-3,0-2-1,-1 0-3,1-1-4,0-2-1,-1 0 0,1 1-1,0-4-2,-1 2-1,1-2 1,-1 0-2,1-1-1,-1-1-1,1 1 2,-1-2-2,1-1 1,-1-1 0,-1 0 1,1-1 0,0 0 0,-1-2 2,0 0-3,0 0 3,0 0 0,0 0 0,0 0 0,0 0 1,0 0 1,0 0 1,1-2 0,-1 0 1,2-1 1,-1 0 3,1-2-2,-1-1 3,1 1 1,-1-4 2,2 1-1,-1-2 1,0-2 1,0 2 0,0-2 0,1 0 0,1-3 0,0 3 0,0-2-2,0 0 1,0 0-2,0 1 0,2 0-1,0 1-3,0-1 0,0 2 1,0-1-2,0 2 0,0 1-1,0 1 1,0 1-1,0 1 1,-1 1-2,2 2 0,-1 0 0,-1 3 0,1-1 1,0 1 0,1 1 1,-2 2 4,1-1 1,0 2 7,0 1 4,0 1 9,-1-1 7,0 2 6,0 1 7,-1 1 7,0 0 9,-1-1 6,1 4 5,-1-2 6,0 1 3,-1 1 4,0 1 3,-1-2 0,1 0-6,-1 1-4,-1 0-7,1-1-9,0 0-7,-1-1-11,0 1-10,0-4-8,0 1-12,-1-1-20,0 0-26,1-3-26,-1 1-30,0 0-29,0-3-31,0 2-40,-1-1-44,1-1-42,-1 0-37,2-2-45,0 0-38,0 0 21,-7 0 40,2-1 48,0 0 45,0-2 42,0 0 36,0 0 31,-2-1 26,2-1 26,-1-1 19,0 1 18</inkml:trace>
  <inkml:trace contextRef="#ctx0" brushRef="#br0" timeOffset="307407.5827">5466 6441 15,'-5'1'31,"-1"2"6,-1-2 7,1 2 7,0 0 8,1-1 9,-1 1 10,-1-3 13,1 3 11,0-1 12,-1 0-8,1 1-25,-1-1-15,0 0-8,0 1-3,0-2 0,1 2 2,-2 0 2,1 0 3,1-1 1,-1 2 0,-1-1-3,0 2-2,1-1-2,-1 1-4,0 0-4,1 0-1,-1 1 0,-1 0-1,0 1 0,0 0 2,0 0-1,0 2-2,0 0-1,0 1-1,-1 1 1,1 0-2,0 0 0,0 2 0,-1-1 2,1 2 0,0 0 1,0 0-1,1 0 0,1-1-2,-1 1-3,1-1 1,0 0 1,1 1-2,0 1-2,1-1-4,-1-2-3,1 3-1,1-1-5,0 1-5,1 0-1,0-1-5,1 1-2,0-1 0,2-1-1,-1 1-2,2 0-1,0 0-2,1 0-3,0-1-1,1 2 2,1-1-6,0-2 0,1 3-1,0-2-2,2 0 1,-1 0-2,1-2 0,0 1 1,2-1-2,-1-1-2,1-1-1,1 1 1,1 0-1,-1-2 2,2 0-1,-1-1 0,1 2 0,1-1 0,-1-1-2,2 1 1,-2-1-1,1 0-1,1-1-1,0 1 2,0-3-1,-1 3 0,2-3 0,-1 0 0,1 1-1,0 0 1,0-3 1,0 1-2,0 0 3,0 0 3,0-1 2,0 0 2,1-1 3,-1-1 2,1 3 4,-2-3 4,2-3 3,-1 3 4,1-1 3,-1-1 3,1 0 5,0-1 3,0-1 3,0 1 2,0-2 3,0-1 1,1 0 0,1 0 1,-2-1 2,1 0-1,0-3-1,0 2 0,-1-2-3,2 1-1,-1-3-2,0 2 1,0-1-2,-1 0-3,2 0-3,-3 0 0,1 0-2,-1 0-3,0-1 2,-2 0-1,2 0-2,-3 0-4,0 0 1,0 1 0,-1-2 0,1 1-2,-2 0 2,-2 0-2,1 0-1,0-1 0,-1 0-2,-1 1 1,0-1-1,1 1 3,-2 0-1,-1-3 2,0 2-2,-1 1-1,1-1-2,-1 0-1,-1-1 0,0 2-3,-1 0-1,0-1 0,0 1-2,0-1-2,-1 0-1,0 1-2,0-2-2,-1 2-1,0-1 2,0-1 2,-1 2 2,0-2 4,-1 0-1,0 0 5,0 0 2,-1 2 1,0-1 4,0 1 6,-1-1 4,-1 1 7,0 1 7,0 0 3,-1 1 5,0 0 1,-2 0 4,1 0 1,-1 1 4,-1 1 2,-2-1 3,1 2-1,-1-1-3,-2 1 2,0 0-6,-1 2-2,0-2-6,-2 2-2,1 0-5,-3 0-5,2 1-6,-2 1-3,-1 0-8,1 1-6,0 0-3,0 2-6,-1 0-5,0 1-3,1 1-8,0 0-5,1 1-9,-2 1-4,1 1-16,1 0-16,-1 2-23,1-2-20,0 2-30,1 0-27,-1 0-32,2 1-24,-1 1-38,3-1-34,0 1-28,1 1-23,0-2-37,3 1-30,1 0 27,2-1 47,-1 0 49,1 0 46,2 1 43,0 0 38,1 0 30,0 0 27,1 1 25,0 0 19,0 0 16</inkml:trace>
  <inkml:trace contextRef="#ctx0" brushRef="#br0" timeOffset="309530.7041">5395 7897 10,'-3'0'31,"0"-1"8,-2 0 8,1 0 7,1-1 10,0 0 10,0-1 12,0 2 13,0-3 14,0 1 17,1-1-9,-2 0-33,2-2-21,0 2-16,0 0-8,0-3-5,1 3-2,-1-3-1,1 1-1,1 0-2,0-1-4,0-1-2,0 2-4,1-1-2,1 0-3,-1 0-1,1 1-1,1 1-1,-1-1-2,2 2 1,-1-2-2,0 3 1,2 0-1,0 0-2,0 0 1,1 2-3,2 0-1,-1 1-1,0 0-1,0 1 0,2 0 0,-1 2-1,0 0 2,0 1 1,0 1 1,-1-1 3,0 2 0,0 1 2,0-2 2,-2 2 3,-1-1 2,1 1 2,-2 1 3,0 0 3,-1 0 1,-1-2 3,0 2 1,0 0-1,-1-1 1,-1 0-3,0 0 1,-1 0-1,0-2-1,0 2 1,-1-1-1,0-1-4,-1 0-1,0-2-4,-2 2-1,-1-2-2,2 0 0,-2-1 0,0 0-1,-1-1 1,0 0-2,0-1-2,0 0 0,-1 0-3,0-1 1,1-2-1,-2 1 0,2-1-1,0 0 1,0-2-2,-1 0 0,2 1-1,0-3 0,0 1 0,0-1-2,2 2 0,1-1-2,0-3 0,1 2 0,1-1-1,0 0-1,0 0-1,1 0 0,1-1 0,0 1-1,0 0-2,1-1 0,1 1-2,0-1 2,0 1-2,1 0 0,1 1 0,-1-1 0,2 2-1,0-1 0,1 0 3,0 2-3,-1 0 0,1 3 2,2-1-3,-1 0 1,-1 2 0,2 0 1,0 1 1,0 1-1,-1 2 4,0-2-1,1 3 2,-1 0 1,-1 2 3,0-1 0,-1 2 0,-1 0 4,2 1 2,-3 0 3,0 1 2,-1-2 2,-1 2 2,1-1 3,-1 2 1,-1-3 2,0 1 1,-1 0 0,-1-1 1,1 0 0,-1 0 1,-1 0 0,1-1 0,0-1-1,0 0 0,-2-2-3,1 2-1,-1-3-1,0 1-3,1-1 0,-2-1-5,1 0 0,-2-1-2,1 0 0,0 0-4,0-1-2,0 0-2,-1-1 1,0-1-3,1-1-1,0 1 0,0-2-1,1 1-3,0-2 2,1 0-1,-1 1-2,2-2 2,0 0-2,0 2 1,2-2-1,0 1 0,0 0 0,1 0 0,1-1-1,-1 0 0,1 1-2,2 0 2,-2 1-1,1-1 0,0 2 2,1-1-3,1 2 0,-1 0 1,1 0 1,1 1 0,-1 0 1,0 1-1,1 1 1,-1 0 0,2 1 0,-2 0 1,1 1 0,-1 1 1,0 1 1,-1-1 0,2 2 1,-3 2 0,1-2 1,-1 2 0,-1-1 1,1 2 0,-2 0 2,0-1 1,0 1 2,-1 0 0,-1-1 2,0 1-1,0-1 2,-2-1 0,1 1 0,0-2 2,-1 2 0,0-2-1,0-2 2,-2 1-2,2-2 0,-2 1 0,1 0 0,-1-1-2,-1-1 1,0 0-1,1-1 0,-1-1 0,0 0-4,0 0 0,-1-2 0,2 1 0,0-2 0,0 0-1,-1-1-2,2 1-1,-1-2 0,2 0 0,0 0-2,0-1-2,1 0 1,1 0-1,0 1-1,0-2-1,1 0-1,1 1-1,0 0-1,1 0 2,0 0 0,0 0-2,1 0 0,1 2-1,1-1 1,-1 2 0,1-1 0,1 2 2,0 0 0,0 0-1,1 0 1,0 2 0,-1 1-1,1-1 1,1 1-1,-1 1 2,-2 0-1,1-1 1,0 3 1,0 0-2,0-2 2,-2 2-2,1 1 4,-2-1 0,0 0 1,0 1 1,0 0 1,0 0 0,-1 0 1,-1 0 1,0 1 2,-1-1 2,0 0 0,-1 0 1,1 0 2,-2 1-1,0-1 0,0 0 1,-2 0-1,1-1 2,-1 1 0,0-1 0,0 0 2,-1 1 2,0-3 0,-2 2 1,0-2-1,0 2 0,1-2 1,-2 1 0,1-1 0,0-1-2,0 0 0,0 0 1,0 0-2,1 0-2,1-1-1,-1-1-2,2 2-8,-1-1-13,2 1-17,1-1-20,0-1-29,0 1-34,2 1-32,0-3-30,1 2-37,1-3-33,0 0-17,1 0-4,2-1 18,-1 1 27,1 0 31,1 0 30,0-1 28,2 1 25,-1 1 23,1 1 21,1-1 16,2 0 12</inkml:trace>
  <inkml:trace contextRef="#ctx0" brushRef="#br0" timeOffset="320119.3098">6082 7500 24,'2'-3'32,"-1"1"7,2 0 7,-2 1 10,1-1 9,-2 2 12,0 0 12,0 0 17,2-2 8,-2 2 4,0 0-7,0 0-22,0 0-10,0 0-8,0 0-1,0 0-2,0 0 0,0 0 0,0 0-3,0 0-1,0 0-2,0 0-2,0 0-2,0 0-2,0 0-2,0 0-1,0 0 1,0 0 1,0 0 0,0 0 3,0 0 1,0 0 2,0 0 2,0 0 3,0 0 0,0 0 0,0 0 2,0 0 2,0 0-2,0 0 2,0 0-1,0 0 1,0 0 0,0 0 0,0 0-3,0 0-2,0 0 1,0 0-3,0 0 0,0 0-4,-1 2-1,1-2-2,0 2-4,-1 1-2,1-2-7,0 2-3,-1 1-1,1 0-4,-1-1-4,1 2-2,-1 1-2,1 0-7,-1 0 0,1 2-4,0 0-2,-2-1 0,2 1-3,0-1 2,0 1 0,0-1 1,0 1 1,0-2-2,0 2 0,0-1 1,0 1-1,2 0 3,-2 0-1,1-1 1,0 1-1,-1 0 1,0 0 1,1 0 1,0 0-1,-1 0-1,1 1 0,0-2 0,0 1 0,0-1 1,1 0-1,-1 0-3,1-1-4,-1 1 2,1-2-4,-1 2-1,1-2-3,0 1-1,0 0 0,0-1-2,0 1 0,2-2-2,-1 2-2,1-1-3,0 0 2,0 1-1,0 0-1,1-2 1,1 0 1,0 0-4,-1 2 1,1-1 1,1-2 0,1 3-4,-2-4 0,1 2 2,0-1-1,2 0 1,-2-1 0,1-1 2,-1 0-4,2 0 2,-1 0 1,1-1-1,-1-1 2,1 0-4,-1 0 6,1 0 2,1-4-1,-1 4 4,0-4 0,-1 2 5,2-3 1,-2 1 2,0-1 1,1-1 5,-1-1 2,0 1 2,-1-2 5,1 0 4,-2 0 4,1 0 3,-1-2 7,-1 2 2,1-3 3,0 1 2,-2-1-1,0 1 2,0-1 4,-2 0 0,1 1 1,0 0-1,0-1-4,-2 1 1,1 1-3,-1-1-2,-1 1-2,1 2-4,-1 0-2,0-1-1,0 1-5,-1 2 2,1 0-3,-1 0-3,0 0 2,0 1-4,1 1-2,-3 1-3,2 0-5,0 0-2,0-1-5,0 1-3,0 2 0,0-2-5,0 1 0,0 0-5,0 1-5,1 1-13,0 0-18,0-3-11,0 3-17,0 0-19,0 0-23,0 0-16,0 0-23,0 0-21,0 0-23,0 0-21,0 0-19,0 0-17,0 0-18,0 0-20,1 1-7,1 1-4,0 1-6,1 1-4,2 1 3,0 0 9,0 2 32,1 1 37,0 1 38,1 0 32,-1 2 31,0-2 24,0 0 23,1 2 20,0-2 14,-1-1 13</inkml:trace>
  <inkml:trace contextRef="#ctx0" brushRef="#br0" timeOffset="320736.3451">6648 7881 25,'0'1'34,"-1"2"8,1-3 9,-1 2 9,1-2 11,0 3 12,0-3 15,0 0 18,0 0 18,0 0 1,0 0-16,0 0-16,0 0-17,0-3-11,0-1-6,0 0-5,1 1 0,0-2-2,-1-1-3,1 2-3,1-1-5,-1-1-7,1 0-5,0 1-5,0-1-4,0 1-2,2 1-1,-1-1-2,1 0 2,0 2-2,-1-1 2,0 1 1,1 2 0,-1-1 0,0 0-1,1 1 1,-1 0 2,0 1 4,-1 0 0,-2 0 5,3 1 2,-1 0 2,-2-1 3,2 0 2,0 1 2,-2-1 1,1 2 5,-1-2 3,1 1 2,0 2 3,-1-2 1,0 3 1,-1 0 2,0 1 1,0 0 0,-1 2 3,-1 1 1,1 1 1,-2 0 1,0 3-3,-1-3 0,-1 3-7,1-1-6,-1 1-3,0-1-4,-2 2-5,1-1-4,1 1-3,-1-1-6,0 1-5,0-1-4,1 0-9,0-1-2,0 1-4,1 0-5,-2-1 0,3 0 3,0-1-1,0 1 3,0-1 0,1-2 0,0 1 1,1 0-1,-1-2-2,1 0 3,2-1-1,-1 1-1,1-2 1,0 0-1,0 0 0,1-2-2,-1 1 1,2-1-1,-1 0 0,2-2-1,0 3 1,-1-2-4,1 0 3,1 0 3,-1 0-1,2-1 3,0 1 4,1-2 1,0 0 4,1 0 0,-1 0 4,1 0-2,2 0 4,-2-1 0,0-1 3,1 1 1,1 0-1,-2-2 4,1 2 1,0-1-1,0 1-1,-2-2-7,1 3-3,-1-1 5,1-1-2,-2 1 0,0 0 0,0 0-6,-1 0 0,0 1 0,0-1-6,-1 0 2,0 0-4,-1 1-4,0 0-1,-2 0 5,2-1-2,-2 1-5,3-1-8,-3 1-5,0 0-11,0 0-16,0 0-20,1 0-19,-1 0-23,0 0-20,0 0-20,1-2-16,-1 2-20,0 0-12,0-3-20,0 2-20,0-2-11,0 2-11,0-2-2,0 2-1,1-2 5,0 1 5,0 0-11,-1 1-10,0 1 11,0 0 21,0 0 30,0 0 29,0-5 30,0 5 26,-3-3 22,3 3 19,-2-1 16,2 1 13,0 0 11</inkml:trace>
  <inkml:trace contextRef="#ctx0" brushRef="#br0" timeOffset="321672.3986">6496 7889 25,'-1'2'31,"0"1"7,1-2 6,0 3 8,0-3 7,0-1 10,-1 2 11,1-2 12,0 0 5,0 0 0,0 0-9,0 0-18,0 0-9,0 0-5,0 0-4,0 0-1,0 0 0,0 0 1,0 0 0,0 0 1,1-2 0,0 1-2,1-2-1,-1 1-2,1-2-5,-1 1-3,1-1-2,1 0-2,-1 0 0,0-1-1,2 0-1,-1 0-1,1 1 0,-1-2-3,2 2-2,0-2-4,1 2-1,1-1-2,-1 1 0,1 1-2,1-2-1,0 1-1,-1 1-1,1-1-1,-1 2 1,2-1-1,-2 1 0,0 0 0,-1-1 0,2 2 0,-1 1 2,-1-2 0,0 2 2,0 0 3,0 0 2,-2 2 3,1-2 4,-2 0 1,1 2 0,0 0 3,-1 0 4,0 0-1,1-1 5,-2 2 0,0 1 3,0-1 1,1 2 1,-2 0 1,0-1-2,1 0-3,-1 3-2,-1-2-1,1 1-1,-1 1-1,0 0-3,-1 0-4,1 1-5,-1 0-3,-1 0-3,1 1-3,-1 1-4,0-1-2,-1 0-2,1 2-2,-1-1 1,-1 0 0,1 1 1,0-2 2,-1 3 2,0-1 2,0 1 1,1-2-2,0 1 1,-2 0 1,2 0 0,0 1 0,-1-2 0,1 2-2,0-1 0,0 0 1,1 0-3,-1 0-5,0-1 1,0 1-2,1-1-3,0-1 2,-1 1 2,2-2 2,-1 1 0,1-1 0,-1 0 3,2-2 0,-1 1 0,1-2-2,0 0 1,0 1-1,0-1 1,1-1 0,-1 0 0,1 0-5,0 0 2,0-2 0,1 1-2,-1 1 1,1-2-2,0 1 0,0-1-2,2-1 2,-2 0 2,1 1-2,0-1 3,0-1 1,2 1 3,-1-1 2,2 0 0,0 0-1,0 0 0,0-1 0,0 1 0,-1-1 0,2 0 1,-1 0-3,0 0 1,0 1-3,-1-1 1,2-1-2,-2 2-2,-1-3-1,0 3-4,0-1-4,-1 0-6,0 1-5,-1-2-6,2 0-13,-2 1-15,0-1-16,0 2-18,-2-2-19,1 0-17,0-1-19,-1 0-28,0 1-27,1 0-24,-1-1-17,0-1-13,0 1-9,0 3-18,-1-5-17,1 0 19,-1 2 34,1 3 32,-1-5 34,0 1 28,-1-1 26,1 1 24,1 4 21,-2-4 17,-1 0 13,1 1 12</inkml:trace>
  <inkml:trace contextRef="#ctx0" brushRef="#br0" timeOffset="323382.4964">10973 15942 15,'0'0'36,"0"0"10,0 0 11,0 0 11,0 2 13,0-2 15,0 2 16,0-2 20,0 0 21,0 0 25,0 0-9,0 0-37,0 0-26,0 0-19,0 0-13,0 0-10,0 0-7,0 0-5,0 0-3,0 0-4,3 1-6,-3-1-4,2 0-4,1-1-3,0 0-3,0 0-2,0-1-2,1 0 2,-1-1 2,1 0 0,2 1 1,-2 0 4,1-2-2,-1 1 3,0-1 0,1-1 1,1 0-2,-2 1-1,2-2-1,-1 1 0,0-1 0,-1 1-2,3 1-1,-3-3-1,1 2-4,-1 0-2,0-1 0,1 0-4,-1 1 0,0 0-4,-1 1-1,0 1-3,0-1 0,-1 2 0,1-1-3,-1 2 0,-1-2 1,-1 3 2,0 0 1,0 0 3,0 0 0,0 0 4,0 0 3,0 0 6,0 0 3,0 0 5,0 0 6,0 0 3,0 0 4,0 0 4,0 0 1,0 3 2,0-2-2,0 3 2,1-1-1,-1-1 0,1 3-2,0 0-4,-1 2-2,1-1-5,0 1-4,0 2-1,-1-1-5,1 3-3,1-3-1,-1 4-3,2-3 2,-2 4 1,0-1-2,2 0 3,-1 2 0,0-2 0,0 3 0,1-1 2,-1 1 0,0-2 1,0 1-1,1 0 1,-1 0 0,1-1 1,0 0-4,-1-1 2,0 1-1,1-2-4,-1-2 1,-1 3-4,1-3 1,-1-1-2,1 1-2,-2-2 1,2 0-1,-1-1 1,-1 1 1,1-2 1,0-1 1,0 2-1,-1-2-1,0-1 3,0 0 0,0-1 1,0-2-1,0 3 2,0-3 2,-1 2 2,1-2 4,-1 2 3,1-2 3,-1 2 3,-1-2 4,2 0-2,-2 1 1,-1 0 1,-1-1-4,0 1-3,-2 0-5,1 0 1,-1-1-6,0 2-7,-1-1-3,-1 0-12,1 0-4,0 1-2,1-2-3,-2 0 1,1 2-2,1-1 3,0-1 3,1 1 11,1-1 0,-2 0 7,3 0 4,0 1 6,0-1 1,3 0 8,-2 0 1,2 0-1,0 0-2,0 0 1,0 0-7,0 0 2,0 0-9,0 0-3,0 0-9,0 0-7,0 0-3,0 0-5,0 0 0,2 0-5,1 0 0,1 0-2,0 0 7,3 0 3,0 0 2,0-1 2,2 1 3,1-1 5,-1 1-1,1-1 6,1-1 5,0 2 2,-1 0 1,1 0-1,-2-2 4,1 2-3,0 0 0,-1 0 0,-1 0-2,1 0-3,-2 0-2,1 0 3,-2 0-3,0 2-3,1-2-2,-2 0-6,1 0-13,-2 2-27,1-2-23,-2 1-29,2-1-28,-1 1-29,-1-1-30,0 0-22,0 0-29,0 0-16,0 0-21,-1 0-9,1 0-27,1 0-20,-1 0-12,-1 0 1,-2 0-20,0 0-18,0 0 28,3-2 44,-3 2 45,0 0 41,0 0 38,-2-4 31,0 0 27,-1 0 24,-2 2 21,0 0 17,-1-1 15</inkml:trace>
  <inkml:trace contextRef="#ctx0" brushRef="#br0" timeOffset="324778.5763">5474 7718 13,'-3'0'27,"0"0"6,0 0 6,1 2 7,-1-2 7,1 0 8,2 0 9,0 0 11,-1 1 14,1-1-1,0 0-12,0 0-10,-2 1-9,2-1-5,0 0-2,0 0 2,-1 2 2,1-2 3,0 0 2,0 0 3,0 0-1,0 0 2,-2 1-2,2-1-3,0 0-1,0 0-1,0 0-3,0 0-2,0 0 0,0 0-2,0 0-2,0 0-3,0 0-2,0 0-4,0 0-1,0 0-3,0 0-2,0 0-3,0 0-2,0 0-4,0 0-2,0 0-2,-1-1-1,1 1-4,-3-2-2,3 2-1,0-2-3,-1 0-2,0-1-2,1-1 0,0-1-2,0 1-2,0-2-2,0-1 0,0 1-2,0 0-1,0-2 0,1 0 0,0 0 0,-1 0 0,2-1 2,-1 1 0,0-2-1,0 2 1,0-3-1,1 1 0,-1-1-1,2 0 1,-1 0 1,0-2-2,0 0 0,1 0 0,-1 0 3,0-1 2,1 1 2,-1-1 1,2 0 3,-2 1 1,1-1 2,0 2 3,-1 0 3,0 0 4,0 4 0,0 0 3,0-1 2,-1 4 1,1-1 2,-1 1-1,-1 2 0,1 0-1,-1 3 2,1-2-1,-1 2 0,0 0-1,0 0 1,0 0-2,0 0 0,0 0-2,0 0 0,0 0-4,0 0-2,0 0-4,0 0-2,0 0-9,0 0-9,0 0-13,0 0-21,0 0-21,0 0-27,0 0-33,0 0-39,0 0-42,0 0-35,0 0-47,0 0-40,0 0 10,0 0 27,0 0 36,0 0 36,0-6 35,-1 0 30,1 0 28,-1-2 24,1-1 22,-1 0 19,0-2 15</inkml:trace>
  <inkml:trace contextRef="#ctx0" brushRef="#br0" timeOffset="325874.639">5434 6705 16,'-1'-2'29,"1"2"5,0-1 7,0 1 7,0 0 10,0 0 9,0 0 12,-1-2 12,1 2 16,-1-1-4,1 1-15,0 0-11,0 0-8,0-3-5,0 3-2,0 0-2,0 0 0,0 0-1,0 0-1,0 0-2,0 0-3,0 0-3,0 0-1,0 0-3,0 0 0,0 0 0,0 0 0,0 0 1,0 0 1,0 0 0,0 0 1,0 0 0,0 0-1,0 0 1,0 0 0,0 3-3,0-3-1,0 3-4,-1-1-1,1 1-4,0 1-2,0-2-3,0 3-4,0-1-2,-1 1-3,1 0-1,0 1-4,0 1-1,0-1 2,0 0-1,0 3 1,0-1 1,0-1 3,0 1 0,0 2 0,0-1 0,0 0 0,0 2-1,0-2 1,0 3-2,0-2 2,1 0-2,-1 0-2,1 0-1,-1 0-1,0-2-3,0 3 0,1-1-3,0-2 0,-1 2-1,0-2 1,0 1-3,1 0-3,-1-2 0,0 2-1,1-1-2,0 1-1,-1-1 0,0 0 0,1 0 0,0 1-1,0-2 0,-1 1-3,1 0 1,0-1 0,0-1-2,-1 1 3,1 0-1,0-2 0,0 1 2,-1-2 0,1 1-2,0-1 2,-1-2 0,0 1 0,0 0-2,0-3 2,0 0 0,0 0 1,0 0 0,0 0 0,0 0-1,0 0 0,0 0 0,0 0 0,0 0-3,0 0 2,0 0 0,0 0-2,0 0 1,0 0 0,0 0 2,1-3 0,-1 0 0,2 1 0,-1-2-1,0 0 2,-1 0 0,2-1 0,-1 0 2,1-1-1,-1-1 0,1 0 1,-1 1 1,1-1 0,-1-2-1,1 1 0,0 0-1,-1 0 0,2-2 0,-1 2 2,0-2 0,0 2 0,1-1-1,0 2 3,-1-2-3,0 2 1,0-1-2,1 1-1,0 1 0,-1-1 0,1 1-1,0 1 1,0 0-1,1 0-2,-1 2 1,0-1-2,-1 1 2,1 1 1,0-1 1,0 1 0,1 0 1,0 1 1,1-1 3,-2 2-1,1-1 1,0 0 0,0 1 2,1 0-1,-2 1 1,1 0 1,1 0 0,-2 1-2,1 0 2,0 0 0,-1 1 2,0 1 0,0 0 1,0 0 1,0 1 0,1 1 1,-1 0 4,-1 1 0,0 0 4,-1 1 3,1 0 6,-1 1 3,0-1 1,0 0 2,-1 0 1,0 1-2,-1-2 1,0 1 0,1-2 0,-1 1-1,0-2-3,0 1 1,1-1-6,-1 0-5,0-2-6,0 2-4,-1-1-11,1-2-9,-1 1-14,1 0-18,-2 0-19,2-1-16,-1-1-32,1 2-34,1-3-35,-2 0-36,2 0-26,0 0-18,0 0-30,0 0-29,-1-4 16,0-1 31,1-1 39,1 1 35,0-2 33,0 2 28,1-2 28,0 0 23,2 0 20,-1-1 17,0 1 12</inkml:trace>
  <inkml:trace contextRef="#ctx0" brushRef="#br0" timeOffset="326537.6769">5738 6936 18,'0'0'32,"0"0"8,0 0 7,0 0 9,0 0 9,0 0 11,0 0 12,0-1 14,1-2 10,1 0 8,-1 1-12,1-3-28,1 2-18,-1 0-12,2-1-7,0 1-4,-1 0-3,2-1-2,-1 1-3,1-1-2,-1 1-2,0 1-2,2 0 2,-2 1-1,0-1 0,0 2 2,-1 0 2,0 0 3,-1 1 3,0 1 5,0-1 5,2 0 5,-2 1 6,-1 1 3,1 1 3,-1 0 2,0 0 2,0 3 1,-1-1 2,0 1-1,-1-1 0,0 1-1,0 2-3,-1 0-4,1 0-4,-1 1-4,-2 0-6,2-1-5,0 1-4,-1-1-3,0 0-2,0 0-4,0 0-1,0-1-2,0 1 2,0-1-3,0-1 4,-1 1-1,1 0 1,0-1 2,0-1 1,1 0 0,0 0 0,0-1 1,-1 0-2,2-1-1,0-1-2,0 1-1,0-1-4,0-1-3,1 0-4,0-2-7,0 0-2,0 0-6,1 2-2,-1-2-3,0 0-4,2 1 0,-2-1 0,2 0-2,0 0 1,0 0 0,1 0 3,1 0 4,0 0 2,0 0 2,1-1 4,1 0 0,-1-1 1,0 1 4,1-1 1,1 0 1,-1 0 3,0 1 2,0-1 1,0-1 0,1 1 3,-1 0 2,0 0 0,0-1 0,-1 3 0,1-3 3,-1 1 2,-1 2 0,-1-2 3,0 1 0,0-1 1,-1 2 2,1-1 2,-3 1-2,1-1 5,-1 1 1,0 0 6,0 0 5,0 0 3,0 0 6,0 0 6,0 0 2,0 0 1,0 0 8,0 0 1,0 0 2,0 0 2,0 0 5,0 0-5,0 0-1,0 0-4,0 0-1,0 0-4,0 0-4,0 0-5,0 0-5,0 0-7,0 0-4,0 0-2,0 0-1,0 0-6,0 0-7,0 0-2,0 0-3,0 0-2,0 0-9,0 0-5,0 0-2,0 0-7,0 0-2,0 0-11,0 0-16,0 0-22,0 0-21,0 0-27,0 0-24,0 0-28,0 0-30,0 0-25,0 0-25,0 0-31,0 0-27,0 0-35,0 0-27,0 0-21,-1-1-7,1 1-12,0 0-3,0 0 37,0 0 49,0 0 48,0 0 44,0 0 40,-5-1 32,5 1 31,-5 0 25,5 0 21,-6 0 18,1 0 15</inkml:trace>
  <inkml:trace contextRef="#ctx0" brushRef="#br0" timeOffset="329934.8712">6237 6672 6,'0'0'26,"-1"2"5,1-2 7,-2 1 5,2-1 8,0 0 6,-1 2 9,1-2 9,0 0 7,0 0 6,0 0-10,0 0-18,0 0-15,0 0-9,0 0-6,0 0-3,0-2-1,-1 0-1,1-1 0,0 0-2,0 1 0,0-3-1,0 0 0,1 0-1,-1 0 1,1 0 2,0-1 4,0-1 1,-1 1 3,1-1 2,1 0 2,-1 0 1,0 0 2,0 0 2,0-1 1,1 1 2,-1-1 0,1-1 1,-1 0-1,1 0-1,0 0 0,0-3-2,0 2-2,1-1 0,0 0 0,0-2-3,1 0 0,0-2 0,0 2-2,0 0-1,1-3-2,-1 1-1,1 0-3,1 0-2,0 1-2,-1-1-2,0 1-1,0 0-4,0 0-1,2 1-3,-1 0-1,0 1-1,0 0-1,0 1-4,1 0 0,0-1-2,-1 3-1,1-1-2,1 0 0,-1 1 1,0 1 1,1-1 1,0 2 2,0-1-1,0 1 2,0 0 1,1 0 1,-1 0 2,1 1 1,1-2 4,-1 2 1,0-2 3,1 2-1,-1 0 1,0-1-1,-1 2-1,2 0 0,-2 1 0,0-1 1,1 2-1,-2-1-2,1 1 1,-1 1-2,2 2 0,-3-3-2,1 3 2,0 0 0,-1 0 0,2 0 1,-1 3 1,-1-3 2,0 2 0,-1 1 1,1 0-2,-1-1 2,0 2 1,1-1 1,-2 1 2,0 1-1,2-1 3,-2 1 0,1 1-1,-1-1 2,0 2 2,0 0-2,2 1 3,-2-1 0,0 2-2,0 0 2,-1 2-3,1-2 1,0 1-1,-1 0-1,2 2-2,-1-2 1,0 2-2,-1 0-3,0-1-1,-1 0-2,1 2-1,0-1 0,0 1-3,0-1 0,1 0-2,-1 0 1,0 0-3,-1 1-2,0-2-1,0 0-1,0 0 2,1 0-3,-1 0 0,-1 1-1,1-2-2,-1 2-1,0-1 0,0 0-1,0-1-1,-1 2-2,2 0 1,-2-2 0,0 2-3,0 0-2,0 0 3,0 0-4,0-1-1,-2 0 0,2 1-1,-1-1 1,0 0 3,0 1 1,1-1 2,-1 0 1,0 0 3,0-1 1,0 2 1,-1-1 4,1 0 2,-1-1 2,1 2 2,-1-2 1,1 0 3,-1 1 2,1-1-2,0 0-1,-1-1 0,1 1 0,0 0-2,-1 0 1,1-2-1,0 0 0,-1 2-1,0 0 1,1-2-2,-1 0-2,1 0 1,-1 0-1,0-1-2,0 0 2,0 1-3,-1-2 0,1 2 1,0-1-4,0 0 1,-1-2 2,1 3-2,-1-2 0,0 1 0,1-1 1,-1 0-1,1 0 0,-1-2 0,0 2-2,1-1 2,-1-1-1,1 1-2,-1-1 1,-1 0-1,2 0 2,-1-1-1,0 1 1,0-1-1,0 0 1,0-1-2,0 0 2,0 2-2,0-2 0,1 0 0,-2 0 0,1 0 0,0 0-2,0-2 0,0 2-1,-1-1-1,1 1-4,-1-2 2,0 2-1,0-2 1,-1 1-3,1-1 1,-1 0 0,0 1 0,0-1 0,-1 0 0,0 0-2,1 0 3,0-1-2,0 1 0,0 0 2,-2-1-1,3 1-1,0-2 2,-1 0-1,1 2 1,0-2-2,-1 1 1,2 1 2,0-2-1,0 2 3,0 0 1,0-1-1,0 0 1,1 1 1,0-1-1,0 0-1,0 0 1,-2 1 0,2-1 2,0-1-2,0 2-1,-1-1 1,1-2 1,0 3-1,-1-2-3,0 1 2,0 0-1,0-2-1,0 2 2,-2-1-1,2 0 1,-1-1-2,0 1 2,1 1 0,-1-1-1,0 0-1,1-1 0,-2 2 0,2-1 0,0 1 2,0-1 0,0 1-3,0-1 2,0 2-2,1-2 2,-1 1-2,1-2 2,-2 2-3,2 0 1,-1-2 1,0 2-1,0-2 2,0 1-2,0 0 2,0 0-1,0 0 0,0 0 1,-2-2 3,1 3 0,1-2 1,-1-1 1,0 1 1,0-1 1,1 2 0,-1-1 3,-1 0-1,2 0 2,-1 0-1,0 0 1,1 1 0,-1 0 0,1 0-1,0-1-1,-1 3 1,1-3-1,1 1 2,0 0-2,-1-1 0,0 1 0,1 0-2,-1 0 1,1 1-2,-1-3 1,0 2-1,0-1-1,0 0 0,0 0 3,0 1-3,0-1 0,1-1-3,-1 2 2,0-1-1,1-1 2,0 2-1,0-1-2,0 0 2,-2 0 0,2 1-2,1-1 2,-1 2 1,1-2 0,1 2-2,0 1 1,-1-2 0,1 2-1,-1-2 2,1 2 0,-1 0 0,1 0 0,0-3 0,0 3 0,-1 0 0,1 0 2,-1-2-2,1 2 0,-1-1 0,1 1 0,-1-2 0,1 2 1,-1-1-1,1 1 1,0 0 1,-1-1-1,1 1 3,0 0-3,0 0 2,0 0-2,0 0 1,0 0 2,0 0-2,0 0 1,0 0 0,0 0 1,0 0-2,0 0 0,0 0-1,0 0 0,0 0-1,0 0 2,0 0-2,0 0 1,0 0-1,0 0 3,0 0-2,0 0-1,0 0 0,0 0 0,0 0 0,0 0 0,0 0 0,0 0 0,0 0 0,0 0 0,0 0 0,0 0 0,0 0 0,0 0 0,0 0 0,0 0 0,0 0 1,0 0 1,0 0-1,0 0 2,0 0-2,0 0 3,0 0-1,0 0-1,0 0 4,0 0-2,0 0 1,0 0 2,0 0-2,0 0 1,0 0-2,0 0 1,0 0 0,0 0-1,0 0 1,0 0-1,0 0-1,0 0-2,0 0 2,0 0-3,0 0 2,0 0-1,0 0 0,0 0 1,0 2-1,0 1-1,0 0 0,0 1 0,1 0 1,-1 1 1,0 0 2,1 2-1,-1-1-1,1 3 1,-1-2 0,1 1-3,-1 0 1,1 1 1,0-1 1,-1 0-1,1 0 0,0-1 1,0 2-2,-1-1 0,1 1-1,0 0 0,0 0 0,-1 0 0,1 1 0,0-1 0,0 1 0,2 0-1,-2-1 0,1 1-4,-1-2 3,0 1-1,1-1 1,-1 0 1,0-2-2,-1 1 0,1-1 2,0-1 0,0 0-1,-1-1 1,1 0 0,-1-2-2,0 0 1,0 0 0,0-2 0,0 0 1,0 0 0,0 0-5,0 0 2,0 0 0,0 0-3,0 0-1,0 0 0,0 0-2,0 0 1,0 0-1,0 0 1,0 0-3,0 0-3,0 0 2,0-2 1,0-1 0,0 0 0,0 0 1,0-2 4,-1 1-1,1-3 0,-1 1 3,0 0 1,0-2 0,1 0 3,-1 0 1,0-2 1,-1 0 0,1 1 3,-1 0-1,1-1-1,-1 0 1,0 0 0,0 0-2,0 0 0,0 1-1,1-3 0,-1 4 0,0-2 0,1 1 0,-1 0 0,1 1 1,-1-1 1,1 1-1,-1 2 0,2 0 1,-1-1 2,0 3-2,0-2 1,1 1-1,-1 1 2,0-1-1,0 2 0,1 0-1,0-1 2,-1 2-4,0-1 0,1 1 0,-1-1 0,1 1-1,0-1-2,0 1 2,0 2-2,0-2 1,0 2-1,0 0-1,0-3 0,0 3 0,0 0-1,0-1 1,0 1-2,1-1 0,-1 1 0,2-2 2,0 2-2,0-1 2,0 1-1,1-2-3,1 1 0,0 0 3,1 0-2,1-1 0,0 2 1,1-2 1,-1 2 0,2-1 0,1 0 0,-1 1 1,0-1 0,2 0 2,-1 0 2,1 1 5,0-1 1,-1 0 3,0 0 2,0 1 3,0 0 3,-1 0 1,0 0 4,-2 0 0,1 0 1,-1 1 1,-1-1 2,0 1-1,-1 0 2,-1-1-5,1 1 1,-2-1-2,0 1-3,-2-1 1,0 0-4,0 0-1,0 0-1,0 0-2,0 0-6,0 0-5,0 0-16,0 0-17,0 0-25,0 0-24,0 0-32,0 0-35,0 0-40,0 0-38,0 0-47,2-2-37,-2 2-10,2-3 7,1 2 30,0-2 37,0-1 36,0 0 36,1 0 32,1-1 28,1 2 24,0 0 22,0-1 18,2 2 15</inkml:trace>
  <inkml:trace contextRef="#ctx0" brushRef="#br0" timeOffset="331076.9365">6848 6231 4,'-6'3'29,"1"2"6,0-2 7,-1 1 8,2-1 8,-1 1 9,0 0 10,1 0 13,1-2 14,-1 1 16,0-1-7,1 0-23,0 1-17,0-1-9,-1-2-6,1 3 0,0-3 0,0 2 3,0-2 1,1 1 1,-1 0 0,0-1 1,1 0-2,0 0-4,0-1-2,-1 0-4,0 1-2,1-1-4,0 0-4,0 0-5,-1-1-3,2 1-4,-1 0-4,1-1-3,-1 0-4,1 0-4,-1 1-5,2-4-2,-1 3-2,0-1-3,0 0-1,1-1-2,0 1-1,0-2 0,0 0 0,1 1-1,0 1 0,0-1-1,-1 1 0,1 1 1,1-1-2,-1 1 2,1 0-2,-1 0 2,1 1 0,1 0 0,-1 0 0,-2 1 2,3 1 2,1 0-1,0-1 0,-1 2 1,1 0 0,-1 0 2,0-1-1,0 2 2,-1 0 0,0-1 2,0 2 0,1-1 1,-1-1 2,0 2 0,-2 0 0,1 0 3,-1-1 2,0-1 1,0 1 2,-1 1 1,1-1 1,-2-1 0,0 1-1,0 0 2,0-1-2,0 0-1,-1 0-1,1 1 0,0-2-3,0 0-2,0 1-3,-1-1-2,0-1-3,0 1 0,0-1-3,-1-1-2,0 1-2,0-3 0,1 1-2,-1 1-1,1-1-2,0-1-1,0 0 1,-1 0-1,2-2 0,0 3 0,-1-3 0,2 2 0,0-2 1,0 2 0,1-2 1,1-1-1,0 1 1,0-1 3,1 1-1,0-1 2,0-1-1,2 3 2,-2-2-1,1 1 0,1 0 2,0-1-1,0 3 1,1-2 0,0 1 1,1 0 0,0 2 0,0 0 2,0-1 0,0 1 1,2 1 0,-2 0-1,0 1 2,1 1-1,0 0-1,-1 1 2,0-2-2,0 3-1,-1-1 1,-1 1 1,2 0-1,-3 0-1,1 0 0,-1 0 1,-1 1 1,0-1-1,0 1 1,-1-1 4,0 0 2,0 1 4,-1 0 1,-1 0 3,0 0 1,0 0 2,-1 0 1,0 1-1,0-1 3,-1 0 0,0 0 0,0 0 0,-1 0 0,0 0-5,0-2-3,0 1-2,1-1-8,-1 1-5,0-2-14,0 0-19,1-1-22,-2-1-20,1 0-22,1-2-22,1 1-21,0-1-16,0-2-38,1-1-39,0 0-6,1-1 11,0 0 22,0-2 26,1 1 28,0-2 26,-1 1 23,2-1 20,-1 0 18,1-1 15,0 1 12</inkml:trace>
  <inkml:trace contextRef="#ctx0" brushRef="#br0" timeOffset="331457.9583">6942 5900 7,'3'-8'24,"-1"2"14,-1-1 10,0 2 10,0 0 11,-1 0 13,0 2 15,0 1 17,0 2 20,0 0 17,0 0 14,0-2-12,0 2-34,0 0-22,0 0-13,0 0-7,0 0-5,0 0-4,0 0-2,0 0-6,0 0-6,0 0-7,2 2-7,-1-2-7,2 3-6,-1-1-4,0 1-2,0 1-1,1-1 0,1 1 2,-2 1 0,1 0 2,1 2-1,0-2 2,0 2 0,-1 1 0,1-2 0,1 2-1,-2-1 0,1 1-2,0-1-3,0 1-1,0-1-3,0 2-2,1-2-3,0 1-1,-1 0 0,0 0-3,1-1-2,-1 1 0,1-1-2,-1-1 0,1 1-1,-1 0-1,-1-2 0,1 1-1,0-1 0,-1-1 0,0 0-1,0-1 0,1 0-1,-1-2 1,-1 2 0,0-1 1,0-2 1,1 1 0,-1 0 1,-2-1 2,3 1 4,-1-1 1,1-1 1,0 0 2,1 0 2,-1 1 1,0-2-1,1-1 2,0 2 2,0-2 1,-1 0-3,2-1 1,0 0 0,-1 0-4,0-1 0,0 0-2,0 0-1,-1-1 0,1 0-2,0-1-2,1 2 0,-2-2-2,0 0-1,-1 2-3,1-2-5,-1 2-9,0-2-12,0 2-11,1-2-12,-2 2-20,1-2-24,-1 2-34,1 0-37,-2 0-50,1-1-47,1 2-2,-2 4 18,0-5 27,0 5 28,-2-4 29,2 4 26,-1-4 23,1 4 21,-3-4 20,1 3 16,2 1 16</inkml:trace>
  <inkml:trace contextRef="#ctx0" brushRef="#br0" timeOffset="331905.9839">7130 5787 3,'-1'-3'29,"0"1"6,0-1 9,0 0 7,1 3 10,0 0 10,0 0 13,0 0 14,0 0 18,0 0 20,0 0-3,0 0-23,0 0-16,0 0-12,0 0-7,0 0-4,-1 3-1,1-3-1,0 2-2,0-1-3,0 1-4,0 1-6,0 1-5,1-1-8,0 2-4,0-1-6,1 1-3,-1 0-2,1 2-3,0-2 0,0 2-1,1 0 0,0-1 0,-1 2 1,1-2 0,1 2 0,-1-1 0,1 1-1,0 1-1,0-1 2,-1 0 1,1 2-1,0-2 0,1 1-1,0 2-1,-1-1-1,0 1-2,1-2-1,-1 1-1,2 0 0,-2-1-2,1 0-1,-1-1-2,0 0-2,0-1-2,-1-2-1,0 2-2,1-2 0,-1-2 0,0 1 2,0-1-2,0 0 1,-1-2-2,1 2 1,-1-3-1,1 2 3,0 0 3,1-2 1,-1 0 3,0 0 4,0 0 2,0 0 1,0-1 5,0 0 3,0-1 3,1-1 5,-1 0 5,1 0 5,0-2 5,0 1 3,0-3 1,-1 1 1,1 0-1,0-3 4,-1 2-3,2-3-1,-1 2 0,0-1-4,-1-1-4,1 1-5,-1 1-7,0-1-3,0 1-7,-1 1-6,1 0-6,0 2-9,-2 0-14,0 0-14,1 2-17,-1 0-19,-1 0-17,1 1-19,-1 2-22,0 0-15,2-2-24,-2 2-25,1-1-21,-1 1-18,2 0-17,-2 0-15,0 0-6,4 0 1,0 2 25,-1 0 29,0 1 31,1 0 29,-1 1 25,0-1 23,-1 2 20,0-1 17,1 1 15,0 0 11</inkml:trace>
  <inkml:trace contextRef="#ctx0" brushRef="#br0" timeOffset="332288.0058">7473 6000 2,'2'0'29,"-2"0"8,0 0 8,2 0 8,1-1 10,1 1 9,-1 0 12,0 0 14,0 0 14,0-1 17,2-1-3,-1 1-23,1-1-18,2 1-18,-2 1-10,2-2-6,0 0-1,-1 2 0,2-1 0,-1 0 0,0 0-1,1 1-2,0 0-4,-1 0-3,0 0-1,0 0 0,0 1 0,-1 0 0,-1 0 1,0 1 1,0 0 2,-2-1 1,2 2 2,-2 1 2,-1 0 3,0-1 0,1 2 4,-2 0 3,0 0-1,0 2-1,-1 0-4,-1-2-2,-1 4 0,1-2-4,-1 2-3,-1-1-2,0 0-6,-2 1-2,1-1-7,-2 0-5,0 1-3,0 0-6,-2-1-2,1 1-1,0-1-1,0 1-2,-2-1-1,2 0 3,0 0 3,0 0 0,1-1 5,-1-2 3,2 2 4,0-2 2,1 0 5,1 1 5,1 0 4,-1-2 1,2 0 3,0 0 0,0 1-4,1-1 0,1 0-2,0 0-5,0-1-1,2 1-6,-1 0-1,1-1-7,1 1 0,1 0-6,0 0-4,2-1 0,-1 0-1,0-1 1,1 1 0,0-1 1,1 0-2,-1 0 2,1-2 1,0 0-2,0 0 0,0 0-2,-1 0 0,1 0-4,0-2-8,-1 0-10,-1 0-17,1-1-17,0 1-22,-2-1-20,0-1-26,0-2-26,-1 1-40,-1-1-38,-1 0-45,1-1-38,-2-2-6,-1 1 8,-1 0 31,-2-3 37,-1 2 35,-1 0 34,-2-2 30,0 1 26,-3 0 23,0 1 20,-1-1 18,-2 1 15</inkml:trace>
  <inkml:trace contextRef="#ctx0" brushRef="#br0" timeOffset="333105.0525">5640 6362 1,'1'-2'27,"1"0"8,-1 1 7,1-1 9,-1 0 9,-1 2 11,3 0 12,-1-3 13,0 3 17,0-3 17,0 1-2,2-2-20,-2-1-14,0 1-11,0-2-6,0 1-1,0-3-1,-1 1 1,2-2 1,-1-1 0,0-2 2,0-2 0,1-1 1,-1 1 1,1-4-1,1-1 1,-1-1-1,0-1 4,1-3 0,1 0 3,-1-1 2,0-3 1,3 0 1,-1 0 2,0-1-2,-1-1-2,1 0 1,2 0 6,-1-1 2,-1 0 4,0 2-4,0 0-3,0 1-1,-1 2-3,-1 0 0,0 2-4,0 2-1,-1 3 1,-1 1-2,0 2 2,0 1-8,0 3-9,-1 2-10,0 0-10,-1 3-2,0 1-3,0 0-7,0 2-3,0 1-5,0 0-1,0 3-6,0-2-5,0 2-7,0 0-7,0 0-15,0 0-14,0 0-22,0 0-20,0 0-22,0 0-26,0 0-19,0 0-22,0 0-18,0 0-22,0 0-27,0 0-29,0 0-24,0 0-12,1 2-2,1 0 4,-2-2-14,2 4-14,-1 0 23,1 3 36,-1 0 37,1-1 36,-1 3 32,0-1 28,0 1 25,-1 1 23,1-1 18,-1 1 14,0 0 11</inkml:trace>
  <inkml:trace contextRef="#ctx0" brushRef="#br0" timeOffset="333627.0824">5809 5770 1,'-2'9'26,"-1"-3"6,0 1 7,1-2 9,0 1 8,-1-1 11,0 0 12,0-2 13,0 1 16,-1-1 16,1-1-3,0 1-22,0-3-12,-1 2-9,1-2-5,-1 1-4,0-1-3,1 0-2,-3-1-2,2 0-4,-1 0-4,2 0-3,-2-1-6,1 0-3,0-1-6,-1 1-4,2 0-1,-1-1-4,0-1-1,1 0 0,0 0 0,1 2-2,0-3-1,0 1-2,0 0 0,0 0-4,0-2 0,1 1-2,1 1 0,0-2-3,0 0 1,1 1 0,0 0-3,0-2-2,1 2-1,0-1 0,0 0-3,1 1 1,1 0 0,0-2 0,0 3 0,1-1-2,2 2 3,0-1-1,0 1 0,1 0 1,1 0 1,-1 2 1,1 1-2,0 0-1,2 0 1,-2 1 1,-1 2-1,2 0-2,-1 0 2,0 1 0,0 1-1,-1 0-1,-2 0 0,1 1-1,-1 1 1,-1-1 2,0 1 1,-1-1 1,-2 3 3,0-2 3,-1 1 1,0 0 5,-1 0 2,-1-1 4,1 1 3,-2-1 2,0 1 3,0-1 2,0 0 3,-1-2 0,-1 1-1,-1-1 0,1 1 0,-1-3-4,0 1-2,0-2-3,-1 1-3,-1 0-4,1-1-3,-1 0-4,1 0-2,-1-1-5,-1 0-2,0 0-4,1-1-2,-2-1-4,1 0-2,1 0-3,0-1 1,-2 1-2,2-1 0,0 0-4,0 0 2,1-1-2,0 1 0,2-1-1,0-1 0,1 1 1,1-1-2,0-1 2,2 1-1,0 0 2,0-1 0,0-1 0,3 0 4,-1-1 0,1 2 4,1-2 0,1 0 1,2 2 2,-1-2 2,1 2 2,0-1 2,3 0 2,-2 3 0,1-1 1,-1 3 0,2-2 1,-2 2-3,-1 1 0,1 0-2,-1 2 2,-2 0-2,1 1 0,-2-1 0,-1 1-1,1 3-1,-2 0 0,0-1 1,-1 2 3,-1 0 0,-1 1 0,-1-1 1,1 2 1,-2-1 0,0-2-5,1 0-6,-1 1-14,1-2-18,-1 0-22,1-3-27,0 0-28,-1-1-29,0-1-28,3 0-43,-3-3-44,-1-1-3,2-1 14,0-3 24,0 1 28,1-3 29,0-2 27,1 0 26,0-1 23,1 0 19,1-2 17,0 0 14</inkml:trace>
  <inkml:trace contextRef="#ctx0" brushRef="#br0" timeOffset="334021.1049">6047 5341 4,'2'-7'31,"0"2"9,-1-2 9,1 2 10,-1 2 12,-1-1 14,2 1 13,-1 1 18,-1 2 20,1-2 11,-1 2 8,0 0-16,0-3-35,0 3-20,0 0-16,0 0-7,0 0-8,0 0-5,0 0-5,3 2-3,-1-1-1,0 1-5,1 0-2,0 1-4,1 2-2,-1 0 0,2 0 0,0 2 1,0-1 2,0 2 1,0 1 2,0 2 0,0-2 0,2 3-2,-1-1-2,0 1-1,-1 2-2,1-2-1,1 2 0,-1 0-1,0 1 0,0-2 0,0 1-1,1 0 2,-1-1-1,-1-1-1,0 0 1,0 0-3,2-3 0,-3-1-1,1 0-3,-1-2 0,0-1 0,-1 0-4,0-2-1,0 1 1,1-3-2,-1 1 3,-1-2 3,1 0 5,0-2 7,0 1 9,0-3 5,0 1 8,0-2 9,1-1 8,1-2 8,-2 0 5,0-4 9,1 1 8,-1-2 2,0-1 4,0-1-1,-1-1-3,0 0-6,1 0-5,0-2-12,-1 1-7,0 0-8,-1 1-9,1 1-8,-1 0-12,0 1-6,1 2-10,-1 0-15,1 2-15,-1 1-17,-1 1-23,1 1-23,0 2-24,0 1-21,-1 1-20,0-1-17,0 4-29,0 0-33,0 0-28,3 2-17,-1 0-36,0 2-28,2 2 7,-1 0 23,0 2 37,0 0 39,1 1 37,-1 3 32,0-1 29,0 1 23,-1-1 23,2 2 20,1-2 16</inkml:trace>
  <inkml:trace contextRef="#ctx0" brushRef="#br0" timeOffset="334329.1225">6402 5490 1,'0'0'29,"3"-1"7,-2-1 9,1 1 10,0-1 10,0 0 12,1-1 12,1 1 15,1-1 17,0-1 18,1 0-2,1-1-24,0-1-15,3 1-14,-2-1-9,1 0-6,1 1-2,1 0-4,-1 1 0,1-1 4,0 0 0,-1 2-1,1 1-1,-2 0-2,0-1-2,0 2 1,-1 0 0,-1 1 2,-2 1 1,-1 0 2,1 1 2,-2-1 5,-1 3-2,0 0 0,-2 2-3,0 0 4,0 2 1,-2 0 2,0 2 0,-1 2 0,-2 0-2,1 0-4,-1 1-4,-1 1-6,0 0-4,0-2-11,0 3-2,0-3-8,0 1-2,0-2-7,0-1 0,0 0-2,1-1-2,1 0-5,0-3-2,1 1-3,1-2-2,0-1-3,2 0-2,0-1-2,0-2-2,2 1 3,0 1-1,1-2 0,1 0-1,0 1-1,1-1-1,3-1 0,-1 1 0,0 0 2,1 0 1,0-1-6,0 0-10,0-1-14,0 0-21,0 0-25,0 0-26,-2-1-26,1 1-36,1 0-39,-2-2-35,0 1-27,-1 1-42,0-1-33,0 1 15,-1 0 33,-4 1 40,4-2 40,-4 2 36,0 0 31,0 0 28,0 0 24,0 0 22,0 0 17,0 0 15</inkml:trace>
  <inkml:trace contextRef="#ctx0" brushRef="#br0" timeOffset="343749.6613">7078 15753 2,'-15'-7'23,"-1"2"3,1 0 4,-1 0 3,3 3 5,-1-2 4,1 1 4,-1 1 6,2 0 6,1 0-3,-1 1-8,1-2-11,0 3-11,0-3-5,1 3 0,-1-2 2,1 1 4,0 0 3,0 1 5,1-2 4,1 2 5,-1-1 5,1 1 4,1 0 4,1 0 3,0 0 3,0 0 2,1 0 3,1 0 1,1 0 3,1 0 1,0 1 3,0-1-1,2 0 2,-2 2-2,2-2 2,-3 0 0,3 0 0,-2 0 2,2 0-1,0 0-1,0 0-2,0 0-4,0 0-2,0 0-6,0 0-5,0 0-6,0 0-6,0 0-6,0 0-7,0 0-11,0 0-6,0 0-5,0 0-5,0 0-5,0 0-2,0 0-4,0 0-1,0 0 0,0 0-2,0 0 1,2 0 0,1 0 1,1-2 1,0 2 1,2 0 2,0 0 1,3-1 0,0 1 1,1-1 1,3 0 0,-1 1 1,3 0 2,-1-2-1,2 2 1,-1-3 1,3 3 1,-2-1-1,1-1-2,0 1 0,1-1-1,0 1-1,-1 0 0,1 0-1,0-2 0,1 3-1,0-3-3,-1 3-1,0-2-2,0 1-2,2 0 1,-1-1-4,1 1 1,0-1-1,1 1 0,-1 0 1,1-2 3,0 3 1,0-3 4,0 1 1,1 0 3,0 0 4,-1-1 4,0 1 1,1 1 3,-1-1 3,1-1 2,-1 1 2,1-1 2,-2 2-1,1-2 0,0 0 0,-1 2-2,1-2 1,0 2-4,-1-2-1,1 2-3,0 1 0,-2-2-1,1-1 1,0 3-2,0-2 0,0 0-3,0 1 1,-1-1 0,0 1 0,0 0 0,0-1-1,1 1 0,-2 1 1,2-3-1,0 3 0,-2-1-4,2 1-1,-1-1-1,0 0-2,0 0-2,0 0-3,1 0-2,0 1 0,-2-1 0,2 0 1,-1 0 1,-1 1 1,1-1 4,-2 1 2,2-1 1,0 1 5,-2-1 3,1-1 2,-1 2 4,1-1 5,0-1 2,-1 1 4,1 0 0,-1-1 1,2 1-1,-3 0 2,2-2-1,0 1 0,-2 0-2,2 1 0,-1-2-2,1 2 0,-1 0-3,1-1-2,1 1 0,-2 0-3,1-2-2,0 3-1,0-3-3,1 3-1,-2-1-3,1 1-2,-1-2 0,1 1-2,-1 0-1,1 1-1,0-2-3,-2 2 0,1-2 0,0 2-3,0 0-1,-2-2 1,2 2-2,-1 0-1,0-1-1,0-1 0,-1 2-2,0 0 0,1-1 0,0 1-1,-1-1-3,1 1 3,-2 0 2,2-2 2,-1 2 1,1 0 4,-1 0 3,1 0-1,-2 2 6,1-2 0,-2 0 5,0 1 1,1 0 2,-1-1 0,-1 0 6,0 2-2,-1-1 2,1-1-2,-3 0-1,0 2-1,1-2-1,-3 0 0,0 1-2,-1 0 0,0-1-2,-2 0-2,0 2 1,-1-2-2,-1 0 2,-2 0 0,0 0 1,0 0 1,0 0 2,0 0 2,0 0 4,0 0 6,0 0 6,0 0 7,0 0 8,0 0 3,0 0 10,-1-3 4,0 2 4,-2-1 1,-2-1-1,0 1 0,-2-3-4,-2 0-3,-2-1-5,-3-1-7,0-1-7,-3 0-13,0-4-10,-2 2-5,0-2-9,0 0-2,0 1-4,-1-2 1,2 1 1,-1-1 2,2 2 2,0-3 1,0 1 4,2 0 2,0 0 2,0 0 2,2 0 3,-1-1 0,3 2 1,-2-2-3,3 2-3,0-1 0,1 2-3,0-2-3,2 3 1,0 1-4,0-1-2,3 3 0,0 0-2,1 3 0,1 0-2,0 0 4,0 1 0,2 3 0,0 0 0,0 0 0,0 0 0,0 0 0,0 0 0,0 0-1,0 0-1,0 0 2,0 0 0,0 0 3,0 3 3,0 1-2,0 0 1,0 0 3,0 3-3,0 0 1,0 3 2,-1 2-1,0 2 4,0 1 1,-1 3-1,0 3 3,0 0-3,-2 1-5,0 2-2,0 1-4,0-1 0,-1 2-4,1-1-2,0 1-5,-2 1-3,2-1-3,-1-1-4,1 1-3,1-1-4,-1-1 0,1-2 8,0-1 2,0-1 2,1-3 1,0-1 1,1-2 5,0-3-2,0-1 2,0-3 4,1 0 0,0-2-1,0-4 6,0-1 0,0 0-1,2 2-7,-2-2-2,3 0-2,2-3-1,-1 3-2,1-4-1,2 1-3,0-2 0,3 0 1,0-1 1,1 0 1,2-4 3,-1 2 0,3-3 1,-2 2 4,1-2-1,1 0 3,-2 0-1,1 0 2,-1 0 2,0 0 1,-1 1 2,0 2 2,-1-1-2,-2 2-2,1 0-3,-2 2 0,-2 0 1,0 0-5,0 2 0,-1-1-1,-1 3-6,-1-1-10,-1 0-11,0 2-10,-2 0-13,0 0-16,0 0-12,0 0-13,0 0-16,0 0-14,0 0-11,2 1-16,-2-1-19,1 1-22,0 2-21,0-1-13,-1-2-28,2 3-26,-1 0 14,1 1 26,-1 0 33,1 0 32,-1 0 29,1 0 26,0 0 24,-1 0 19,-1-4 19,1 5 16,-1-5 13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1-11-26T00:31:11.3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19240 6679 12,'9'-1'31,"-1"-2"9,-1 2 6,-1-1 9,0 1 10,-2 2 11,0 0 12,-1 0 14,2-1 16,-2 0 18,0 0-9,0-1-32,-1 0-16,0 0-10,-2 1-2,0 0 3,0 0 1,0 0 1,0 0 1,0 0 2,0 0 0,0 0 0,0 0 1,0 0-1,0 0 0,0 0-3,0 0-1,0 0-3,0 0-2,0 0-2,0 0 2,0 0 2,0 0-1,0 0 3,0 0-2,0 0 0,-2-1-4,-1 1-4,0 0-5,0 1-7,-3 0-5,0 0-5,0 0-5,-1 2-3,-2-1-4,0 1-5,0 1-6,-1 2-2,-1-2-3,1 4-1,-2-1-1,2 2 3,-1 0 5,0 2-1,1 1 5,-1 0 2,1 1-1,0 1 2,1 0-1,0 1 3,1 1-2,0 0-1,2-1-3,0 1 0,0 0-2,1 0-3,1-1-1,2 1-4,-1-3-1,2 1-3,0-1-2,2 0 0,0-1-3,2-2 0,-1 1-4,1-1-1,1 1-2,1-2 0,2 0-3,-1 0-1,1-1 0,0 0 0,2-1-2,0-1 1,-1 0-2,3-1-1,-1-1-1,0 0-2,2 0 2,-2-2 0,0 0-2,2-1 4,-2 0 2,0 0 0,0-1 3,-1 0 5,-1-1 1,0 0 3,-1 0 0,-1 1 1,0-1 3,-3 1 4,0 0 0,-1-1 3,-2 1-1,0 0 0,0 0-2,0 0-3,0 0-4,0 0-3,0 0-17,0 0-14,0 0-23,0 0-21,0 0-21,0 0-22,0 0-34,3 0-34,0-2-27,-1 2-16,-2 0-32,4-3-31,0 2 11,1 0 27,0-1 35,0 1 36,2 1 31,-1 0 28,0 0 24,0 0 21,0 1 20,2 1 16,-1-1 12</inkml:trace>
  <inkml:trace contextRef="#ctx0" brushRef="#br0" timeOffset="348.0199">19584 7002 25,'8'-11'35,"-1"2"9,-1-1 8,0 3 10,-1-1 12,0 1 14,0 3 14,-2-1 18,-1 2 20,0 0 3,0 0-14,-1 0-14,0 2-17,-1 1-7,0 0-3,0 0 0,0 0 2,0 0 0,0 0-1,0 0-1,0 0-1,0 0-1,0 0-2,0 2-5,-1 1-3,0 0-6,1-1-4,-1 3-7,-1 1-1,1 1-5,-1 0-1,0 1-5,-1 2-2,1 0-4,-1 1-5,0 0-6,0 0-4,1 1-4,-1-1-3,0 1-2,0 0-4,0 1-1,-2-2-3,2 1-1,-1 1-2,1-4 0,0 3-2,0-1 1,0-2-2,1 0 1,0-1 2,0 0-3,0-2 2,2 0-2,-1-1-1,1-1 1,1 0-1,-1 0-1,2 0-1,0-2 0,0 1-1,1 1 1,1-1 0,0 1 0,2-1 0,0 0 0,0 1 2,1 0 1,0-1 0,0-2 4,2 3-3,-1-2 3,0 0 0,1 0 0,-1 0 1,0 0-1,-1-2-2,1 1 1,0 1-1,-2-2-2,1 0-3,1 0-3,-2 0-6,-1 0-9,-1 0-15,1-2-17,-1 1-15,-1 1-18,-1-2-17,2 2-31,-2-2-32,-1 0-31,-1-1-22,0 3-34,-1-5-27,-1 0 11,-2-1 26,0 0 31,-1 1 32,-1-2 30,-2 2 24,-1-3 24,1 1 20,-1 2 18,0-2 17,-2 1 11</inkml:trace>
  <inkml:trace contextRef="#ctx0" brushRef="#br0" timeOffset="600.0343">19541 7117 21,'-8'-3'38,"0"1"11,1 0 12,0 0 13,-1 0 14,3-1 18,0 2 20,1-2 25,1 2 28,0 0 34,1-1-5,-1 1-38,3 1-24,-1-2-11,1 2-6,0 0-5,0 0-2,0 0-4,0 0-2,0 0-3,1-1-1,2 0-3,-1-1-2,2 0-3,1 0-2,1 0-3,3-1-1,0 1 1,0-1 3,3 0 1,-1 1 4,0-1 3,2-1-1,-1 3-1,0-1-6,0 0-9,-1 2-11,2-3-8,-2 3-11,-1 0-10,1 3-10,-1-3-8,0 0-6,0 2-7,-2 0-4,0-1-7,1 2-15,-2-1-23,1 0-32,-1-1-38,0 1-33,0 0-33,0 1-34,-1-3-26,1 2-40,1 0-41,-2 1-72,2-1-62,-2 0 17,2 1 42,-1 2 56,-1 1 51,1 0 48,-1 1 43,1 3 35,-2 0 30,0 2 26,-1 2 20,0 3 20</inkml:trace>
  <inkml:trace contextRef="#ctx0" brushRef="#br0" timeOffset="9147.5232">19084 8613 15,'0'0'27,"0"2"6,0-2 6,-1 3 6,1-3 7,-1 2 9,1-2 10,0 0 11,-1 0 13,1 0-1,-1 2-15,1-2-9,0 0-8,0 0-4,0 0-2,0 0 0,0 0 0,0 0 1,0 0 0,-3 1 1,3-1-2,0 0-1,0 0-3,0 0-4,0 0-2,0 0-2,0 0-2,0 0 0,0 0 1,0 0 1,0 0-1,0 0 1,0 0 0,0 0 0,0 0-2,0 0 0,0 0 0,0 0-1,0 0-1,-1-1-1,1 1-3,0 0 0,0 0-2,0 0-2,0 0-2,-1-2-2,1 2-4,0 0-1,-1 0-1,1 0-2,0-2-2,0 2-2,-2-3-1,1 2 0,0-1-2,-1 0-2,1-2-4,0 1 0,0 0-2,-1-1-1,2-1 0,-2 0-2,1 1 0,0-2-1,0 2 0,0-3-1,1 2-1,-1-1-1,0-1 0,0 0-1,1 2 1,0-2 0,-1-1-1,0 1-1,0-2 0,1 1-1,0-1 0,0 0-1,-1 1 0,0-1 0,1-1-2,0 2 1,-2-2 0,2 3 1,0-1-2,0 0 0,0 1 2,0-1-1,0 1 2,0 1-2,0 0 0,0-1 2,2 2-2,-2-1 1,0 2 1,0-1 1,0 1 0,0-1-1,0 1 1,0 0-1,0 0-1,0 1 2,0-1 0,0 1 0,0 0-1,0 0 1,0 1 1,0-1 0,0 2 0,0-2-1,0 3 0,0-2-1,0 2 2,1-2 1,-1 2-2,0-2 2,0 2 0,0 0 1,0 0 0,0 0-1,0 0 2,0 0-1,0 0 1,0 0 0,0 0 3,0 0 0,0 0 0,0 0 2,0 0-1,0 0 2,0 0 1,0 0-1,0 0 0,0 0 2,0 0-1,0 0 2,0 0 0,0 0 0,0 0-1,-3 2 1,2-1-1,-1 0-1,0 1-2,0 2 1,0-1-2,-1 1 1,-1 0-1,0 0 0,0 2 0,0-1 1,-2 1-2,1 0 2,0 0-2,-1 1 2,1-1-1,-2 0 2,1 0 0,0 0 1,0 1 0,-1-1 0,0-1-1,1 2 1,-1-3 1,1 2-1,0-1 1,-1-1-3,2 1 1,0-3-1,1 3 1,0-3 1,1 1-3,-1-2 0,2 1-1,0-1-1,2-1-1,0 0 0,-2 1-1,2-1-1,0 0-2,0 0 0,0 0-1,0 0 0,0 0-2,0 0 2,0 0-2,0 0 0,0 0 1,0 0-2,0 0 2,0 0-1,0-3-1,2 1 2,0 0-1,0 0 0,2-1 1,-1-1-1,0-1-1,1 0 0,0 1 0,2-2 0,-1 1-1,2-2 0,-1 2 2,0-2-1,1 1-1,1-1 0,-1 0-1,1 0-1,-1 0 0,2 0-2,-1 0 0,0 2 1,1-2-3,0 1 2,-1-1-2,0 2 0,1-2 2,-1 3 1,0-2 0,-1 2 0,2-2 2,-3 2 0,1 1 2,-1 1 0,0-1 1,0 1 1,-1 0 2,0 0 1,-1 1 0,0 1 0,-1 0-1,0 0 0,1 0 0,-1 0 0,0 0 2,0 1-1,-1 0-2,0 0 2,0-1 1,-2 0-1,2 1-2,1 0 2,-1 0-1,0 1-2,0-2-1,1 2-5,-1-2-11,0 2-7,0-1-10,1 1-10,-1 1-10,1-2-20,1 2-23,0 1-21,1-1-17,1 2-28,0 0-26,0-1 2,0 1 14,0 1 22,1-2 21,-1 1 21,0 0 18,0-1 16,0 0 16,1 1 14,-2-1 12</inkml:trace>
  <inkml:trace contextRef="#ctx0" brushRef="#br0" timeOffset="9504.5436">19419 8327 20,'0'0'29,"0"0"6,-1-2 6,1 2 7,0 0 8,0 0 10,0 0 9,-2 0 12,0 1 14,-1 0-5,1 0-19,-1 1-12,0 0-10,0-1-4,0 2-4,0-2-1,1 2-2,-1 1 0,0-1-2,0 0-4,-1 1-3,1 0-2,0-1-4,1 2-1,-1 0-2,1 0-1,0 0-1,0-1-1,0 1-1,1 1 0,-1 0-1,1-1 0,1 1 1,0 0 1,0-1 0,1 2-2,1-2-1,0 2-1,0 0-2,1-1-1,0 0 0,1 0-3,-1-1 0,2 2 0,0-2-2,0 0-1,0 0-1,0-1 0,0 2-1,1-3-1,0 3 0,0-4-1,-1 2 0,0-1-2,0-1 1,1 1-1,0-3-4,-1 1-3,0 1-7,-1-2-18,2-2-22,-1 1-22,0-1-21,-1-1-32,0-2-31,1 1-15,-1-2-1,-1-1 10,-1 0 16,1-2 16,-2 1 17,0-2 18,-1 0 15,-1 0 16,0-1 16,-2-1 11</inkml:trace>
  <inkml:trace contextRef="#ctx0" brushRef="#br0" timeOffset="10050.5748">19419 8165 6,'-2'-4'26,"0"0"3,-1 0 7,1 2 5,1-1 6,0 0 8,0 1 7,0 0 9,1 2 7,0-2 6,0 2-10,0-3-22,0 3-11,0-1-7,0-1-3,0 2-1,2-2-2,0-1-1,0 2 0,1 0-2,0-1-2,0 0-2,1 0 0,1 1-3,-1-1 0,0 1-1,2 0 0,-1 0 0,0 0 0,-1 0 0,0 1-1,0 0 1,0 1 0,0 0-1,-1 0 3,-1-1 0,0 2 0,0-2 1,0 2 0,-1-1 1,-1-1 1,2 2 2,-2-2 1,1 2 0,-1-2 1,0 3 0,-1 0 1,-1 0-2,1 0 1,-1 0-2,0 0 0,-1 1-1,0-1-2,-2 1-2,1-1-1,0 1-3,-1-1-1,1-1-2,-1 1-1,-1-1-3,1-2 0,0 2-2,0-2-2,-1 0-1,1 0-1,0 0 0,0-1-1,0 0-1,1-1 0,0 2-1,0-3 0,1 2-1,0 0 0,0-2 0,1 1 1,0 0-2,0-1 1,1 3 1,1-3-1,0 1 0,0 0 1,0-1-2,0 0 1,2 1 0,-1-1 0,2 0 0,-1 0 0,2 0 1,-1 1 1,0 0 0,0 0 0,1-1 1,1 1 1,-1 1 0,1-1 0,0 2 1,0-1 1,0 1-1,0 0 1,-1 0 0,1 1 0,0-1 1,0 2-2,-2-1 0,1 1 0,-1 0 0,-1-1-1,0 1 0,1 0 1,-1 0-1,-1 0 1,0 1 1,1-1 1,-2-2 2,0 3-1,-2 0 2,1-1 1,0 1 3,-1-1 0,1 1 1,-1 1 2,-1-1 0,0-2 1,1 2 1,-1-2 0,-1 2-2,0-2 0,-1 1-2,2-1-3,-2-1-1,1 0-1,-1 0-2,0 0-2,0 0-2,-1-3-2,1 3-1,-1-2-2,1-1 0,0 1-2,-1 0 0,1-1-2,1 0 0,0 1-4,1-2-1,1 1-13,0 1-15,0 1-18,2-1-16,0 2-15,0 0-12,0-3-13,0 3-11,0 0-23,0 0-22,4 0 2,-4 0 13,5 0 16,0 0 18,0 3 19,0-3 19,0 3 17,-1-1 13,1 1 11,1-1 10</inkml:trace>
  <inkml:trace contextRef="#ctx0" brushRef="#br0" timeOffset="12463.7129">15560 6438 16,'7'-2'34,"-1"1"7,-1-1 8,-2 1 9,0 1 8,-3 0 10,2-1 12,-2 1 14,0 0 17,0 0 19,0 0-10,0 0-35,0 0-20,0 0-10,0 0-3,0 0 0,-1-1 5,0-1 3,-1 2 4,0-1 1,0-1-2,-1 2-4,0 0-5,-1-1-7,-1 0-5,-2-1-5,1 2-4,-1-1-5,0 1-3,-1 0-4,-2 0-5,0 0-3,1 1-3,-3 1-2,2 0 1,-2 1-1,1-1-1,-1 3-1,0 0-2,0 0-2,1 2-1,-2-2-3,2 5 0,-1-3-4,2 4 0,0-2-2,0 1-3,2 1 1,1 1-4,0-1 1,0 1-2,2 1 2,1-1 1,0 1 1,1-1 3,1-1-1,1 2 2,2-3 2,0 1 2,1-1 3,1 0 3,2 0 1,0-1 4,2-1 0,0-1 3,0 2 2,0-3-2,2 1-1,0-1 0,0-1 0,0 0-2,1-2-1,-1 2-2,0-1-2,1-1-2,-1-1-1,0 1-2,0-1-2,0 0-2,-1-1-4,0 1-1,1-1-4,-2 0-7,1-1-10,-1 1-12,1-1-14,-1 0-15,-1 0-14,2 0-29,0 0-29,0 0-35,-2-1-30,1 1-15,1-1-5,-2 0 15,1 1 22,0 0 24,-1-1 24,0 0 24,0 0 19,0 0 19,0 0 14,2 1 16,-1-2 13</inkml:trace>
  <inkml:trace contextRef="#ctx0" brushRef="#br0" timeOffset="12759.7298">15812 6633 18,'6'-7'29,"-3"2"8,0 0 6,0 1 9,0 1 9,0 1 10,0-1 13,-2 3 15,-1 0 16,0 0 2,0 0-12,0 0-11,0 0-10,0 0-4,0 0-3,0 0-1,0 0-2,-2 2-2,0-1-5,-1 3-5,0 1-3,1 0-7,0 1-9,-1 2-5,0 1-5,-1 0-5,0 2-6,2 0-3,-2 0-3,0-1-3,1 2 0,0-1 0,0-1 2,1 1-1,0-2 0,-1 1-2,2-1 1,0 0-4,1 0 1,0 0-1,1-1-2,0 1 0,2-1-1,-1 0-1,1 0 2,0 0-1,0 0 0,3-1-1,-2-1 0,1 1 0,0-1-1,0-1-1,0 1 0,1 0-1,0-3 2,-1 1-1,0-2 0,0 1 0,0-1-1,2 0-1,-2-1 2,-1 0-1,1 0-1,-1-1 1,1 0 0,0-1-4,-1 0-3,-1 0-10,1-1-13,0 0-21,0 1-28,-1-2-20,0-1-16,1 0-31,-1-1-27,-1 1-15,1-2-4,-3 0 9,0 0 18,-1-1 20,-1 0 20,-2-2 20,-2 1 18,1-1 18,-2 1 17,-1-2 11,-2 0 13</inkml:trace>
  <inkml:trace contextRef="#ctx0" brushRef="#br0" timeOffset="12949.7407">15719 6687 17,'-2'-1'37,"2"1"9,-2 0 10,2 0 9,0 0 12,0 0 10,0 0 15,0 0 17,0 0 21,2 0 22,1 0-11,1 0-37,1 0-25,1 0-17,2 0-12,-1 0-4,2 0-3,-1 0 1,3 0 0,-1 0 2,1-1-5,0 1-6,0 0-7,1-1-7,-1 1-4,-1 0-8,2 0-2,-2 0-4,0 0-5,0 0-12,0 0-13,0 0-15,0 0-26,0 0-28,-1 1-43,1 0-42,-1 2-19,-1-1-4,1 0 12,-1 1 16,-1 0 18,-1 0 19,-1-1 19,0 2 19,0-1 16,0-1 16,-1 1 15</inkml:trace>
  <inkml:trace contextRef="#ctx0" brushRef="#br0" timeOffset="13527.7737">16115 6763 27,'4'3'38,"0"0"8,-1-1 10,0 1 10,0-3 11,1 3 14,-2-2 14,0-1 18,0 1 14,0 0 15,-2-1-12,3-1-37,0 0-19,-1 0-11,0-2-5,0 3-2,1-4-1,-1 0-1,1-1-2,2-2-3,-1 2-3,0-4-6,-1 2-6,1-2-5,0-1-7,-1 0-7,0 1-5,1-2-5,-2 1-4,0 1-2,0-1 1,-1 1-3,0 1 1,-1 0-2,1 2 2,-1-1 2,0 1 1,0 2 3,0 1 2,0 3 1,0 0 5,0 0 1,0 0 1,0 0 1,0 0 1,0 0 0,0 0 0,0 0 0,0 2-2,1 1-4,0 0-2,-1 4-1,1-2-2,0 2-2,0 2-1,1 0-2,0 1-1,0 1-1,1 0-1,-1 0-3,1-1 3,0-1-2,0 3 2,0-3 0,0 1 1,0-1 0,0-1-2,0 1 1,0 0 1,-1-1-1,0-1-1,1 1 0,0-1 1,-1 0-2,0-1 1,0 0 1,-2 0 1,1-2-1,0 1 1,-1-1 2,0 0-1,0-1 2,-1-1 1,0 0 2,1 1-2,-2-1 0,1 0 2,-2 0-1,1-1 2,-1 2 0,0-1-2,-1 0 1,1 0-1,-2 0-2,0-1-1,-1-1-2,-1 1 0,0 0-3,1-1 0,-1 0 0,-1-1-1,2 0 0,-1 1 0,0 0 3,1-1 4,0-1 1,2 2 6,0-1 2,1 1 3,1 0 5,2 0-1,0 0 5,0 0 2,0 0 2,0 0 0,0 0-4,0 0 0,0 0-3,0 0-6,0 0-3,0 0-4,0 0-4,0 0-3,3 0-2,1 0-3,0 0 0,3 0 0,-1 0 1,1 0 4,1 0 5,2 0 6,-2-1 4,2 1 2,1 0 4,-2-1 4,1 1 0,1-1 1,-2 1-1,1-1 3,1 1 0,-2-1-4,1 1-2,-1 0-5,1 0-3,-2 0-6,0 0-3,0 1-3,-1-1-5,0 0-1,-1 1-2,0 0-2,-1 0 1,-1-1-2,-1 1 0,0-1 0,0 0 0,-3 0 2,0 0 4,0 0 0,0 0 2,0 0 0,0 0 2,0 0-2,0 0 1,0 0 1,0 0-2,0 0 1,0 0 3,0 0-9,0 0-8,0 0-21,-2 1-28,1 2-21,-1-3-22,0 0-20,0 1-17,-1 0-28,1 1-32,-2-1-31,1 1-24,0 0-27,-1 0-18,0-1-11,1 4-1,0-3 29,0 3 39,1-1 37,-2 0 33,2 1 29,-1 1 25,1 0 24,-1 0 22,2-1 16,-1 1 14</inkml:trace>
  <inkml:trace contextRef="#ctx0" brushRef="#br0" timeOffset="15223.8707">19981 7174 20,'0'0'40,"0"0"10,0 0 11,0 0 11,0 0 12,0 0 12,0 0 14,0 0 15,0 0 16,0 0 18,0 0-15,0 0-43,0 0-31,3 1-23,0-1-13,2 0-7,-1 0-5,0 2-1,1-1-1,1-1-1,0 0 0,2 0-1,-2 1-1,1 1 0,0-2-4,0 1-4,-1-1-4,0 1-3,0-1-3,-1 0-1,2 1-6,-1 0-7,-1 0-17,-1 0-24,1-1-26,-2 0-26,-3 0-26,0 0-20,7 0-1,-7 0 10,5 0 14,-5 0 14,4 0 15,-4 0 14,5 1 13,-1-1 14,0 2 14,-4-2 12</inkml:trace>
  <inkml:trace contextRef="#ctx0" brushRef="#br0" timeOffset="15548.8893">20250 7197 4,'2'0'29,"0"-1"6,0 0 7,-1-1 8,-1 2 7,2-1 9,-1-1 9,0-1 12,0-1 11,-1 2 14,2-4-9,-1 2-26,0-2-20,-1 1-11,0-2-9,0 0-2,0 2 0,0-2 0,0 0 1,-1 0-1,0 2 0,-1-2-1,2 2-1,-1-1-4,0 0 1,0 3-1,1-1 0,-1 1 0,0 1 2,1 2 0,0 0 0,0 0 1,0 0-1,0 0 1,0 0-1,0 0 0,0 0 0,-1 2-2,-1 0-3,1 1-3,1-1-1,-1 2-4,0 2-3,0-1-3,1 1-5,-1 0-3,0 2-2,1 1-2,-1-2-3,0 3-1,1-2-1,0 0 2,0 2-1,0-2 1,0-1-1,1 2 1,-1-1-2,1 0 2,-1-1-1,0 1 2,1-2-2,-1 1 1,1 0 0,-1 0 2,1 0-2,0-1 0,-1 0 1,1 0 0,-1-2-1,0 1 1,1-1 0,-1 0 0,0-1 1,0-1-1,0 0 1,0-2-2,0 2-2,0-2-7,-1 2-14,1-2-19,0 0-23,0 0-23,0 0-21,-2-2-18,2 2-19,0 0-16,-1-4 3,-1 0 12,2 0 15,-1-3 16,1 0 17,0 0 16,1-1 18,-1-1 14,2 0 13,-1-2 11</inkml:trace>
  <inkml:trace contextRef="#ctx0" brushRef="#br0" timeOffset="15817.9047">20514 6771 13,'6'-11'33,"-2"2"8,-1 0 9,-1 3 9,0 0 10,-1 1 14,-1 3 14,0 2 16,0 0 18,0 0 22,0 0-7,0 0-35,0 0-21,-2 1-14,0 0-5,0 2-3,-1-1-2,1 1-1,0 2-3,0 2-4,-1-2-5,2 2-6,0 3-6,1 0-5,0-1-5,0 3-5,0-1-4,1 0-2,0 1-3,2 0-2,-1-2-1,0 1 0,1 1-2,0-1-1,0-1 0,0-1-2,1 1-1,0 0-1,-1-1-1,0-2-1,0 0-2,0 1 1,-1-1-2,0-2 0,0 1 0,0 0-1,1-3-1,-2 2-3,2-2-6,-3 0-6,1 0-13,-1-3-14,0 0-21,0 0-26,0 0-21,0 0-20,0 0-33,0 0-34,0 0-3,-4-4 13,0 1 20,0-1 18,0 0 22,-2-1 21,0 0 17,-1-2 18,0 1 16,0-2 14,-1 1 10</inkml:trace>
  <inkml:trace contextRef="#ctx0" brushRef="#br0" timeOffset="15984.9143">20430 6849 4,'-1'-3'35,"1"3"11,0 0 11,0 0 11,0 0 13,1-1 13,-1 1 16,2-1 17,-2 1 21,3 0 19,0 0 17,0 0-15,2 1-48,-2-1-30,2 1-20,-1-1-11,2 3-4,0-3-2,1 1 0,0 1 0,0-2-4,1 2-3,1-2-5,0 2-7,0-2-6,2 2-8,-1-1-8,0-1-9,1 1-13,0 0-15,0-1-17,2 0-28,-1 0-31,-1 0-41,2 0-39,-1 0-22,0 0-8,-1 2 12,0-2 18,-1 0 21,0 0 21,-1 0 21,-1 0 20,0 0 18,-2 0 16,1-2 16,1 1 13</inkml:trace>
  <inkml:trace contextRef="#ctx0" brushRef="#br0" timeOffset="16172.925">20831 6810 19,'1'-1'39,"-1"1"11,0 0 11,0 0 12,0 0 12,0 0 14,0 0 15,-2 1 17,0 0 18,-1 1 9,1 0-2,0 0-25,-1 2-39,0 0-26,0 0-14,-1 3-9,1-1-3,1 1-3,0 2-1,0-1-1,0 1-1,1 1-3,1 0-1,0 1-5,1-2-3,1 0-5,0 2-3,0-2-6,1 0-2,1 0-4,0-1-1,-1-1-3,1 0-5,0-1-6,0-1-4,1-1-9,-1 0-7,2 0-21,-2-2-24,0 0-24,1-2-18,-5 0-28,5-2-27,0-1-1,1-1 12,-3-2 16,0 0 18,0-2 18,0-2 17,-1-1 16,0-1 13,0-1 16,0-2 13</inkml:trace>
  <inkml:trace contextRef="#ctx0" brushRef="#br0" timeOffset="16444.9406">20860 6607 18,'-3'-7'35,"-1"2"8,0-2 9,1 1 7,1 2 8,-1-3 10,-1 2 8,1 0 11,1-1 12,0 0 12,0 2-19,2-2-41,-1 1-26,0 0-15,1 2-8,1-1-3,0 2 0,1-3 0,0 3 0,0 1 0,1-2 1,2 1 0,-1 0-1,2 0-1,0 2-1,0-1 0,-1-1-2,3 2 1,-1 0-1,-1 0 0,0 2 0,1-1 2,-1-1 3,-1 2 1,-1 0 3,1-1 3,-2 2 3,0-1 4,0 0 4,0 1 4,-1-1 5,-1 2 3,0-1 4,-1-1 5,-1 1 4,1 1 2,-2-1 3,0 1 0,0-1-1,-2 0 0,0 1-2,0-1-3,0 1-3,-1-1-3,-1-1-5,-2 1-6,1-1-5,0 0-5,-1 0-11,-1-2-14,0 0-28,0 0-35,-1-1-28,1 0-31,0 0-43,-1-2-43,-1 1-7,0 0 10,-1-1 19,0 2 21,0-2 21,-4 0 20,2-1 21,-3 1 18,1 0 20,-3 0 17,-1 0 13</inkml:trace>
  <inkml:trace contextRef="#ctx0" brushRef="#br0" timeOffset="17486.0001">18876 6602 11,'-2'2'32,"1"0"7,-1-1 8,1 1 7,1-2 8,0 0 8,-3 1 10,3-1 10,0 0 12,0 0 14,0 0-13,0-3-34,0 3-21,0-3-12,1 0-6,1-1-4,-1-1-2,1 0 3,1 0 0,1-2 0,0 2 2,0-2 0,1 1 0,2-2 0,-2 2 0,1-1 1,0 0-1,0 0 1,2 0 1,-1-1 1,-1 1 2,2-1 1,0 1 2,0-2 0,0 2 0,1-1 0,1 0-2,-1 0-2,1 0-1,0 0-2,0 0-4,0 0-1,2 1-4,-1 0-2,0 1-2,1-1-2,0 0-3,1 1-3,-1 0-1,1 1 0,-2-1-2,1 0-2,2 2 1,-1-1-1,0 2 1,0-1 0,-1 1 0,3-1 2,-3 1 0,3 0 1,-2 0 2,1 1 1,-2-2 2,3 2-2,-3 1 4,1-1 0,0-1 0,0 1 1,0 0 0,-1 1-2,0-1 2,0 0-1,0 2 0,1 0 1,-1-2-1,1 1-1,-1 1 1,0 0 1,0 0-2,0 0 0,1 0 1,-1 1 0,-1 1-2,1-2 0,-1 2 0,0-1 0,1 1-1,-2 0-2,2 0 2,-3 1-1,1 1 0,-1-1 0,1 2 1,-1 0 0,-1-1 1,2 1-1,-2 0 1,-1 0 0,1 2-1,0-1 0,-1 0 2,1 0-3,-1 1 0,0 0 0,0 0-2,-1 0 0,0 0-2,0 0-1,1-1 0,-2 2-1,0-2-1,0 2 0,0-1-2,2 0 1,-2-2 1,-1 3-2,1-2 0,0 1 0,-1 1 2,2-3 0,-1 2-1,-1-2 2,1 2 0,-1-2 0,1 2-1,-1 0 2,2-2-2,-2 0 1,0 1 0,-1-1 0,1 1 0,0-1 0,-1-2-1,0 1 1,1 0-2,-2-1 2,0 0 0,0 0 1,0-1 0,-1 0 3,1 0 1,-2-2 4,0 0 2,1 3 3,-1-3 4,0 0 4,0 0 3,0 0 5,0 0 5,0 0 2,0 0 4,0 0 2,0 0 5,0 0 2,0 0 1,0 0 0,0 0 3,0 0 0,0 0 2,0 0-3,0 0 2,0 0-1,0 0 3,0 0-2,0 0 0,0 0 2,0 0 0,0 0 0,0 0-1,0 0-3,-3 0 2,3 0-3,0 0-1,0 0-2,0 0-3,0 0-4,0 0-2,0 0-2,0 0-6,0 0-1,0 0-5,-3 0-5,1 0-5,0 0-3,-1 0-3,-1 0-9,1-1-12,0 1-21,-1-1-22,1 0-32,0 1-28,0-1-29,1 0-34,-1-1-33,2 1-48,1 1-43,0 0-34,0-3-20,0 3-33,0 0-22,3-4 29,0 1 48,2 1 50,-1-2 46,2 1 43,2 1 34,-1 1 33,2 0 26,0 0 24,3 0 19,-1 1 17</inkml:trace>
  <inkml:trace contextRef="#ctx0" brushRef="#br0" timeOffset="18303.0468">20612 6291 26,'0'2'37,"0"0"9,0 1 9,0-3 10,0 3 11,1-1 12,0-1 16,-1-1 15,0 0 22,0 0 1,0 0-14,0 0-18,1 3-20,-1-3-13,0 0-8,0 0-5,0 0-1,0 0-1,0 0 1,0 0-2,0 0-2,0 0-5,0 0-6,0 0-4,0 0-5,0 0-4,0 0-2,0 0-3,0 0-2,0 0 2,0 0-4,2-1 2,-2 1-1,2-2 4,0 2 2,1-1 3,-1 0 3,1-1 1,0 0 0,1-1 1,-1 1 3,2-1-3,0 0 2,0-1-2,2-1 3,-1 2-3,0-2-1,0 1-6,0 1-5,1-1-4,0 1-4,0 0-4,-1-1-1,2 1-2,-1 0-2,0 0 0,-1 0-1,1 1 0,1-1-1,-2 3 1,1-3-3,0 3 1,0-2-1,-1 1-1,0 0-1,1 1 0,-1 0-1,1 1 1,-1 0-1,0 0 2,1 0 2,1 1-1,-3-1 3,2-1-1,0 2 0,-1-1-1,2 0 1,-1 0-1,0 1-3,-1-1 3,2 1-1,-1-1-1,-1 0 1,1 1 0,0-2-5,1 3-2,-1-1 0,1 0 0,-2 0 1,2 1 0,-1 0 1,-1 2 1,1-3 2,0 3 0,-1-1 5,0 0 0,-1 2 2,0-1 3,0 0-2,2 2 3,-2-2 3,0 2 1,0-1 2,-1 1 2,1 0 2,1 0 1,-2 0-1,0 1 3,1 0-4,-1-2 0,0 1-2,1 0 0,-2 1 0,1-3-1,-1 2 1,0-2-2,0 1-1,0 0 0,0-1-3,-1-1-1,0 1 1,1-1-1,0-2 0,-2 1-2,1 0 2,-1 0 1,-1-1-3,0-2 0,0 0-1,0 0-1,1 2-4,-1-2 4,0 0-2,0 0 2,0 0-1,0 0-4,0 0 0,0 0-3,0 0-3,0 0-15,0 0-22,0 0-32,0 0-31,0 0-37,0 0-36,0 0-49,0 0-48,0 0-72,2 3-60,-1 0 10,1 2 36,0-1 46,-1 4 43,1-1 45,-1 5 39,1-1 35,-2 3 31,0 2 26,1 4 21,0 0 20</inkml:trace>
  <inkml:trace contextRef="#ctx0" brushRef="#br0" timeOffset="22196.2695">21845 7765 4,'8'-1'20,"-1"-2"3,1 3 3,1 0 3,-1 0 3,0 0 3,0 0 2,1 0 2,0 0-4,-1 0-7,2 0-12,-2 2-12,2-1-9,1 0-8,-2 0-10,1 2-9,1-1-4,0 0 0,-1 0 1,2 1 3,-1 0 3,1-1 3,1 0 4,-1 0 2,2 0 4</inkml:trace>
  <inkml:trace contextRef="#ctx0" brushRef="#br0" timeOffset="23884.3661">27255 7713 11,'0'0'30,"0"-2"8,0 2 9,0 0 8,0 0 10,0 0 11,0 0 11,0 0 13,0 0 14,0 0 2,0 0-9,0 0-13,-2 0-20,0-1-14,0 1-9,-1-1-4,-1 0-2,1 0-2,0 0-1,-1 1-2,0-3-1,1 2-1,-2-2-3,1 1-2,-2 0 0,2 0-2,-1 0-2,0 0-3,-1-1 0,-1 0-2,0 1-2,0-1 0,-1 2-1,-1-2 0,0 0 0,-1 2 1,-2 0 3,0-1-1,0 0 1,-2 1-2,-1 0 2,0 0 0,-1 1 0,-1-1-1,0 1-2,-1-1 0,-1 1-1,0-2-4,0 1-2,-1 1-1,2-1-4,-2-1-2,2 2-2,0 0-3,-1-1-2,1 0-2,0 1-2,1-1-2,-1 1-2,1 0-1,0 1 0,0-1 0,1 2-2,-1-2 1,2 3-1,-2 0 1,2-1 1,-1 1 3,2 2 1,-2-1 4,1 0 3,0 1 0,1 2 3,-1-1 2,1 1 2,-2 1 4,2 1 2,0-1 1,1 2 3,-2-1-1,3 2 3,-1 0-2,0 1 0,1-1-2,0 0 0,0 1-2,2 1 0,-1-1-1,0 1-3,2-1 2,-1 2-2,1 1 2,0-2-3,0 1 0,1 1-1,0-1 1,1 1-2,-1 1-2,1-1 1,2 0-2,-1 1-2,2-1 0,0 0-1,0-1-2,1 1-3,0-1-2,2 0-3,0 0-2,1-1-1,1 2-2,1-1 1,0-2-4,1 3 1,2-1-1,-1 0 3,2-1-1,0 2 3,-1-1 2,2 1 2,2 0 3,-1 0 3,1 0 2,0-1 3,1 1 0,0-1 4,2 1 3,-1-2 3,0 1 3,2-1-1,-1 0 1,1 0 2,1-1-1,1 0 0,-1 0 0,2 0 2,-1-1-3,1 0-2,0-1 1,0 2 0,1-1 1,0-1-1,-1 0 2,2 1 1,-2-1 1,2 1 0,0-2 2,-1 2-2,2-1 1,-1 1 0,0-2 0,1 0 3,0 2 0,0-2 0,1 1-2,-2 0-2,2-1-1,-2 1-1,2-3-3,-1 1 0,0 1-3,0-1-2,0-2 0,0 0-2,0 1-2,-2-1 1,2-1-2,0 0-4,-1-2 1,1 2-2,-2-2-1,2 1 0,0-2 0,-2 0 0,1-1-1,-2 2 0,2-3-2,-2 1-3,0-1 1,-1 0-2,0 0 0,-1 0 1,0-1-2,-1 1 0,0-1 1,-1-1-2,1 1 0,-2 0-1,0-2 1,1 1 2,-1-1-2,-1 1 2,2-3 1,-2-2-1,0 2 0,0-2 0,0 0 0,-1-1 0,1-2 2,-2-1-2,1 0 2,1 0-1,-2-1 2,1-3-1,-1 3 3,2-3 0,-1-1 0,-1 1 0,1 1 2,0-1 0,-1-2 0,0 1 2,1 1 0,-1 0-1,-1 0 0,0 1-1,0-1 0,0 1-1,-1 0 0,-1 2-1,0-3-1,0 3 0,-1 0-3,-1-1 0,-1 1-1,-1 1-1,0-2 1,-1 1-2,0 1 0,-1-2 1,-1 1 1,0 0 3,-1-1 0,-1 0 1,-1 0 2,0-2 1,-1 1 0,-1 2 2,0-2 2,-1-1-1,0 2 0,0 0 4,0 1-1,-2 1-2,2 0-1,0 1 1,0 1-2,0 1 1,1 2 2,0 0-2,-1 1-2,2 0-3,-1 3-7,0-1-3,0 1-9,-1 0-6,0 0-9,1 1-8,-2 1-19,2 0-24,0 1-23,-2 1-20,0-1-19,2 2-12,-1-2-10,2 2-5,-2-2-22,1 4-22,1-3 8,1-1 20,0 2 25,1-1 23,0-1 25,1 2 24,3-3 18,-2 3 17,2-3 12,0 0 12</inkml:trace>
  <inkml:trace contextRef="#ctx0" brushRef="#br0" timeOffset="26494.5154">3104 8086 31,'-4'-7'43,"0"2"13,-1 0 10,1 1 13,-3 3 13,2 1 14,1 0 16,0 0 15,1 0 18,1 0 21,2 0-23,0 0-58,0 0-36,0 0-19,0 0-13,0 0-9,0 0-3,0 0 1,0 0 1,4 0 4,0 0 3,2 0 5,2-1 3,1-1 2,2 1 3,2-1 0,1 0 1,3 0 2,0 0 0,2-1 3,1 3-1,0-3 2,2 1-2,0 0-5,1-1-2,0 1-3,1 0-2,1 0-5,-1 1-3,1 0-3,1-1-2,2 1-1,0 0-3,1-1-1,1 0-1,1 1 2,1-1-2,1 2 3,1-2-2,1 1 2,2-1 2,0 0-1,1-1 5,3 1-1,-1 0 0,0-1 2,0 0 2,1 1-2,-1-1-1,-2 1-2,0-1-4,-1-1-3,-2 1-3,-1-1-5,-3 2-3,-1-3-3,-2 2-3,-1-1-2,-3 1-1,0-1-1,-4 3-1,-2-3 0,-1 1-2,-2 0 2,-3 1 0,-1 0 1,-3 1 1,-1-1 2,-2 1 4,-1 0 3,0 1 1,-3-2 3,-1 2 3,0 0 3,-1-2 0,-2-1 3,0 0 0,-1-2 2,-2-2 2,-1-1-1,-2-1 2,-1-2 0,0 0 0,-3-2-2,1-2-2,0-1-2,0 2-3,0-2 1,0 2-1,1 0-1,2 0 0,0 3-1,2 0-3,0 1 1,2 3 1,0 0 0,2 2 0,-1 2 1,2-1 0,0 4 2,2 0 0,0 0-1,0 0 1,-1 0-1,-1 3-1,1-1-3,1 3 2,-1 2-3,1 0 0,-1 2-2,0 2 1,1 3-1,-1 3-1,0 0-1,0 2-2,-1 3 0,0 0 1,0 1 1,-1 0 0,1 1-2,0-1 2,-2 0-1,2-3-1,0 1-1,-1-3 1,1-1-2,0-1 0,0-1 0,1-3 0,0-1 0,1-1-1,0-2-1,0-2 0,0-1-1,0 0 1,0-3-1,0 0-1,0-2 2,0 0-3,0 0 1,0 0 0,2 0 2,1-1-1,0 0 2,1 0-1,1-2 4,0 0-1,0 0 3,0-1 0,1 0 1,0-1 0,0 0 1,0 0-2,-1 0-3,-1 1-2,1 1-4,-2-2-1,0 3-5,1 0-5,-2-1-6,0 2-6,0 0-8,-2 1-5,0 0-7,0 0-7,0 0-7,0 0-7,0 0-7,0 0-11,2-2-16,-2 2-14,0 0-12,0 0-15,0 0-10,0 0-14,0 0-9,0 0 9,0 0 17,0 0 19,0 0 20,0 0 18,0 0 17,0 0 15,0 0 15,0 0 12,0 0 9</inkml:trace>
  <inkml:trace contextRef="#ctx0" brushRef="#br0" timeOffset="28796.647">21644 9010 2,'-1'0'26,"-2"-3"6,1 3 6,-1 0 6,1-1 6,0 0 8,-2 1 7,0-1 8,0 0 10,0 1 3,0-1-5,-1 0-12,0 0-21,-1 0-11,1-1-6,-1 1-3,0-1 0,0 1 0,0-2 2,0 2-1,0-2 2,0 0 0,0 1-1,-1-1-1,1-1 0,0 0-1,0 0-1,0 2-1,0-3-1,1 2 0,0-1-2,1 1 2,-1 0-2,2 0 0,-1 0 0,-1 0 1,2 1-1,-1 0-1,-1 1 0,2-1-1,-2-1-1,1 1-1,-2 0-1,2-1-1,0 2-1,-2-1-2,1 0-1,0 0-2,-1 0-2,0-1-1,0 1-2,0-1-2,0 0-1,-2-1-2,2 1-1,-1-1 0,0 1 0,1-2 0,-3 0 0,2 1-1,-1-1 0,-1 0 0,1 0 0,-1 1 1,0-1-2,-1 1 0,1 0 0,-1 0 0,0-1 0,-1 2-1,1-1 1,-2-1-3,0 1 0,-1 0-1,1-1 1,-1 1-1,-1-1-2,0 1 1,-1-2 0,1 1 1,-2 0 1,1 0 1,-1-2 2,2 3 0,-1-1 2,0-2 1,0 1 2,2-1 2,-1 2-1,2-2 3,-1 1 1,1 0 0,1 1 2,0-1-1,0 0-1,2 1 2,-1 1-3,2 0 1,-1 0-1,2 2 0,-1-1-1,0-1 0,1 3-1,-1-2 1,0 2-2,0 0 0,1-1 1,0 2-2,-2 0 2,1 0-1,0 0-1,-1 0-1,1 0 1,-1 0 0,1 0 0,-1 0 0,1 2-1,-1-1 1,-1 0-1,1 2 0,1-2 1,-1 2 0,-1-1-3,2 0 1,0 0 1,-1 1 0,1 0-1,0 1 0,-1-2-1,1 3 0,1-3 0,-1 2 0,2 0-1,-2-2 1,1 2-1,1-1 0,-1 1 0,1 0 1,-1-1-2,1 2 1,1-1-2,0 1 2,-1-2-1,0 2 0,0 1 1,1-1-2,0 2 0,0-2 0,0 2 0,-2 1-2,2-1 2,0 1-2,0 1 0,0 0 0,-2 1 1,2-1-1,0 0 1,0 2-2,0-3 0,0 2 0,-1 1 0,2-3 0,-1 2-1,1 1 1,-1-1-1,2 0 0,-1 2 0,-1-2-1,1 1 0,1 2-1,0-1 1,0 0-2,0 0 0,0 0-1,0 0 0,0 3 1,0-3 1,1 0 2,-1 0 1,1 0 0,1 1 2,-1-2 0,1 1 2,-1 0 1,1-2 1,1 2 1,-1-4 3,0 1-1,1-1 2,0-1 0,1-2-1,0 2 0,0-3-1,1 1 0,-1 0 1,1-1-1,1 1 1,0 1-2,-1-1 2,3 2 1,0-2-1,-1 2 3,1 0 0,0 0 1,1 1 0,1 1 3,-1-1 1,1 1 0,0-1-1,2 1 2,-1 1 1,0 0-1,1-1 1,2 3-1,-2-2-1,1 0 0,1 0-1,0 1 1,1-1-2,-1-1 1,0 1-1,2 0 0,-1-2-2,1 1 0,-2 0 1,1-2 0,2 1 1,-2 0-1,3-3 1,-2 2 1,2-2 1,-1 2 1,2-2-2,0 0 1,0-1-1,1 1-1,0-1-1,0 0-1,2 0 0,0-1-3,-2 1-3,3-1-2,-2 1-1,3-1-2,-1 0-4,-1-1-1,1 1-2,1-1 0,-3 0-1,3 1 3,-2 0 2,0-1 2,2 0 1,-1 0 3,0 0 2,1-1 2,1-1 3,-2 0 3,3-1 1,-1 0 3,2 0 3,-2-2 1,2 1-2,0 0 0,0 0-1,-2-1 0,1 3-1,1-3-2,-1 1-1,-1 0-2,1 0 0,-1-1-1,1 1-1,-3 1-2,2-1-2,0 0-2,-1-1 0,0-1 0,0 1-1,0-1-1,-1-1-1,1 0-1,-1-2-1,-1-1-2,1 3 1,-1-4-2,1 2-1,-2-1 1,-1-1-2,1 1-1,-1-1-1,-1 1 0,-2-1-1,1 0 2,-3 1 2,1-2-1,-2 1 1,0-1 2,-1 2 1,-1-1 0,-1-1 2,1 0 2,-3 0-1,0-1 2,0 1 0,-1-1 2,0 0 0,-2 0 0,0 0-2,-1-1 1,0 3-1,-1-3 0,-1 2-1,0-2 0,-1 1-2,-1 0-2,-1 1-1,0-2-2,0 1 0,-3 0-1,0-1-2,0 3 0,0-2 1,-1 2 2,-1-2 1,0 1 3,-1 2 1,-1-1 2,2 1 2,-1 2 5,1 0 1,-2-1 4,1 2 3,1 2 1,-2-1 5,2 1 1,-1 0 1,0 2-1,1-1-1,0 1-1,0 1-1,-1 0-1,2 0-1,0 1-3,0 1 0,-1-2-4,2 1-1,0 1-3,0-1-9,0 0-7,0 0-12,2 0-22,-1-1-26,2 1-25,-1 0-23,0-1-25,1 0-24,3 0-19,0 0-12,-4 0 7,4 0 17,-5 3 22,2-1 20,3-2 21,-3 3 19,1-1 20,0 2 16,1-1 15,1-3 10</inkml:trace>
  <inkml:trace contextRef="#ctx0" brushRef="#br0" timeOffset="37306.1338">20849 12203 13,'-1'-3'32,"0"0"6,0 2 7,-1-2 8,0 2 6,0-2 9,-1 3 7,0-3 11,0 1 10,0-1 13,-1-1-13,0 2-35,0-3-19,-1 1-10,-1-2-3,1 1-2,0 0 1,0-2 3,-1 1 1,-1-1 3,1-1 2,0 0 3,0-1 1,0 1-1,-1-1 0,1 1-1,0-1-1,0-1 0,0 0-1,-1 1 0,1-1-1,0 0 1,0 0-1,0-1-1,-1 1 0,1-1-4,1 2-1,0-2-2,0 1-2,-2 1 0,2-2-2,1 2-3,-1 1-1,1-1-3,-1-1-2,2 3-1,-2-1-3,1 1-2,1 0-1,-1 0-2,1 2-2,0-1-1,1 2-1,-1-1-2,1 1-6,0 1-8,0 1-10,-1-1-10,2 2-11,-1-1-15,1 0-14,1 2-15,-2-1-15,1 0-11,1 1-30,0 0-29,0 0-3,0 0 12,-5 0 17,0 1 21,-1 0 19,0 0 17,1 0 17,0 1 13,0-1 14,-1-1 9,0 2 19</inkml:trace>
  <inkml:trace contextRef="#ctx0" brushRef="#br0" timeOffset="37753.1593">20397 11655 18,'-4'-4'30,"-2"0"5,0 1 7,1 0 5,0 1 6,0 0 8,-1 0 6,1 0 7,0 2 6,0-3 3,1 3-15,0-2-25,-2 0-14,2 1-6,-2 0-3,1 0-1,1 0 1,-1 1 0,1-1 2,-1 1 1,1 0 0,-1 0 2,1 0-2,0 0 0,0 0-2,1 1-1,-2-1-2,2 2 0,-3-1 0,2 0-2,0 1 0,0 0-1,1 0-1,-1-1 0,0 1 0,0 0 0,0 1-1,2-2 1,-1 1 0,0-1-1,1 2 0,0-3-2,0 3 0,1-2-1,1-1-1,0 0-1,0 0 0,1 3 0,0-2-2,1 3 2,1-1 0,1-1-1,1 3 2,3-1-1,-1 1 1,2 0-1,3 0 3,-1 0 0,1 0 1,1 0 1,1 0 1,1-1-1,0 0 0,2-1 0,-2 0 1,3 0-2,-2-3 0,1 1-2,0-1-1,-2-1 0,2 1-2,-2-3-1,0 0 0,-2 0-1,1-2 0,-1-1-3,-1 1 0,0-1 0,-2 0-1,0-1-1,-1-1 0,-1 0 0,-2 0 0,0-2 0,-2 2 0,0-1 2,-2-3 1,-1 2 2,-2 0 0,0 1 3,-3-3 0,0 2 3,-1 0 0,-2 0 2,0 0 1,-2 2 2,0-2 0,-1 2 1,-2 1 0,0 0-2,0 2-1,-1-2-2,-1 2-2,-1 0-2,1 1-1,-1 1 0,1 0-2,0 1-4,0 0-1,1 1-2,2 1-5,0 0-5,1 0-7,1 2-5,2-1-7,0 1-6,1 1-6,2 0-8,1 2-7,1 1-8,2 0-7,2 0-8,1 3-7,4 0-7,0 2-21,3 2-23,3-1 1,1 2 9,4 0 14,-1 2 15,3-2 14,2 2 13,-1 1 12,3-1 11,1 0 9,0 0 8</inkml:trace>
  <inkml:trace contextRef="#ctx0" brushRef="#br0" timeOffset="38088.1785">21246 12131 21,'0'3'39,"0"0"9,-1-1 10,1-2 10,0 0 10,0 0 12,0 0 13,1 2 15,2-2 19,0-2 19,1 1-14,1-1-42,2-1-25,1 0-16,0-1-6,2-2-4,2 0 2,1-1 4,1 0 4,0-2 3,3 1 3,-1-3-1,2 2 0,-1-3-3,2 2-2,-1 1-6,-1-1-6,1 1-4,-2 1-5,1 0-5,-2 0-3,0 2-7,-2-1-3,-1 2-4,0 0-7,-3 3-4,1-2-7,-1 1-7,-1 0-16,1 1-25,-2 1-20,0 0-17,1 1-17,1-2-13,-1 2-15,0 2-12,0-2-28,1 1-27,-1 1 1,0 0 16,1 1 20,-1 1 22,-1-2 24,1 2 22,0 0 18,0 0 16,-1-1 12,1-1 11,0 0 11</inkml:trace>
  <inkml:trace contextRef="#ctx0" brushRef="#br0" timeOffset="38909.2254">22107 11676 27,'1'-3'37,"1"2"7,-1-1 8,1 0 8,2 1 9,-1-2 11,-1-1 12,0-1 13,1 1 14,0-3-4,0 0-20,0 0-19,0-4-19,0 1-12,2-1-4,-2-1-1,0 1 2,1-3 3,-1 1 1,1 0 2,-1 0-1,0 0 0,0 1 0,1 0 0,-1-1 0,0 1 0,-1 0-3,0 3-2,0-1-3,0 0-1,0 1-3,-1 2-2,1 0-1,-1 0-2,-1 1 0,1 2 1,0 1 1,0-1 2,-1 3 3,0 1 3,0 0 3,0 0 1,0 0 2,0 0-1,0 0-1,0 2-1,0 1 0,0 2-4,0 0-5,0 2-2,1 1-8,0 2-5,0 1-6,-1 2-8,1 0-5,1 1-4,-1 0-6,-1 2 0,1-1-4,0 0 3,-1 0 1,1-1 0,0 1 2,0-1 2,-1 0 4,1-1 1,0 1 2,0-2 3,-1 2 2,0-3 2,0 0 3,0-1 2,-1 0 3,0-1 1,0 0 0,1-1 1,-2-1 2,1 0-1,-1 0 1,-1-1 0,1 0 0,0 0 1,-1-1 1,0 0 3,-1-1 0,0 1 2,0 1 2,-1-2 1,-2 0 2,1 0 0,0-1 0,-1 3-2,-1-4 1,0 2-1,-1-1-1,1 0 1,-1-1 0,1 0 0,0 0 3,0 1-1,1-2-1,1 0 1,1 1-4,1-1 1,1-1-1,1 0 0,2 0 2,0 0-1,0 0-2,0 0-3,0 0-3,0 0-2,0 0-6,0 0-6,0 0-1,0 0-4,0 0-2,0 0 0,0 0 0,3 0 1,0 0 1,2 0 3,0 0 4,1 0 5,2 0 5,-1-1 7,1-1 4,1 2 9,2-1 6,-1 0 10,1 0 8,1-1 6,-1 1 1,2 0 4,-2-1 5,1 2 0,0 0 2,-2-2-2,0 2-4,1-1-2,-2 1-2,0 0-1,0 0-9,-2 0-5,0 0-6,-1 0 1,0 0-7,-1 1-3,-2-1-2,0 0 1,-3 0 0,3 0-2,-3 0-4,0 0 3,0 0-8,0 0 4,0 0-3,0 0-2,0 0-3,0 0 1,0 0-2,0 0-1,0 0 1,0 0 0,0 0-3,0 0-2,0 0-3,0 0-2,0 0 0,0 0-3,0 0 0,0 0-3,0 0-2,0 0 2,0 0-3,0 0-2,0 0 0,0 0 0,0 0-3,0 0 3,0 0-1,0 0 4,0 0-3,0 0 0,0 0-3,0 0 0,0 0 2,0 0-2,0 0 0,0 0 0,0 0 0,0 0 0,0 0 0,0 0 3,0 0-3,0 0 0,0 0 0,0 0 0,0 0 0,0 0-3,0 0 3,0 0 0,0 0 0,0 0 0,0 0 0,0 0 0,0 0 0,0 0 0,0 0 0,0 0 0,0 0 0,0 0-2,0 0-1,0 0-6,0 0-2,0 0-8,0 0-6,0 0-8,0 0-13,0 0-15,0 0-9,0 0-14,0 0-17,0 0-16,0 0-16,0 0-16,0 0-22,0 0-23,0 0-21,0 0-18,0 0-11,1-1-17,1 0-19,0 0-12,0-1-5,0 0-6,0-1-2,2 1-6,-2-1-1,1-2 29,0 1 39,0-1 39,-1 0 35,0-1 31,0-1 27,1 0 24,-1 0 20,0-2 17,0-1 13</inkml:trace>
  <inkml:trace contextRef="#ctx0" brushRef="#br0" timeOffset="50282.876">3164 16226 24,'2'1'31,"-1"-1"7,-1 0 7,2 1 8,-2-1 8,0 0 9,1 1 10,-1-1 12,0 0 13,0 0-6,0 0-20,0 0-15,0 0-9,0 0-5,0 0-2,0 0-1,0 0 0,0 0 1,0 0 2,0 0-1,0 0 1,3-1-1,-3 1-1,0 0 2,0 0-2,0 0 0,0 0 1,0 0 0,0 0 0,0 0 3,0 0-2,0 0 2,0 0 0,0 0 1,0 0-1,0 0-1,-4-1-1,1 1-5,1 0-2,-2-1-4,-1 1-5,1 0-4,-2 0-5,-1 0-4,0 0-5,0 0-3,0 0-2,-3 0-5,2 1-2,-1-1-3,1 1-1,-2 0 0,1 0 0,1 1 0,-2-1 0,1 1 0,1 0 0,-2 1 0,2-2 0,-1 2-1,0 0-1,0 1-1,0-1 1,1 1-1,-2 0 0,1 0 0,1 1 0,-1 0-2,0 0-2,0 1 2,1 0-3,-1 1-1,1-2 0,0 2-3,0-1 1,-1 1-2,2 0 1,-1 2-2,1-2-2,-1 3 1,2-2-1,-1 1-1,0 1 1,0 0 0,2 0 0,0 1-2,0-1 2,0 0 0,2 2 1,-2-1-1,1 0 1,1 0-1,0 2 3,0-1-1,1 0 2,0 0 4,0 0 1,0 0 3,1 2 1,0-2 2,0 0 1,0-1 1,1 1 2,0 0 1,0-1 3,1 0 1,0-2 0,0 3 2,0-2-1,1 0-2,0 1 1,0-1 0,0 0-2,1 2 2,1-2 0,0 1 0,1 0-1,0 1 1,0-2 0,0 1 1,0 2 0,1-4-1,1 4 2,0-1-1,-1-1 0,1-1-1,1 2 0,0-1 0,-1 0 0,1 1 0,1-2-1,-1-1-1,0 1 1,0 0-3,2 0 1,-1-3-2,0 2 1,1-1-1,-1-3 1,0 2-1,2 0 0,-1-1 1,1 0-2,0-1 0,0 0 1,0 0 0,2 0 0,-2-1 0,2-1 1,-1-1 0,0 1-2,1 1 0,-1-2 0,2 0 2,-1-1-2,2 1 1,-1-1 0,1-1-1,-1 0-1,2 0 0,-1-2 0,0 1-1,0-1 2,2-1-2,-2 0 0,2-1 0,-1 2 0,0-3-2,0 0 0,0 1 1,0-2-1,0 2 1,-1-3-2,1 0 1,-1 1 1,1-1 0,-1 0-1,0-1 0,-1 1 1,1-2 1,-1 1-1,0-1 0,-1-1 1,0 2 0,-1-3 0,0 2 1,1-2 0,-2 2 3,0-2 0,0 1 3,-2-1 0,2-1 2,-2 1 0,-1 0 2,0-1 3,0-2-1,-1 1 2,-1-1-1,-1 0 1,0-1 0,0 0 0,-1 0-3,-1-1-1,-1 0-2,0 1-3,-1-2 0,-1-1 0,-1 0 1,-1 0 1,0 0 1,-1 0 1,-1 1 0,-1-2 4,0 2-1,-1 0 4,-1 1 1,-1 0 4,-2 0 6,1 3 4,-2-1 4,-1 2 1,1 0 1,-2 0 3,0 0-2,0 2 3,-2 0 0,0 1 1,-1 2 3,2-1-2,-3 1-3,0 0 1,1 2-4,-1 0-1,0 1-3,1 1-2,0 0-4,0 1-4,1 0-1,-1 2-4,1 0-4,0 0-2,2 2-8,-1 0-1,1 1-4,-1-1-4,2 1-3,1 1-5,-2 1-9,2 0-7,1 1-11,-1-1-15,2 1-11,1 1-12,0-2-26,1 2-26,1 0-22,1 1-17,1-1-15,2 3-12,1-2-10,-1 1-4,2 1-21,2 1-22,1-1 14,-1 2 25,0-2 29,1 2 28,0 0 28,-1 0 26,0 0 20,1 2 18,0-2 13,-1 0 12,1-1 10</inkml:trace>
  <inkml:trace contextRef="#ctx0" brushRef="#br0" timeOffset="52787.0192">18935 12743 18,'-3'-3'36,"0"1"8,-2-2 9,2 1 7,-1 1 10,1-1 8,0 1 10,1-3 11,-1 0 12,1 0 14,0-2-17,0 1-39,0-1-27,0-2-15,2 2-8,0 0-4,0-1 0,3 0 1,-2 0 1,2 0 2,0 1 1,1 0-1,1-1-1,1 1-2,1 0-1,0 0-4,0 2-1,1 0 0,2 3-3,-1-1-1,1 3-1,0-2 1,1 4-1,-1-2 0,1 4 2,0-1 0,-2 2 1,2 1 3,-1 1 0,-1 0 3,0 1 2,-2 1 2,0-1 3,0 1 3,-2 2 1,2-2 3,-4 0 0,1 0 3,-1 2 3,-1-2 0,0 0 3,-1 1 0,0-3-1,-1 1 1,0 1-2,-1-3-1,1 0-1,-2-1 1,1 1-2,-2 0 0,1-3-2,-1 1-3,-1 0 1,1-1-3,-3 0 0,1-1-3,-1 0 1,-1 0 0,1 0-1,-3-2-3,1 0-2,-1 0 1,-1-2-3,1 0 0,-1-1-1,-1 0-2,0-1-3,1-1-1,-1-1 0,0 1-4,2-2 0,-2 2-2,2-3-1,1 1-1,0-1-1,2 1-1,0-1-2,2 0 0,0 0-2,2 0 1,0-1-3,1 2 1,2-2-2,0 2 1,2 0-1,0-1 1,1 1 0,1-1-1,1 0 0,2 2 0,-1-1 1,2 1-1,1 1 1,0 2 0,0-2 0,2 3 1,-1 0 0,0 1 0,1 1 1,0 1 2,-1 1-2,0 0 3,-1 1-2,-1 1 3,1 1-2,-2 1 1,0-1 3,-1 2-1,-1-1 2,0 1 0,-2 1 4,0 1-1,-1-1 3,-1 1 1,-1 0 3,0 1 2,-1-1 1,-1 0 2,0 0 3,-1 1 0,0-2 2,-1 1 3,0-1-2,-1 0 2,-1-2 1,0 1 0,-1-2 0,0 0-1,-1-1-1,1-1 0,-2 0-1,1-1-2,-1 0 0,-1-1-2,-1 0 0,0-2-1,0 0-3,-1-1-2,1 0-2,-1-1-1,-2-1-2,2-1-1,1-1-1,-1 1-1,0-2-2,1 1-2,1-2 0,1 1-2,1-1-2,0 1-1,2-1 0,0 0 0,2 0-3,1 0 1,1 0-2,1 0 0,2 0-1,0 1 0,1 0-1,1-1 0,2 1-1,1 0 0,-1 0 1,2 2 1,1-2 0,2 3 0,0 0 1,1 0 0,0 1 0,0 1 2,1 2 1,0 0-1,1 1 1,-2 1 2,2 2-1,-2 0 2,0 1 1,0 1-1,0 1 1,-3-1 0,2 2-1,-2 0 0,-2 0 1,1 1 0,-1-1-1,-2 0 1,-1 2 1,0 0 0,-1-2 0,-1 0 1,0 0 1,-2 0 2,0 1 3,0-2 2,0 0 0,-2 1 3,0-1 1,0-2 3,-1 2 2,-1-2 1,-1 0 1,1 0 2,-1-1 1,-2-2 1,0-1-2,0 1 0,-1-1 0,-1-1-2,0-1-1,0-1-1,-3 1-3,2-3 0,-1 0-1,-1-2-3,0 1-1,0-3-2,1 1-2,0-2-1,1 2 0,1-3-3,1 1-1,1 1-1,0-2-1,2 2-4,0 0 1,2-1 0,1 1-1,1 1-2,0 0 1,0 2-1,1-1-1,1 2 1,0-1-5,0 1-3,1 1-7,0 0-5,0 3-6,0-2-8,1 1-8,1 1-9,1 1-17,-1 1-21,1 1-24,0 1-21,0 1-18,-1 2-12,1 1-26,0 1-28,-1 0 6,-1 2 21,-1 2 23,0 0 25,-2 0 23,0 3 21,-1-1 20,-1 0 18,0 2 17,-1-1 12,0 1 10</inkml:trace>
  <inkml:trace contextRef="#ctx0" brushRef="#br0" timeOffset="53314.0494">18718 13007 8,'0'-7'33,"0"2"7,-1-2 10,0 2 9,1 0 10,-1 2 11,-1-1 12,1 1 16,1-1 17,0 1 18,0-1-6,0 1-27,0 0-21,0-1-16,0 1-8,0 1-7,0 0-4,0 2 1,0-1-3,0 1 1,0 0-3,0 0-4,1-2-4,1-1-4,-2 3-4,0 0-4,0 0-4,0 0-3,0 0-2,0 0-1,0 0 0,0 0-2,2 3 4,0-3 5,1 2 4,-1 0 2,1 1 3,1-1 2,0 2 0,0 0 0,3 1 1,-1 0 1,-1 2-2,1 0 1,1 0-1,1 2 2,-2 0-6,1 0-5,0 2-6,1 0-3,0 1-4,-2-1-1,2 0-4,-1 2-1,1-1-1,-2 1-2,1-1-1,0 3-1,0-3-2,0 2-1,0 0 0,-1-1 0,0 1 0,1 0 1,-2 0 1,1-1 0,-1 0 1,0 1 1,1-2 0,-1 0 1,1-2-2,-2 2 3,1-2 0,0-1 2,0 1-1,0-2 0,-1-1-2,1 0 1,-2 0-2,1-2 0,0 1-2,0-2 0,-1 0-2,0-1 1,0-1-3,0 1 0,0-1 0,0-2-1,0 1-1,1 1 1,1-2 0,-1-2 0,0 1 1,2-1 0,-1 0 2,1-1 2,1-1 2,0-2 2,0 2 1,0-3 1,2 1 1,-1-3 0,0 2-1,-1-1-1,2-2 1,-2 1-2,1-1-4,-2 2-2,2-1-2,-2 0-2,-1 1-1,-1 1-2,0 0-5,-1 2-8,0-2-13,-1 2-13,2 0-13,-3 0-14,0 2-15,0-1-18,0 1-26,0 1-25,-1 2-23,-1-2-19,1 2-25,0 0-22,0 0 11,0 0 24,-5 0 28,-1 0 28,0 0 24,1 0 24,0 0 19,0 0 18,0 0 16,-2 0 13</inkml:trace>
  <inkml:trace contextRef="#ctx0" brushRef="#br0" timeOffset="53720.0726">19062 13159 7,'-2'-7'32,"-1"1"9,1-1 10,1 1 10,-1-2 11,1 1 13,-1 3 15,0-2 17,0 1 22,1-1 25,0 1 0,-1 0-21,2 1-18,-1 0-16,0 0-8,1 1-4,-1 2-2,1 1 3,0 0 0,0 0 1,0 0-3,0 0-7,0 0-8,0 0-11,0 0-10,0 0-10,0 0-7,0 0-9,0 0-7,1 1-6,1 2-3,0 1-4,0 0-5,0 2-1,2 0-2,0 0-1,0 3-1,0 0-4,1 2-1,0 2-2,0-1-2,1 0-2,-1 2 0,1 1 0,0-2 0,-1 3 2,2-2-1,-1 1 0,0 0 1,0 0 1,1 1 2,0-2 2,-1 1 0,1-1 4,0-2 3,0 1 2,-1-1 5,0-1 0,0 0 4,-1 0 2,2-1 4,-1-1 2,0-1 4,-1-1 1,0 0 5,-1 0 3,2-2 5,-2 1 5,0-2 1,0 0 5,-1 0 1,0-1 0,0-1-1,-1 0-4,0-2 2,1 2 1,-1-4 7,1 2 9,0-2 5,1-1 9,1-1 2,-1-2 1,1 1 4,2-2 1,0-3 3,-1-1 3,1 0 6,2-3 1,-2 0 1,0-1-6,1 1-12,-1-3-18,0 2-12,0-2-15,-1 3-13,0-1 1,1-2-6,-2 5-5,-1-2-11,0 2-14,0 2-17,-1 0-20,0 1-21,-1 1-21,1 2-19,-1 0-23,0 2-22,-1 1-18,1 1-20,-2-1-13,2 2-15,-2 1-9,2 0-18,1 1-16,0 0-23,0 1-21,1 0-23,0 1-15,2 1 25,0-1 41,-1 3 40,0 0 38,0 0 33,1 2 28,0-1 25,-1 1 21,1 1 20,0 0 17,1 2 15</inkml:trace>
  <inkml:trace contextRef="#ctx0" brushRef="#br0" timeOffset="55191.1567">19684 13501 11,'1'-1'34,"-1"1"9,2-2 10,-2 2 11,1-2 10,-1 2 13,0 0 14,0 0 17,0 0 19,0 0 11,0 0 5,0 0-14,0 0-28,-1-3-20,1 3-11,-2-2-7,2 2-1,0 0 0,-1 0 0,1 0-1,0 0-2,0 0-3,-2-1-4,2 1-6,0 0-6,-2-1-7,2 1-3,-2-1-4,2 1-1,-2 0-4,2 0 0,-3 0-1,0 0-1,0 0-1,0 0-2,0 1-1,0 0-2,-1 0-4,1-1-2,-1 0 0,0 2-4,1-1-2,-2 1-2,1-1 0,-1 1-3,0 0-2,0 0 0,1 0-2,0 1 1,-1-1-2,1 1 1,-2 1-2,2-1 0,-1-1 0,1 2-2,0 0 1,0-1-2,1 1 1,-1-2 1,-1 2 0,2 0-1,0 0 1,0-1-1,0 1 1,1 0-1,-1 0 1,1-1-2,0 2 2,0-2-1,1 0 0,0 0 0,-1 1-2,2-1 0,2 0-1,-1-1 1,0 0-1,1 2 2,0 0 0,0 0-1,1-1 2,1 2 0,0 0-1,2-1 2,0 1 0,0 1 1,0-2 0,1 1 0,0 1 1,1-3 2,0 2-1,-1-2 0,1 1 0,1-1 1,-1-1-2,1 1 0,-1-3 1,0 2 0,0-1 2,-1 0-1,1-1-1,0-1 0,-2 0 2,1-1 0,1 2 2,-2-3 1,0 2-1,0-2 4,-1-1 0,0 0 5,0 1 1,0-2 0,-1-1 3,-1 1 0,1-3 3,-1 1 1,0 0 0,-1-3-1,0 2 1,2-1 1,-3 0-1,0-3-1,-1 2-1,-1 0-1,0 0-3,0 1 0,-2-1-2,0 1 0,-1 1-1,0-1 2,0 1-2,-1 1-1,-1 2-1,0-2-1,0 2 1,0 2-4,0-1 0,1 1-3,-2 1-3,1 0 1,0 2-7,0 0-7,0 0-10,-2 0-10,2 1-24,-1 2-27,0 0-24,1-1-26,-1 3-17,2-2-18,0 3-15,1 0-13,0-1-35,2 2-39,-1 0 9,1 0 22,1 2 32,0 0 29,1 1 30,1-1 29,0 3 23,1-2 20,1 1 16,-1 1 13,2 1 12</inkml:trace>
  <inkml:trace contextRef="#ctx0" brushRef="#br0" timeOffset="57876.3103">20055 13593 4,'-2'0'25,"2"0"5,-2 1 7,2-1 5,0 0 8,0 0 8,0 0 9,0 0 11,0 0 8,-2 1 9,2-1-5,0 0-14,0 0-8,0 0-6,0 0-4,0 0 0,0 0 0,0 0 1,0 0 0,0 0 1,0 0-1,0 0-1,2 2-2,-2-2-4,0 0-4,0 0-4,0 0-4,0 0-4,0 0-3,2 0-2,-2 0-2,0 0-1,2 0-1,-2 0-1,0 0 1,0 0 1,2 0 0,0 0 3,0-2 0,1 1 2,-1-1 2,0 0 2,0-1 0,1-1 4,-1 1 1,1-1 1,0-1 2,0 0-2,-1 0-1,0 0-3,1-1-3,-1-1-2,0 1 0,0 0-6,0 0-1,-1 0-4,1 0 0,-2 1-3,1 0-1,0 0-2,0 0-2,-1 3-1,0-1-1,0-1 1,0 4 1,0-2-1,0 2 2,0 0-2,0 0 2,0 0 0,0 0 0,0 0 1,0 0 1,0 0 0,0 0 1,0 0 1,0 0 1,0 0 0,0 0 1,0 0-1,0 0 1,0 0-1,0 0-1,0 0 0,0 0-4,0 2 2,1 1-3,-1 1-3,1-2-1,0 3 0,-1 2-3,2-2-1,0 2-2,0 1-1,-1 1-2,1 0 0,0 2 0,0-1 1,0 1-1,1 0 0,-1 0-1,0 1 0,1 0 2,0 1-2,0-1 0,1 0 1,-1 2-1,0-2-1,0 0 1,0 0 0,-1 1 1,0-2 0,1 0 1,-1 0 2,0-1 1,0 0 1,0-1 1,2 1 1,-2-2 0,-1-1 0,1 0 3,-1 0 0,1-2 3,-1 2-1,-1-4 2,1 3 2,0-2 1,-1 0 1,0-1 4,0-2 0,0-1 3,0 0 2,0 2 4,0-2 2,0 0 2,-1 2 3,1-2 2,0 0 6,-1 2 3,1-2 2,-2 1 0,0 0 0,0-1-4,-1 1-2,1-1-3,-2 2-2,0-2 0,1 0-6,-2 0 0,1 2-2,-1-2-4,-2 1-3,2 1-5,0-2-5,0 0-2,0 0 2,0 2 3,-2-2 5,3 0 1,-1 1 3,0 0 2,1-1 2,-1 0 2,1 1 3,-1-1 1,2 1-1,0-1 4,0 1 8,3-1-1,0 0 0,-3 0 0,3 0 2,0 0-4,0 0-3,0 0-5,0 0 1,0 0-4,0 0-8,0 0-3,0 0-4,0 0-3,0 0-11,0 0-2,0 0-5,0 0-7,0 0-3,0 0-3,3 0 4,0 1-6,0 0 3,2-1-2,2 0-3,0 3-2,1-3 4,1 2-1,2 0 2,-1 0 7,0 1 4,3-2 3,-2 2 5,1-2 9,-1 2 0,0-2 8,1 2 6,-1-1 6,1 0 10,-2-1 6,0 2 8,1-1 3,-1 0 0,-1-1 3,-1 1-2,0 0 5,-1-1-1,0 0-5,-2 0-5,2 0-2,-3 0-5,0-1-8,-1 0 0,-1 0-6,0 3-3,-2-3-2,0 0 0,0 0-4,0 0 1,0 0-3,0 0-7,0 0 4,0 0-7,0 0 3,0 0-3,0 0 4,0 0-4,0 0 4,0 0-4,0 0 4,0 0-7,0 0 7,0 0-7,0 0 0,0 0-3,0 0-4,0 0 3,0 0-3,0 0-4,0 0-4,0 0-22,0 0-10,0 0-18,0 0-17,0 0-18,0 0-16,0 0-19,0 0-13,0 0-11,0 0-22,0 0-23,2 0-21,-2 0-16,0 0-15,0 0-12,0 0-5,0 0-6,0 0-7,0 0-7,2 0-1,-1 1 1,-1-1 6,2 2 8,-1-1 14,2 0 12,-3-1-1,0 0-4,4 2 18,-4-2 24,4 2 31,-4-2 27,0 0 27,0 0 23,0 0 20,5-1 15,-5 1 14,4-3 11,-1 2 8</inkml:trace>
  <inkml:trace contextRef="#ctx0" brushRef="#br0" timeOffset="68387.9115">21109 8323 16,'-4'0'29,"0"2"5,1-2 6,0 0 6,0 0 5,3 0 7,-3 0 7,0-2 8,1 1 10,-1 0-4,1 0-15,0-1-13,0-1-13,1 3-6,-1-3-4,1 1-3,0 0-1,0 0 0,0-1 1,1 1-1,-1 0 0,1 0-2,0 0-3,0 0-2,0-1-4,0 2-2,0 1-2,0 0-1,0-3-2,0 3 0,0 0-1,0-3 2,0 3-1,0 0 0,1-1 1,-1 1 0,2-1 2,0-1 0,0 0 1,1 1 0,0-1 0,1 2 0,1-2 1,0 1 0,0 0 1,1 0 0,0 0 1,1 0 0,0 1 0,-1 0-1,1 0-1,1 0 0,-2 1-2,0 1-1,0-1 2,0 0-1,1 1-2,-2 0 2,0 1-1,1 0 1,-2 0 0,0 0 1,0-1 0,-1 1 1,0 0 0,-1 1 2,0-1 3,0 0 2,-2-1 2,1 1 2,0 1 3,-1-1 3,0-1 1,-1-1 1,0 1 2,1 0 1,-1 0 1,-1 1-1,1-1 1,-1-1-2,0 1-1,0 0-2,0-1-2,-2 1-3,1-1-2,1 1-3,-2-1-2,-1 0-3,1-1-3,-1 1-2,-1-1-2,0-1 0,0 1-3,0-1-2,-1 0-2,-1-2-2,2 1-2,-1 0-1,0-1-3,0 1 1,2-2-3,-1 0 0,1 1-2,1-2 1,0 2-1,0-1 0,0-1 1,2 1 1,1-2 0,-1 2 2,1-2 1,1 2 1,1-1 3,1 0 1,-1 0 0,1-1 2,2 1 2,-2 0 0,2 2 3,1-3 0,-1 1 0,1 0 1,1 1 0,1-1 1,0 1 0,-1 1 0,2 1 0,1-1 1,-1 1-3,1 0 3,1 2-1,-1 0 0,0 0-1,0 2 1,1 0-1,-2 1-1,0 0 0,0-1 0,0 3-1,-2 0-2,1 0-1,-1-1 0,0 1-1,-1 0 1,-2-1-1,1 1 0,-1 1 0,-1-2 1,0 2 3,-1-2 1,0 1 2,-1-1 4,0 2 0,-1-2 4,0 1 2,0-2 3,-1 2 1,1-1 1,-1-1 1,0-1 1,-1 1 1,0-1-2,-1 0 1,0 1-4,-1-2 0,0 0-4,-1 0-4,0-1-2,0 0-4,-2-1-3,1 0-2,-1 0-2,-1-2-3,-1 1-3,1 0-2,0-1 0,-2-2-4,2 1 2,1-1-1,-2 0-1,1-1 2,2 2-1,0-3 2,0 2 0,1 0 1,1-1 1,2 0 0,0 2 1,0-1 0,2 0 3,0 0 0,1 0 2,1 1-2,0 1 2,2-3 1,0 2 1,0-1 0,2 1 1,0 0 1,2 0 2,0 0 0,0-1 2,1 2 2,1 1 0,0-1 0,1 0 1,0 2 1,0 1 0,-1 0-1,0 0 1,1 0-1,-1 1 0,-1 2 0,0 0-1,-1-1 0,0 1-3,-1 1-1,-1 1-2,0-1-1,0 0 1,-2 0-2,0 1 0,-1 0-2,0 0 1,-1 0 0,-1 0 0,0-1 0,0 3 0,-2-2 0,1 0 1,-1 0 2,-1 1 1,0 0 2,0-2 1,0 1 1,-3 1 1,2-3 1,-1 1 0,-1 1 1,0-3-1,-2 2 0,1-3-1,-1 2-1,0-2 0,-2 0-2,1-1-4,0-1-1,-2 0-5,1-2-1,0 2-2,-1-3 0,0 0-2,1 0-1,-1-1 2,2 0 0,0-1 1,-1 1 3,2-2-1,1 0 3,0 1 0,0 0 3,3 1 2,0-1 0,1 0 1,1 1 2,1-2-2,0 2-2,1-1-1,1 1 0,0-1-1,1 1-2,2-1-1,0 2 0,3-3-1,-1 2 3,1 0 2,1 0 0,2 1 0,-1 1 2,1-1 2,1 1 2,-1 1 1,1-1 2,0 3 1,-1-1 1,-1 2 1,2 0-1,-1 1 2,-1 0-2,0 1-1,-1 1-2,-1-1-1,0 1-2,-1 1 0,0 0-2,-1-1 0,-1 1-2,0 1-1,-2-1 0,0 2-1,0-3 0,-2 2-2,0 0 0,0-1 0,-2 1 1,0-1 0,0 1 0,-1-1 1,0 0 0,-1 0 1,0-1 0,-1 2 0,0-4 0,-1 2 0,1-1-2,-2 0 1,-1-1-1,1-2 0,-1 2-3,0-1 1,-2-1-3,1-1 0,0-1 1,-2 2-2,1-4 0,0 1 0,-1 0 0,2-1 2,-1 0 2,0-1 3,1-1 1,1 1 0,1 1 1,-1-1 0,3 0 1,1 2 2,0-2-1,1 1 0,1 1 1,0-2-2,1 0-1,1 1-1,2 1-2,-1-2-3,2 1 0,0 0-2,1-2 1,1 2-1,1 0 3,2 0 1,-1-1 0,2 0 3,2 2 0,-1-1 0,1 1 3,2 0 2,-1 2 2,2-2 1,-1 2 3,0-1 2,1 2-1,-2 2 2,2-1-1,-2 1-1,0-1-1,-2 1-1,0 1-1,-1 1-1,-1-1-3,-2-1 0,0 3-1,-1 0-3,-2-1 0,1 0-1,-1 1 0,-3 1 0,0-1 0,0 2 2,-2-2 0,0 2 1,-2 0 2,0-1 0,-1 3 1,0-2 0,-1 1 0,-1-1 1,0 0 2,0 1 0,-1-1 0,1 0-2,-1 0-1,-1-3 0,2 2-5,0-1-1,-2-2 0,2 1-7,0-2-4,1 0-12,0 0-13,2-1-24,0-1-26,2-1-33,2 1-29,0 0-26,0 0-17,0 0-24,2-4-18,1 0 8,1-1 21,2 0 24,0-1 26,1 2 24,1-3 24,1 2 21,1-2 19,0 0 17,3 1 13</inkml:trace>
  <inkml:trace contextRef="#ctx0" brushRef="#br0" timeOffset="68953.9439">21605 8090 7,'2'-5'32,"-1"1"8,0 1 9,0-1 10,0 1 11,-1 3 12,0 0 13,0-2 18,0 2 18,0 0 23,0 0-4,0 0-26,0 0-19,0-2-14,0 2-8,0 0-7,0 0-3,0 0-3,0 0-3,0 0-2,0 0-5,0 0-5,0 0-8,0 0-7,0 0-8,0 0-9,0 0-5,2 1-4,-1 1 0,1 0 1,0 0 0,0 0 2,0 3 1,1-1 2,-1 1-1,2 2 3,-1-1 0,0 1 2,0 0 1,0 1 1,0 0 1,0 0 1,1 2-3,-1-1-1,1-1-6,-1 2-1,0 0-3,1-1-2,-1 1-1,0-1-1,0 1-1,-1 0-2,1 1 1,0-1 0,1 0 1,-1 0-2,0-1 2,0 1 0,0 0 1,0-1 2,0 1-1,-1-2 0,1 1 0,0-1 2,-1 0-1,1-1 1,-1-1 1,0 1-3,1-1-2,-1 0 1,0-1-2,0-1-1,1 0 1,-1 0-2,-1 0-2,1-1 2,-1 0-2,1-1 1,-1 0-3,1-1 0,-2-1 2,0 0 2,2 0 2,-2 0 2,2 2 2,-2-2 3,3 0 4,0 0 4,0-2 5,1 2 6,0-1 3,0-1 8,1 0 3,1-1 7,-1 0 3,1-1 4,0 0 2,1-1 3,0 0-1,0-2 3,0-1-2,1 1-4,0 0-2,0-2-7,0 0-5,0 0-6,0 0-6,0 1-5,-1-2-5,0 1-5,0 1-6,-1 1-3,0-1-3,-1 2-2,0-1-3,0 2-3,-1-1-2,-1 3 0,0-1-2,-1 0 0,0 1-4,1 1-9,-2 0-11,1 1-14,-2 1-15,0 0-16,1-2-21,-1 2-19,0 0-16,0 0-15,0 0-11,0 0-13,0 0-9,0 0-6,0 0-13,0 0-12,0 0-5,0 0 2,0 0 5,1 3 9,-1-3 0,0 0-3,0 0 16,0 4 20,-1 1 24,1-5 21,-1 3 20,1-3 17,-3 2 17,3-2 15,-3 2 10,3-2 10</inkml:trace>
  <inkml:trace contextRef="#ctx0" brushRef="#br0" timeOffset="69405.9698">21856 8178 14,'-3'-5'29,"0"2"8,0-2 8,0 1 10,1 1 10,-2 1 12,2-1 15,1-1 16,-1 1 19,1 1 5,0-1-9,0 1-7,1-1-10,0 3-4,-1-1-1,1 1-2,0 0 0,0 0-3,0 0-3,0 0-3,0 0-4,0 0-6,0 0-5,0 0-8,0 0-9,0 0-9,0 0-8,0 0-7,0 0-7,0 3-4,1-1-4,-1 1-3,2 0-2,-1 2 0,1 0-3,0 0-2,0 2 1,1 0-1,0 0 1,-1 3 1,1-2 1,0 3-2,0-2 0,0 2 1,0 0 1,0 0 2,0 0 2,1 1 0,-1 1 2,0-2 0,-1 1 1,1 1 3,0-1 2,0 0 3,0 0-2,0-2 4,0 1 0,-1 0 4,2 0 6,-2-1 4,1 0 3,-1-1 3,1 1-1,-1-2 3,1-1-3,-1 0-1,0 0-1,0-2-3,0 0-3,-1-2-1,1-1 1,-1 1-7,1-1-6,-2-2-6,1 2-7,-1-2-2,0 0-2,0 0 1,0 0 3,0 0 7,3 0 12,-1-2 8,1 1 13,0-1 10,0-2 8,1 1 6,1-2 5,1-2 4,0 0 4,0 0 5,1-1 4,0-2 4,1-1 3,0 1-5,0-2-5,0 0-6,2-3-12,-1 3-8,0-3-7,0 1-1,0-1-4,0 1 2,1 0-5,-2 1 2,0-1-5,-1 3-3,1 0 2,-2 0-9,-2 3-2,1 0-3,-2 1-5,0 2-5,0 0-8,-2 3-14,0-1-15,0 1-25,-1 2-24,0 0-23,0 0-30,0 0-28,0 0-27,0 0-25,0 0-24,0 0-23,0 0-23,0 0-17,0 0-15,2 2-25,-2 1-25,-2 1-9,1 1 1,0 2-3,0 0 4,1 2 33,-2-1 45,1 1 42,0 3 40,-1-2 35,2-1 30,-1 1 26,0 0 21,1-2 21,0 0 16</inkml:trace>
  <inkml:trace contextRef="#ctx0" brushRef="#br0" timeOffset="69949.0008">22201 8451 20,'2'2'31,"-2"-2"8,0 0 8,0 0 7,1 0 10,-1 0 11,3 3 11,-3-3 15,0 0 16,0 0-1,0 0-12,0 0-12,0 0-13,0 0-7,0 0-3,0 0 0,0 0 2,0 0 2,0 0 4,0 0 1,0 0 1,0 0 1,0 0-1,0 0 0,0 0-6,0 0-5,-4 0-3,4 0-2,-3 0-2,1 0-2,-1 0-1,0 1-1,0 0-4,0-1-5,0 1-3,0 0-7,0 0-5,-1 1-3,0 0-5,0 0 1,1 1-4,-1 0-3,-1 1-1,1 1-5,-1-1-3,1 1-1,0 1-2,0-1-3,1 0-1,0 2-2,0-3 1,0 2-1,1-2 1,0 1 1,1 1 0,-1-2-1,1 0 0,1 0-1,0 0 1,1 1-2,1-2 0,0 3 0,0-3 2,0 1 0,0 1 1,1 0 3,1-1-1,1 1 3,-1-1 1,1 0 3,1 0 3,0 1 1,0-2 4,1 2 3,1-1 3,-2 0 1,2-1 4,-1-2 3,2 3 5,-1-2 4,1 0 0,-1 0 7,1-2 0,-1 0 6,0 0 0,0-2 6,1 0 4,0 0 3,-2-2 3,1 1 5,0-1 5,-1-1 0,0 0-2,1-1 5,-2 0 0,-1-1-2,1 0 1,-3-1 1,1 1-1,-1-2 1,0 1-2,-1 0-4,-1-1-4,-1 1-3,-1 0-6,-1 0-4,-1-1-4,1 1-1,-1 1-3,-1 0-6,0-1-3,0 1-6,0 2-7,-1-1-7,0 1-2,0 2-3,1-1-2,0 0-3,0 1-5,1 2-2,-1-2 0,-1 3-6,2-3-2,0 3-5,0 0-8,0 0-10,0 0-17,0 0-25,0 0-25,1 3-30,-1-3-35,1 3-33,-1-2-31,1 2-21,1-1-19,-1 1-9,2 0-6,0 2-18,0 0-17,0-1-3,2 1 4,0 2 3,0-2 7,2 0 15,1 1 18,0 0 35,0-1 35,1-1 33,2 2 29,-2-2 24,2 0 22,0 0 19,2 1 17,-1-3 13,0 1 10</inkml:trace>
  <inkml:trace contextRef="#ctx0" brushRef="#br0" timeOffset="70406.027">22503 8579 5,'0'0'31,"0"0"9,0 2 10,0-2 11,0 0 10,0 3 14,0-1 14,0-2 17,-1 3 19,1-3 23,0 0-2,0 1-22,0-1-19,0 0-17,0 0-9,0 0-8,0 0-2,0 0-3,0 0-2,0 0-2,0 0-6,0 0-4,0 0-7,0 0-8,0 0-7,0 0-5,0 0-6,2-1-4,0-2-1,2 3-1,1-1-1,-1 0 1,1 1 1,2-1 2,-1 0 3,2 0 1,0 1 4,-1 0 1,1 0 4,1 1 3,-2 1 1,0-1 3,-1 0 1,1 2 3,-1-1 1,-1 1 1,0 1 2,-1-1 4,-2 2 2,1-1 6,1 1 5,-3 0 3,0 0 5,-1 2 1,-1 0 4,0 1 1,-3-1 2,1 3-1,-1-1 1,-1 1 3,-1 0 1,-1 0-1,-1 1 0,0-1 0,-1 0 1,-2-1-2,1 1-2,-1-1-3,0 0-1,0 0 2,1-2-4,-2 0-1,2 1 0,1 0-2,-1-2-5,3 1-2,-1-1 0,1 0-3,1-1-2,2-2-1,0 2-6,1-1-5,1-2-2,0 1-4,2-3-6,0 0-7,0 0 6,2 3 0,0-1 7,1 0 4,2-1 0,1 2 5,0-2-2,0 2 4,2-1 5,1 0 4,1 0 3,-1 0 1,1 0 2,1 0 2,0 0-2,-2-2-5,2 0-12,-1 0-15,-2 0-3,2 0-5,-2 0-12,0 0 0,0 0-17,-3 0-10,1 0-30,-2 0-30,0 0-31,-2 0-40,0 0-41,-2 0-38,0 0-40,0 0-38,0 0-22,2-1-23,-2 1-13,1-2-10,1 0-29,0 0-25,0 0-16,-2-1-4,0 3 3,2-2 11,-2 2 49,2-4 57,-2 4 52,0 0 48,0 0 40,0 0 35,0 0 29,0 0 24,0 0 23,-1 4 19</inkml:trace>
  <inkml:trace contextRef="#ctx0" brushRef="#br0" timeOffset="74350.2526">22364 9278 15,'1'-2'30,"0"0"8,-1 0 5,0 2 8,0-3 6,1 1 9,-1 2 8,0-3 9,0 0 11,0 1-1,0-1-14,0 1-15,1-2-21,-1 1-11,1 0-8,-1-1-2,1 0-2,0 1 0,0 1 0,0-1 0,1 1 0,-1 0-1,1 0-3,-1 1-2,1 0-1,-2 1-1,3 0 2,1 1 0,-1 0 0,1 2 2,0 0-1,1 0 1,0 1 0,0 1 0,2 2-1,0-2 1,-1 3 0,1-1-1,1 2 1,-2 0-2,1-1-2,1 2-1,-1-2-1,1 2-2,0-2 1,1 2-2,0-3 1,0 0 0,0 1-1,-1-1 1,3-1 1,-1 1 1,-1-2 1,2 0-1,-1 0 2,-1-2 0,2 1 1,-1-1 0,-2 0 2,3-1 0,-1-2 0,-1 2 1,1-1 2,-1-1-2,1-1 1,0-1-2,-1 0 0,0 0-3,0-1-1,0 0 0,0-1-3,-1 0-1,1 0-1,-2 0-1,0 0-3,0 0-1,-1-1-1,0 1-2,0-1 0,-2 1-2,0 1-1,-1 0-4,0-1-6,1 1-15,-1 0-20,0 1-15,-1 0-14,0-1-10,0 3-12,0-1-16,1 0-15,-3 1-9,0 0-1,0 0 8,2 2 14,-1 3 16,0 0 14,-1 0 18,-1 2 14,0 0 13,-1 0 10,-1 3 7</inkml:trace>
  <inkml:trace contextRef="#ctx0" brushRef="#br0" timeOffset="75399.3126">22301 13046 11,'0'0'33,"0"0"8,0 0 8,0 0 8,0 0 9,0 0 8,0 0 11,0 0 10,0 0 12,0 0 14,0 0-11,0 0-34,0 0-21,0 0-16,0 0-10,0 0-3,3-3-3,-2 3 2,1-2 1,1 1 2,-1-1 1,0-1 0,1 1 0,1-1-2,-1 1-2,3-2-3,-1 1 0,1-1 1,1 1 2,-1-2 1,3 3 1,0-3 0,1 3 1,1-2-2,1 0 1,-1 1-1,1 0 1,0 0-2,1 2 0,-1-1 0,0 1 0,1 0-3,-1 2-1,0 0-3,-2-1-2,0 3 0,0-1 0,-1 2 1,-1 0-1,0 0 2,0 3 0,0-2 1,-2 2 1,1 1 3,0 1 0,-1 1 1,-1 0 2,0 1 2,0 1 1,0 1 0,0-1 1,-1 1 0,0-1-2,0 2 2,1-2-3,-1 0-1,2 0-1,-2 0-5,1-1-1,0 0-4,1 0-2,0-3-3,1 2-3,0-3-3,0 0-2,0-1-2,1 0-2,0-2-2,0 0-6,0-1-11,2-1-10,-1 0-14,1-2-18,1-2-21,-1 0-25,1-1-21,2-1-17,-2 0-14,2-2-14,-1-2-13,-1 1-4,1 0 2,-1-1 17,2 1 23,-3-2 22,0 1 20,-1 2 22,-1 0 17,-1 1 15,1 0 13,-1 1 11</inkml:trace>
  <inkml:trace contextRef="#ctx0" brushRef="#br0" timeOffset="83291.764">18744 15986 3,'-1'-3'29,"0"3"8,-2-2 7,1 0 8,0 2 8,2 0 9,-2 0 11,-1 0 9,0 0 14,-1 0 13,0 0-7,1 0-25,-3 0-20,2 0-14,-1 0-9,0 0-4,0-1 0,0 0-1,-1 0 1,0 1 2,0-1-1,0 0 0,-1 1-1,-1-1-2,2 0-2,-2 0-2,1 1-2,-2-1-2,1 0-5,0 1-3,-2 0-2,0-1-2,0-1-1,-1 2-1,1 0 0,-1 0-1,-1 0 0,1 0 0,-1 0-1,-1 2 1,1-1-1,0-1-2,-1 0 1,-1 1 0,2 0 0,0 0 0,-2 1-2,2-1-1,0 0 0,0 1 0,0-1-1,0 1 4,1 0-2,-2 1 0,2-2 2,1 2 0,-1 0 2,1-1 0,0 3 1,0-3 0,0 2 3,0 0 0,0-1 0,1 2 0,0-1-2,0 1-1,-1-1 0,2 1-1,0 0 1,-1-1-3,1 2-1,0-1-1,1 1 0,0 0 0,0 1-2,0-1 0,2 0-1,-1 1-2,-1 1 1,2-1 0,0 0 0,1 2-1,-1-1-2,1 1 1,0 0 0,0 1-2,1-1 0,0 1 0,0 1 0,0-1 0,1 0-2,0 2 1,-1-2 0,1 1 0,0 0-1,-1 0-1,1 1 0,-1-2 0,2 2 0,-1-1 0,0 0-2,1 0 1,-1 1-2,1-1 0,-1 2 0,1-1-1,-1 0 0,1 1-1,-1 0 0,0-1 0,1 0-2,-1 0 1,1 2-1,-2-2-1,2 1-1,0 1 4,0-2-1,0 1 3,1 1 0,-1-2 3,0 2 2,1-1 1,0 1 2,0 1 1,0-1 3,0-2-1,1 3 3,0-1 1,-1 0 2,2 1 0,-1-1 0,1 0-2,1 0 1,-1-1-2,1 1-1,-1 0 1,1 0-1,0-2-2,0 3-1,0-3 1,1 0-2,0 0 0,1-1-1,0 2-1,-1-2-1,1 0 0,0 1 0,0 0 0,1 0 0,0 0-1,0-1-1,0 0-1,0 1 0,2 0 1,-2 0-3,1-2 1,0 2-1,2 0-1,-1-2 0,0 1-1,1 0-1,1 1-1,-1-2 0,0 2-1,2-1-1,-1-1 2,-1 0-3,3 0 0,-2 0-1,0-1-1,2 1 1,-1-3-1,1 2 1,0-1 1,0-1 1,1 0 2,-1 1 0,2-2 2,-2 1 1,1-1 2,1-1 2,0 2 0,0-4 2,-1 2 3,2-1 0,-2 0 3,1 1-1,0-1 0,0-1-1,-1 1 2,3-2-1,-2 1 0,0 1 0,1-1 0,-1-1-2,1 0 2,-1-1-2,1 1 0,-1 0-1,1-2 2,-1 1-1,1-1-1,-1 0 1,1-1 0,-1 1-2,1-2 2,-2 0 0,2 0 0,-1-1 0,0 0 2,0-1 1,0-1 0,0 0 1,-1-1 0,2 0 2,-3-1 0,2 0 0,-2 1 3,2-1-2,-2 0 3,0-1-2,1 1 2,-2-1 0,-1 2-2,1-2 2,-1 1-1,0-2 1,0 2 0,-1-1-1,-1 1 1,1-2 0,-2 1-2,1 1 3,-1-3-1,1 0 1,-2 1 2,1 1-1,-1-2 0,0-1 1,0 0-2,-1 0 1,0-1 1,-1 0 1,1-1 0,-1-1 0,1-1 1,-1 1-1,-1-1 0,1-1-2,-1 0 0,0 0-1,-1-1-1,0 3-3,1-3 1,-2 0-2,1 2-2,-2-2-2,2 3-1,-2-1 0,0-2-2,-2 4 0,2-1-2,-2 0 0,1 0-2,-1 1 2,0 1 0,0 0 2,-1 0 0,0 0 1,0 0 1,0 2 0,-1-2 1,0 1 1,-2 0 4,1 0 4,0 1 4,-1-2 2,-1 0 2,0 0 3,0 0 1,-1 1 2,0 0 2,-1-2 0,0 2 4,0 0 2,-3 0 1,2-1 1,-1 2-3,-1-2-2,0 1-1,-1 1-1,1 0 1,-1 0-3,1 0 0,0 0-1,-1 3-3,1-1-1,0 1 0,0 0 0,2 0-2,-1 2 0,1 1 1,1-1-1,1 2 1,-2-1 0,2 2-3,0-1 2,-1 2-1,1-1-3,-1 0 0,0 2-2,-1-1-2,1 1 0,0 0-1,-1 1-2,2-1-1,-1 2-6,-1 0-1,1-1-3,0 1-1,0 0-2,0 1-4,1-2 0,0 2-3,-1 0 0,2 0 1,0 1-4,0-1-6,1 1-11,-1-1-12,1-1-13,1 2-15,0-1-16,1 0-15,-1-1-20,1 1-23,1-1-29,0 1-27,0-1-20,1 1-12,2-3-28,0 0-20,0 0 15,0 0 30,0 0 32,0 0 31,0 0 29,2-5 26,1 0 22,-1-3 21,0 1 17,0-2 15,1-1 12</inkml:trace>
  <inkml:trace contextRef="#ctx0" brushRef="#br0" timeOffset="85014.8625">23068 10861 24,'-3'-5'34,"-1"0"7,0 2 7,-1-2 6,2-2 5,1 3 7,-1-2 7,0-1 8,1 2 9,-1-2-7,1-2-19,0 1-20,0-1-20,-1-1-9,0 0-5,2-1 1,-1-1 2,1 0 5,-1-2 5,2 0 6,-1-2 4,0 1 2,0-3 4,1 0 1,0-2 2,0 1 0,0-2 0,0-1 1,0-1 0,0 0 0,0-1-2,0 1 0,0-3-1,0 2-2,-1 0-2,0-1-1,0-1-2,1 2 0,-2-1-2,1 0 0,-1 0-2,1 0-2,-1 1-4,1 0-2,-1 0-2,1-1-5,-1 0-2,1 0-3,-2 0 1,2 1 1,-1-2 0,2 1-1,-2-1 2,1 0 2,1 0-2,-1 0 5,0 0 1,0-1 2,1 1 3,-1-1 1,0 0 3,0 1 0,1-3-2,-2 2-2,1-1-1,-1 1-3,1-1-1,-1 0-4,-1 1-2,1-2-4,-1 1-1,-1 0-6,0 1-1,1-1-6,-2 1-2,1 1-3,-1-3-3,1 2-2,-1 0 1,0-1 1,1 1 3,1 0 3,-1 0 1,1 1 3,1-1 2,0 1 2,-1-1 2,2 1 2,0 1 3,-1 0 1,2 0 7,2 0-1,-1 0-1,0 1 0,0-2-4,1 1-1,-1 0-2,0 0-2,1-1-1,0 1-2,0-1-1,0 2 0,0-3-1,0 3-1,0-2-2,-1 1-1,1 0-2,-1 2 1,1-3-2,-1 0 0,2 3-3,-3-2 2,1 1 3,0-1 3,-1 0 2,0 0 1,-1-1 1,0 2 2,1-1 2,-3 0 2,2 0 1,-1 0 0,-1 0 2,1 0 2,0 0 2,0 1-1,1 0-2,-1-1-2,2 0-1,-1 0-2,0 0 0,1-1-2,0 2-2,1 0-1,0-2-1,-1 2 0,2 0-1,-1 0-1,1 1-1,-1 1-2,1 0 1,-1 0-3,1 1 0,-1-2-1,1 3-2,-1-1 1,-1 0 1,1 0 2,-1 0 0,0-1 5,0 1 0,0 1 2,-1-1 0,1-1 4,0 1 1,0 0 2,0-1 1,0 1 2,0 0 3,0 0-1,1 0 1,1 0-1,-2-1-1,2 2-2,-1-1-1,1 0 0,-1 0-1,1 0-2,-1-1 0,1 1-2,-1 1-1,1-2 0,-1 3-3,0-3 0,0 2 0,0-1-3,-1 0 0,1 1-3,0-1 0,-1 1-1,1-2-3,0 2-1,0-2-1,-1 1-3,0-1 0,0-1 1,0 1 3,1-2 2,-1 0 3,0 1 0,1-1 5,-1 2 1,0-2 0,1 2 3,-1 0 3,0 1 2,0-1 0,0 2 3,0 1 3,0 0-2,0 2 1,0 0-4,0 0 0,0 2-2,0-1-2,0 1 1,0 0-3,0-1 2,0 1-3,0 0 0,1 0 2,-1 0-2,1-1-1,1 0-1,-2-1 0,1 0-1,0 0-1,0 0-2,0 0 0,1-2-2,0-1 1,0 1-2,0-1 0,1 0-2,0-1 0,1 2-1,0 0-1,-1-1 0,2 3-1,-2 0 0,0 0 1,0 1 1,-1 2 1,0 1 2,1 1 2,-2 0 2,1 0 2,-2 2 1,1 0 2,0 1 2,-1 1 2,0 1 1,0 0 2,0-1 1,0 1 1,0 2 1,0-2-2,0 2 0,0 0 1,0 0-1,-1 0-2,0 0 1,1 1-1,-1-1 1,0 2-2,0-1-1,1 1 0,-1-1 0,0 1 1,0 3-1,1-3 2,-1 1 0,1 2 0,-1-2 1,0 1 1,1 1 0,-3-1-1,1 1-1,-1 0-2,0 0 0,-3 0-3,1 0-1,-2 2-2,0-1-2,-1 1-4,-3 2-1,1-1 1,-3 2-2,1 2 0,-1 0 0,-1 0 0,1 1 1,-2 1 1,0 1 2,0 0 0,2 2 3,-1-2 2,0 1 3,1 0 3,0 0 2,1 2-1,-1-2 1,1 1 0,-1-1 2,2 0 2,0 1 0,0-3 2,1 2 0,1-3 1,-1 1-1,2-2-2,2 0 1,0-2-3,0 0-1,1-1-1,2-1-3,1-1-2,0-1-2,2-1-2,0 0-3,0 0-2,0 0 0,0 0-2,0 0-2,1-3 0,0 1-1,1-1-1,0 1 0,1-3-2,0 0 1,3-2-2,0 0 0,0-3-1,1 0 0,2-2 0,-1 2 0,1-2 2,0 0 1,2 0 3,-1 0 0,-1-2 1,2 3 3,-2-1-1,1 1 2,1 1-1,-2 0 3,1 1 2,1-1 0,-2 3 1,1-1 0,0 1-1,-1 0-1,0 2-2,0 0 0,0 1-1,0-1-2,1 2-1,-2 1 3,1 0-2,-1 0 2,2 1 0,-1 1 3,0 0 1,1 0 0,-1 2 2,0-1 2,1 2-1,-1-2 2,-1 3-1,1 0 3,2 0 0,-2 1-2,0-1 2,1 1 0,-1 0-1,0 0-3,1 0 0,-2 0 1,1 0-2,-1 0-1,1 0 0,0 0 2,-2 0-2,0 1 0,2-2 1,-2 1-1,0 1-1,0-3-1,0 3 0,-1 0-1,0-2-3,0 2-5,-1-2-6,1 1-8,0 0-7,-1 0-9,-1 0-9,1-1-10,-1 1-10,2-2-18,-2 2-21,0-1-22,1 1-15,-1-2-27,0 3-25,0-1 1,0-1 11,-2 2 20,0-1 21,0 2 21,-2-1 19,0 1 17,0-1 15,-1 0 17,-1 3 12,1-1 11</inkml:trace>
  <inkml:trace contextRef="#ctx0" brushRef="#br0" timeOffset="86554.9506">17644 16068 22,'-4'-5'35,"0"0"6,-2 1 4,-1 0 5,-1 2 3,1 3 4,-2-1 3,0 1 4,1-1 6,0 0 5,-1 0-22,-1 0-40,1 0-20,-2 0-9,-1 0 0,0 0 4,-1 0 5,1-1 6,-2 1 5,-1 0 8,1 0 3,-1 0 5,1-1 2,-1 1 2,0 0 2,-1-2 2,1 2 2,-1 0 3,0 0-2,0 0-1,0 0-2,0 0-2,-1 0-3,1 0-2,0 2-3,0-1-2,0 0-2,1 2-2,-2-2-2,3 1-3,-3 0-3,1 1-3,0 0-2,0 0 1,0 0 0,1 2-1,-2-3 1,3 3-1,-3 0 0,1-1 0,0 2 0,1 1 1,-2-2-2,1 2 0,1 0-1,-1 1 2,1 2-1,0-1 0,0 1-1,0-1 0,1 1 0,1 1 0,-1-1 0,0 1-1,1-2-1,0 2 0,-1 0 0,1 1 0,0 0-2,0 0 1,0 0-1,0 1 1,1 1 2,-1 0 1,1 0 2,1-1 0,0 2 1,2-3-1,0-1 1,0 0 0,2 1 0,0-1 0,1-1 0,1 1 1,0 0-1,0 1-1,2-1-1,-1 2-1,1 0 0,1 1 0,-1 1 2,2-1 0,0 1 1,1-1 2,1 1 2,1-1 0,0-2 1,1 3 2,1-3 0,1 0 3,0 0 1,2 0 0,-1 0 0,2-2 1,-1 2 0,2 0 1,0-1-1,1 1 2,1-1-1,0 1 1,-1 0 0,2-1 1,0 0 0,0 1-1,1 0 0,0 0 0,1 0 0,0-1-2,2 0 0,-2 3 0,3-2-1,-1 1 0,1-1-1,-1 0-2,2 0 1,0 0-2,0 1 0,0-2-1,0 1 0,0 0-1,0-2-1,-1-1-1,1 2-1,-2-3 0,2 1-1,-2-2-1,1 0 0,-2-1-1,1 0 0,-1-1 0,1 0 1,-2 0 0,2 0 0,-2-3 0,1 1 0,0-1 0,0 0 0,0 0 0,1-1 0,-1-1 0,1 0 0,-2-1 0,2-1 0,-1 1-1,1-1 0,-1 0 1,1-1 0,-2 2 2,2-4 1,-2 2 2,1-1 1,0-1 1,-1 2 3,-1-2 1,2 0 3,-2-2 1,1 3 4,-1-3 3,-1 1 2,3 0 3,-3 0-1,2-3 0,-1 2 1,0-1 1,-1-1 2,0 1-2,1-2 2,-1 1-2,0-3-1,0 2 0,-1 0-2,2-2 0,-2 2-1,1-2-2,-2 1 0,1-2 0,-1 1-1,0-1-3,-1 0 1,1 0 0,-1 0-1,-1 0-2,1 0 0,-1-1-1,-1 2 0,-1-2 0,1 2-2,0 0 0,-2-1-2,0 1 1,0 0-2,-1-2 0,1 1 1,-1 1-1,0-2-1,-1 2 3,0-3 0,-1 3 3,0-2 3,1-1 0,-2 1 5,1-1 1,-2-2 4,1 2 2,-1-1 2,0-1 3,0 0 1,-1 0 5,0-1 0,-1 0 2,1 1 0,-1-2-1,-1 0-1,1 0-2,-1 1-1,-1-1-4,-2 1 0,1-1-3,0 2-1,-1 0-2,0 0-3,-2 0-2,1 1-1,0 1-1,-1 1-2,-2 1-3,0 1 1,0-1-4,-1 2 0,0 2-1,-1-1 0,-1 2-3,1 1-4,-2-1 0,1 2-4,-3 1-2,2-1-4,-2 2-3,0 1-2,0 0-1,0 0-2,0 1-3,0 1-7,-1-1-6,2 1-11,-2 1-9,2 0-11,0 0-14,1 0-24,1 0-27,1 0-23,0 0-18,4 0-17,0 0-10,1 0-33,3-1-33,4 1 9,-4-1 23,4 1 29,0 0 29,1-6 26,1 1 26,1-1 22,0 2 22,2-2 16,1 1 14,1-2 11</inkml:trace>
  <inkml:trace contextRef="#ctx0" brushRef="#br0" timeOffset="87960.031">22738 10902 13,'-2'-3'33,"1"0"9,-1-1 10,0 1 9,-1 1 12,1 2 11,2 0 12,0 0 14,-1-2 17,1 2 16,0 0-11,0 0-38,0 0-20,0 0-15,0 0-9,3-2-6,-1 1-3,0 1-2,0-2 1,1 2-2,0 0 2,1 0-1,0 0 1,1 0-1,-1 0 1,2 0 1,0 0 2,0 2-1,2-2 0,-1 1-1,1 1-2,1-2-1,1 0-3,1 2-1,0-1-1,2 0-2,-1 0 1,2 0 0,0 0 1,3-1 0,-1 1 0,3-1 1,-1-1 0,3 1 0,1-2 1,0 0 2,1-1 1,2 1 3,1-1 0,-1 1 3,1-2-2,0 1-3,0 0 0,1-1-1,0 1-4,0 0-1,0 0-3,0-1 1,-1 3-3,1-1-1,-2-1-2,0 1-3,0 1-2,-1-2-1,0 1-6,-2 1-1,1 0-3,0 0-7,-1 1-2,0 0-4,0 0-3,1 0-3,-1 0-1,0 1-2,0 0 2,1-1 4,-2 0 6,2 1 2,-1 1 4,1-2 3,-2 0 3,1 1 2,0 1 4,0-2 3,-1 1 2,2-1 3,-1 1 4,0 1 2,0-1-1,1 0-3,-1 1-6,0-1 0,0-1-3,1 2-2,-1 0-1,0-1-2,0 1-1,1-1 0,-3 1-1,2-1-3,0 0 0,0 1-4,-2-2 0,0 3-2,0-3 0,-1 3-2,1-2-2,-2 0-1,2 0-2,-1 1-2,-1 0 0,0 0-4,1-2 0,-1 2-1,1 1 0,-2-3-1,2 3-3,-1-2 0,-1 1-1,1 0-1,0-1 1,1 2 1,0-1 5,-1-2-1,1 3 6,0-1 1,0 0 4,1-1 2,-2 1 4,2 0 1,-1-1 5,0 1 0,0-2 2,0 3 5,0-2-1,0 1 1,-2-1-2,2 0 2,0 1-4,-2-1 0,2 0-1,-2-1-1,1 2 0,-1-2-2,1 1-1,-1 0-2,0 0 2,-1 0-3,0 0 1,0 1-3,-2-1 1,0 0-3,-1 1 1,-1-1-2,1-1 1,-2 3-2,0-3 0,-2 3 0,-1-2 0,-1 0-2,1 1 1,-2-1-2,-1 0 2,-1 1-3,0-1 2,-1-1 0,-1 2-1,2-2 2,-4 0-1,0 0 2,0 0-3,0 0 3,0 0 0,0 0 0,0 0 3,0 0 0,0 0 0,0 0-1,-4 0 3,1-2-4,-1 0 0,-1-1-1,-1 0 0,-1-1 0,-2-1-1,0-1 0,-1 0-4,0-2 0,-1 0-3,2 0-3,-2-1 0,2-1-2,1 0 1,1 1-1,-1 0-2,2 0-1,1-1-1,1 3 1,1-1-3,1 0 2,1 0-1,-1 1 1,0 2 2,2-2 1,2 1 2,-1 0 1,0 1 2,1 0-1,-1 1 1,1 0 1,0 0 3,-1 1 0,1 1 3,-1-1 1,-1 3 1,0 0 0,0 0 1,0 0 0,0 0 0,3 2 2,-2-1-3,1 2 0,-2 1 1,1 1 3,0 0 3,0 4 0,-1-1 1,-2 3 3,0 0 0,-1 3 0,-2 0 2,0 1 1,-2 2 3,-1 0 1,-1 2 3,0 0 2,-3 0-1,2-1 1,0 2-3,-1-3 3,1 1-1,1-2-1,1 0-4,1-4 3,1 1-5,2-4-2,0-1-2,2-2-1,-1 0-4,2-2-2,1-1 0,1-1-1,1 0-3,0-1 0,1 1-1,1-2-2,1 0-3,0 0 1,1 0-7,1 0-2,1-2-11,0-1-14,0 3-20,1-4-21,-1 0-22,1-1-24,1 0-37,-1-1-41,-1 1-33,-1-3-28,1 1-26,-2-1-18,1 1 18,-1-1 31,-1 0 38,0 1 34,-1-1 33,-1 1 28,-1 0 26,1 0 21,0 0 19,-2 1 18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1-11-26T00:32:56.3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32505 8220 7,'3'-2'23,"-2"-1"17,1 2 9,-2-2 11,0 3 11,2 0 13,-2 0 13,0 0 14,0 0 17,1-3 18,-1 3 0,0-2-17,0-1-19,-1 1-19,0 0-14,0 0-8,1-1-7,-2-1-1,1 2-1,-1-1-1,0 0 0,0 0 0,-1 0 1,1-1-2,-1 2-4,1-3-5,0 3-4,-1-3-2,0 3-2,0-3-2,0 2 0,-1-2 1,0 1-1,1 1-1,-2-2 2,0 2 1,1-1-1,-1 0 0,0 0-2,-1 0-1,-1 0-3,0 0-3,0 0-3,1 0-2,-3 1-5,1-2-1,0 0-1,0 1-3,-1 0 0,0 0-5,0-1-1,-1 2-1,1-3-1,0 2-1,-1 0 0,0-2-2,0 0-1,0 1-2,0 0-2,0-2-2,-2 1-2,2 0-1,0-2-1,-2 2 2,2-2-2,-1 1 0,-1 0 1,2-2 0,-1 0 0,-1 1 0,1 1-1,-1-1 3,1 1 2,0-1 1,0 0 2,0 2 4,1 0 1,-2 0 3,3 1 1,-1-1 4,0 1 1,1 1 4,0-1 2,0 2 4,1-1 0,1 2 4,-1-1 0,0 2 1,1-1-3,1 2 1,-2-1-1,0 1 0,1 1-3,0-1-2,-1 3-2,-1-2-4,1 2-1,-1 1-1,-2 0-3,2 2 0,-2 0-4,0 2 0,0-2-3,-1 2 0,-1 1-1,1-1-2,0 1-1,1 1 2,0 0-1,-1-1 0,1 1-1,0 0-1,-1-2-1,2 1-1,-1 0 0,1 0-2,0 0 0,1 0 0,-2-1-3,2 2 2,0-2-2,-1 2 2,1-1-3,0 1 0,0-2 1,0 3-1,1-1 3,-1 1-3,1 0 1,1 0 1,0 1-2,0-3 1,0 3-1,1 0-1,0 0-1,0 1-2,1-1 2,-1 2 5,2 0 1,-2 2 0,2 0 4,0-1 2,-1 2 3,1-2 0,-1 3 4,1-1 1,1 0 3,-1 1 1,1-1 5,0-1-1,0 2 2,1-2-1,-1 1-3,1-1-3,1 0 1,0 0-2,0 0-1,0-1-2,1 0 1,0 0-3,1 0 0,0-1-2,0 1 1,0-1-2,1 0-2,0-1 1,-1 1 1,1 1-2,0-3 1,0 2-2,1-1 0,-1-1 1,0 2-2,1-2 0,0 2-2,0 0 1,2-1 0,-2-1-1,1 3 1,0-2-1,0 0 1,1 0-2,-1 0 2,1 0-1,0 0 2,-1 0 0,1 0 0,-1-2 3,1 0 1,-1 1-1,2 0 1,-2-2 3,1 1-1,1 1 0,-1-2-1,0 0 2,1 0 0,0 1 3,0-1 3,0 0 0,1 2 1,0-4 2,0 2 2,0 1 1,-1-3 3,3 1 0,-2 1-1,1-3 4,0 3 1,2-3 1,-2 2 0,1-1 0,2-1-3,-1 1 0,0 0 1,1 0 1,0 0-4,1-1 0,0 0-2,0 1 1,1-1-3,-1 0-1,0 0-2,1 0 0,-1 0-2,0-1-1,0 1-4,-1 0 1,2-2-4,-2 2-4,1-1 1,-1 0 1,0-1-3,1 1-3,-1 0 1,0-1 1,0 0-1,0 0-1,1 0-1,-1-2-1,1 1 5,0 1 0,-1-1 5,1-1 0,0 0 5,0 1 1,1-1 2,0-1 4,-1 0 6,2 1 1,-1-1 6,0 0 0,0 1 0,0-3 1,0 1 0,1 1 0,-3-2-3,1 1 0,1 0 0,-1 0-4,1-1 3,-1 0-4,0 0-1,0-1-5,-1 0 1,0 0 0,0 1-3,0 0 1,0-3-2,0 3-2,-2-2 2,2 1-1,-2 0-3,1-1 0,1 1-2,-2-2 2,-1 1-1,1 0-1,1 1-2,-1-1-2,-1 0 2,1-1 1,0 1-1,-2-1 2,0 1-2,2-1 3,-2-1-3,-1 1 0,1-1 5,1 1-5,-3-1 5,1-1-5,0 1 5,0 0-3,0 0 3,0-1-2,-1 0 1,0 1-1,0-1-2,0-1 1,2 2-1,-3-1 1,1 0-1,-1 1-3,0-1 5,1-1-2,-1 2 2,2-2 2,-3 2-5,1-2 3,0 0-2,0 1 0,-1-1 1,1 0-1,1 1 2,-2-2-2,0 2-3,0-2 1,1-1 2,-1 2-5,1-2 0,-1 2 1,0 0-1,1-2-2,-1 1 0,0 0 0,-1-1 0,1 1 0,0 0 2,0 1 5,0-2-2,0 3 1,0-2 6,1 2 2,-2-2 2,0 0 2,0 1 3,0-1 1,1 0 6,-1 2 8,0-2 3,0 0 2,1-1 4,-1 1 1,0 0 2,0-1 2,0-1 0,1 1-2,-1 1 1,0-2-2,0 0 4,-1 0-3,1-1-1,-1 1-6,1-1 1,-1 1-6,1-1-2,-1-2-3,0 2 3,0-2-5,-1 3-1,1-3 2,0 1-8,0 0 5,-1 0-4,1 2-3,0-1-4,0-1 5,-1 3-8,0-1 1,0 1 0,1-1 3,-1 2 0,0-1 8,0 2-1,0 0 1,-1 0-3,1-1 3,0 3 4,-1-3 1,0 2 4,0 0-8,0-1 5,-1 0-4,1 0 4,-1 0 0,1 0 1,-1-1-3,0 1-9,-1-1 1,1-1-5,-1 1 9,0-1-4,-2-1-8,2 0-5,-1-1 10,0 0-10,1 0 1,-1 1-5,0-1-4,1 0 0,-1 1-4,1 1-1,0 0 1,0 0-4,0 1-5,0 1 0,0-1-8,0 2-4,0 1-13,0-1-19,-1 1-22,1 0-28,-1 1-25,1 1-25,-2 0-23,0 0-35,0-1-29,-2 3-38,0-2-32,0 0-48,0 2-44,-2 0-23,0 0-11,-1 0-38,-1 2-30,0 0 43,-1-2 62,-2 1 62,0 1 59,-2 1 50,-1-1 44,-1-1 39,-2 2 32,0-3 30,-2 3 23,0-3 18</inkml:trace>
  <inkml:trace contextRef="#ctx0" brushRef="#br0" timeOffset="1590.0909">22354 7996 33,'-2'-2'45,"-2"-1"10,0 2 12,-1 0 11,-1 0 13,-1-1 13,1 2 15,-1 0 17,1-3 18,0 2 22,-2 0-22,1-1-59,1 0-32,-2-1-18,-1 1-9,1 1-3,-1-2-1,0 0 2,-1 1 1,0-1 3,0 0 0,0 0 1,0 1-2,0-1 0,0-1-5,0-1-4,0 1-2,-1 0-4,1 0-1,-1 0-1,-1 0-3,1 0-1,-1-1-1,0 2-1,0 0-1,-1 0 2,1 1-2,-2 1 4,1-1 1,-2 1 2,2 0 1,-2 2 2,1 0 0,0 1 1,-2-1-1,0 1-1,1 1 1,1 0 1,-2 2-4,0-1 1,0 2-3,0-1-2,0 3-2,0-1-1,-1 2-4,0 0 0,1 0-2,-1 0-2,1 1-1,-1 0-2,2-1-1,-2 1 0,1 0-1,2 0-1,-1 1-1,0-3-2,1 3 1,-2-1-1,2 1-1,0-2-1,1 3 0,-2-2-1,3 1-2,-2-1-1,2 2-1,1-1-1,-1 0 0,2 0-2,1 0-2,-1 0 0,2 3 2,1-1 1,-1 0 0,2 1 2,0 1 3,1 1 4,1 1 0,-1 1 4,2 1 2,-2 0 2,2 0 2,0 3 2,0-3 1,1 3 2,0 0 2,0-1-1,1 2-2,0-2 0,0 1 1,1 0-3,0 0-1,1 0-1,0 1-2,1-1-1,0 0-1,0 0 2,1 0-2,0 0-1,1-1-1,1-1 0,1 1-1,-1-1-1,1-1-1,0 1 0,2 0 0,-1-2 0,1 2 0,0-1-2,2 0 0,0-2-1,0 1-1,1 0 3,0 0 0,0 1 4,2-2 1,-1 0 3,0 0 1,0 0 2,1-1 2,0 1 2,0-1 2,1 0 1,0-1 1,0 0 2,-1 0 1,2 0 0,-2-1-2,0 0 0,2 0-2,-3-2-1,2 2-3,-1-2 0,0 0-1,0 0-2,-1 0-1,2-2-2,-1 2 0,2-1 0,-2-2-2,1 3-2,0-2 0,1-1-2,-1 1-2,2 0-1,-1-1-2,2 1 0,-2-2 1,2 1 0,-1-1 2,0 0-1,0-1 2,2 1 2,-1-2 1,-1 0 2,1 0 2,-1 0 3,2-1 2,-2-1 3,1 2 5,0-2 1,0-1 2,1 1 2,-1 0 0,1-2 4,-1 0-2,1 1 1,-1 0-1,1-1 1,0-1 0,-1 1 1,2-1-2,-1-1-1,1-1-1,-1 0-1,0-1-1,1 1-1,-1-1-3,1 0 0,-1-1-2,0-1 0,1 0-1,-2 0-3,1-1 1,-1-1-1,0 0 0,-1 0-2,-1 0 1,1-1 1,-2 0-1,0-1-1,-1-1 1,0 1 0,-1-1 1,0-1 1,0 2 2,-1-3 3,-1 3-1,1-2 5,-2-1-2,-1 1 2,1-1 1,-2 0-1,1-1 3,-2 0-1,1-2 1,0 1 0,-1-1-3,-1 0 0,0-1-2,-1 0-5,0 0 0,0-1-2,-1 0-2,-1 0-1,0 0-2,0 0 1,-1 0 3,0-1 1,0 0 3,-1 0 5,0 0 4,0-1 2,-1 1 4,-1-1 5,1 1 2,-1-1 2,-1-1 3,0 0 4,1 0 4,-3 0 0,0-1 3,0-1-4,-1 0-1,0-2-1,-3 1-2,2-2 2,-2 0-6,0 0 0,-2-2-4,1 2-2,-2-1 0,1 1-4,0-1-6,-2 1-1,2 2-4,-1 1-4,0 1-3,1 0-1,-1 2-5,1 1 0,-1 2-4,-1 1-2,1 1-2,0 0-4,-1 2 0,-2-1-2,1 3-9,-3 1-10,1-1-12,-2 2-17,0-1-17,-1 1-22,-1 0-19,1 0-19,-2 0-20,0 1-16,2-1-23,-2 0-19,1 0-29,1-1-27,0-1-12,1 1-1,0 0-17,1 0-17,0-1 24,1 0 35,0 2 37,0-3 35,1 3 32,-2-1 28,2 2 24,-2 1 21,1 0 19,-1 0 16,0 3 12</inkml:trace>
  <inkml:trace contextRef="#ctx0" brushRef="#br0" timeOffset="3080.1762">12346 7978 28,'6'-4'44,"-1"0"11,0 0 11,-2 2 13,-1-1 13,0 2 13,1 1 17,-3 0 19,0 0 22,0 0 27,0 0-17,-3-2-53,0 1-34,-1 1-20,-1 0-12,0 0-3,-2 0-2,-2 0 3,1 0 2,-1-3 3,0 3-1,-3 0 1,2 0-4,-2 0-5,1 0 0,0 0-3,-2 0-3,1 0-1,-2 0-5,2 0-4,-2 0-3,-1 3-4,1-3-5,-2 0-3,1 0-3,-2 0-5,-2 1-5,2 1-2,-2-1-2,0 1-2,0 0 0,-1 0 0,0 1 0,1-1 2,-1 3 1,2-3 2,-1 2 2,1 1 1,0 0 2,1 0 2,0 0 2,1 0 0,1 0 0,-1 2 2,2-1-2,0 0 2,0 1-3,1 1-2,0-1 0,1 2-4,-1-1-1,1 2-2,-1 2-1,1-1-1,0 1-2,-1 1-2,1 2-1,-2 0-4,2 1-1,-1 1-1,0 2-1,1-1 5,-1 2 1,0 1 4,0 0 2,1 2 2,0-1 2,-1 0 3,1 2 1,0 1 2,1-3-1,1 0 3,-1 1 3,2 0 1,1-2-4,-1 1-2,3 0-3,0 1-2,1-2-4,2 1-2,0-1-2,0 0-2,2 1-1,1-1-3,1 1 0,0-1-1,1-1 1,1 1-1,0-2-1,0 2 0,2-1-1,0-2 0,2 1-1,0 0 1,-1 0-1,2-2-2,1 2 0,0-1 1,0-1-1,1-1-1,1 1 2,0 0 1,2 0 3,-2-1 1,1 1 3,1-1 2,0 0 3,1 0 1,-1 0 1,3-1 2,-2 2 3,2-1 1,-1-1 2,2 2-1,-1-3 1,1 1-3,0 1-2,0-1-2,0 0-2,1-1-1,0-2-4,0 1-1,1-1-3,-2 0-2,3 0 1,-1 0 1,0-2 2,0 0 3,2 1 2,-2-1 3,2 0 2,0-1 2,-1 0 3,2-1 2,0 2 2,-2 0 5,2-3 1,0 1 3,0 0 0,-2-1 0,1 1-1,0-1 0,0-1 0,1 1-3,0-3 0,-2 1 0,2-2-2,0 0-2,0-1-1,-2 0 0,2 0-2,0-1-1,-1-1-3,0-1 1,1-1-4,0 0-2,-1 0-1,0-1 0,0 0-2,-1-2-3,1-2-2,-1 2-2,-1-2 0,2 0-2,-1 0-1,-1-3-1,1 0 0,-1 1-3,0-1 3,0-1-1,-2 0 3,1-1 1,0 1 2,-1 0 4,0-1 0,-1-2 3,0 1 1,-1 0 3,0-1 1,-1 1 2,1-2 4,-2 0 1,-1 0 2,2-1 1,-2 1-1,1-1 0,-2 1-1,-1-2 1,2 0-2,-3 0 2,0 0 1,1 0 4,-2 0 2,0 0 3,1 0 3,-3-1 1,1 0 3,-1 3 2,0-3 2,0 2 5,-1-2 2,-2 2 5,1-1 2,-1 1 6,-1-1 0,0 0 1,0 0 0,-1 2 1,-1-3-2,0 1 1,-1 1-1,-1-1 5,1 1-2,-1-1 0,0 0 2,-1 3 1,-1-3-1,0 1 3,0-1-2,-2 1 1,0-1 0,-1 0-1,0 0-3,-1 1 2,0-2-8,-1 0-8,-1 1-5,-1-1-7,0 1-6,-2-1-8,0 2-7,1-2-8,-3 1-6,1 1-8,-2 0-5,2 0-4,-3 1-1,1 0-6,0 0 6,-1 1 2,2 1 3,-2 1 6,1-1 2,-2 1 7,2 1 6,-1 0 9,1 0 3,-2 0 4,-1 1 8,0 0 4,-1-2 2,-2 3 5,1 1 4,-3-2-4,0 3-4,-1-3-1,0 3-10,-1 0-11,-1 2-20,1-2-15,0 2-20,0 0-22,2 0-21,1 1-19,0 1-26,2-1-20,2-1-21,1 1-19,1 0-19,3-1-16,2 0-24,0 1-22,2-1-7,2-1 4,0 1-16,2-1-15,2 1 17,0 0 29,0-2 35,1 2 35,0 1 32,0 0 28,1 0 26,0 2 21,2 2 19,0 0 17,0 0 12</inkml:trace>
  <inkml:trace contextRef="#ctx0" brushRef="#br0" timeOffset="5377.3076">2169 7968 23,'3'-3'39,"-3"3"8,-1-2 9,-2 1 9,0 1 10,-1 0 10,0 1 13,1 0 11,-2-1 17,1 1 19,-2-1-17,2 1-45,-1 0-26,-1 0-13,0 0-5,-1-1-1,-1 1 0,2 0 1,-1 0 3,0-1 1,0 0 0,0 0 1,0 0-2,1 2-4,-2-2-3,1 0-7,1 0-3,0 0-3,0 1-2,-1 1-1,1-2-4,0 0-2,0 0-2,0 1-1,-1 0-3,1-1-1,0 1-2,0 0-2,0 0-1,-2 0-1,2-1 0,-1 3 0,1-3-2,-2 2-2,1-1 0,1 1-1,-1 0-1,0 0 0,0 1 0,0-1-1,0 1 0,1 0 0,-2 0 1,2 1 2,-1-2 0,1 3 2,0-1 1,-1 1-2,1 1 3,-1-2 0,1 2 0,0-2 0,0 3 0,0 0 3,0-1-1,0 0 1,0 2 0,-1-1-2,1 3-1,0-3 0,0 2 0,0 0 0,-1-1-1,2 2-1,0 0 0,0-2 1,-1 1-2,0 0 0,1 1 0,1 0-2,-1-1 1,1 1 0,-1 0 0,0-1 1,0 1 2,2 0-1,-1-1 2,0 0 0,1 2 2,-1-2 1,0 2 1,-1-2 2,2 1 1,0 1 0,0-1 1,0 0 1,0 0 2,0 2-1,0-2 0,1 0 0,0 2 0,-2-1 0,2 0-2,1 0 2,-1-1-1,1 2 0,0 0-1,0-1-1,0 0 0,1 3 0,0-2-1,0 0 1,0 1-1,0-1-2,0 2 0,0-1 0,0 1-1,1-2-1,0 3 0,0-1 0,1-1-2,-1 1 0,2 0 0,0 0-2,0 1 0,0-1-1,0 1-2,1-1 0,1 1 1,0 0-3,1 0 0,0 1-1,0-1-2,0 0 1,0 1-1,2-1-2,-1 1-2,1 0 1,-1-1-1,2 0 0,0 0-2,0 0 0,-1 0-1,2 1 0,-1-1 0,1-1-1,0 1 3,1-1 2,-1 1 1,2-1 4,-1-1 3,1 1 3,-1-1 2,0 1 3,1-2 4,-1 0 2,1 0 2,0 0 4,-1 0 2,2-2 3,-1 1 1,0 0 2,1-2-2,-1 1 0,1 0 0,-2-1-1,1-1-1,2 1 0,-1 0 0,0-1-3,-1 1 1,2-1-2,-2-1 0,0 1-1,2-3-1,-2 2-2,2-1 0,-2 0-2,1 0 1,0 0-2,0 0 2,1-2-3,-2 1-1,3-1 0,-2 1 0,1-1-2,0 0 0,0 0 0,-1-1-1,-1 1 1,2-1 0,-1-1-1,0 0 0,0 1 0,0-3-1,-2 3 2,1-3-1,1 0-1,-2 1 2,0-1-1,1 0 2,-2-1-2,2 1 1,-2-2-2,0 1 0,0-1 1,0 0-1,0 0-1,-1 0 0,0-1-1,0 0-1,0 0-1,1-1-2,-1 1 1,0-2-3,1 2 0,-1-1 1,-1-1-1,2 0 0,-1 1-1,-1-2 2,1 1 0,0-1 0,-1 1 0,0-1 1,1-1 1,-1 0 1,0 1-2,-1 0 3,2-1-2,-3 0 0,1-1 2,0-1 0,-1 1 1,1 1 1,-1-2 0,-1 1 2,1-1 0,-2 1 0,1-1 1,0 0 0,-1 1 1,-1-3 1,1 2 0,0 0 0,-1-2-1,0 2-3,-1 0-1,1-3 2,-1 2-1,0 0 0,1 0 2,-2 0-1,1-1 3,-2 1 0,1 0 0,0 0 2,-1-1 3,0 1-1,-1-1 3,0 0 1,0 1 2,-1-1 0,1 0 0,-1 0-1,0-1-3,-1 2 1,0-2-1,0 0 1,0 0-3,0 0-1,-1 1-1,1-1 0,-1 0-1,0 1-2,1-1 0,-3 1 1,2-2 0,0 0 1,0 1-1,-1-1 2,1 0-2,-2 0 1,3-1 0,-2 2 1,1-3 0,-1 3-1,1-2 2,-1 2 0,0-1 1,0 1-1,1-2 0,-1 2-3,0 0 1,-1-1 0,0 2-2,1-2 0,0 2 1,0-1-2,-1 1-1,1-1 0,-1 0-1,1 0-1,0 0-1,0 0 0,1 2-1,-1-2-1,0 1-1,0 0 1,1 1 0,0 0 0,0 1-1,0 0 1,0 0 0,-2 1 1,2-1-1,-1 1 0,1-1 2,-1 0 2,1 2 1,0 0 3,-1-1 0,0 2 2,1-2 2,0 1-1,0 2 1,-1-2 3,0 2 0,0-2 3,1 2 0,0-2 2,-1 2 0,1-1 2,-1 0-1,-1 0 1,2-1 1,-1 3 0,0-3 2,1 2 1,-2 0 2,1-1-1,0 0 0,0 1 0,1 1-1,-1 0 1,0-2 0,-1 2-1,2-1 1,-2 0 1,2 1 0,-1 0-1,0 0-1,1 1 0,-2-2 1,1 1 1,1 1 2,-1-2 2,0 2 0,0-1 2,-1 0 0,1 0-1,-1 1 1,1 0-1,-1-1-1,-1 2 2,1-2-2,0 1 3,0 0-2,-1 0-1,-1 0-1,2 1-2,-2-1-2,1 0-2,-2 0 0,2 1-3,0-3 1,0 4-4,-1-2-1,1 0-2,0 2-2,1-2 0,-2 2-4,1-2 0,1 2-2,0 0 0,1-1-2,-1 1-1,2-1 2,-1 1-4,1 0 1,-1 0 1,1 1 0,-1-1 2,0 1-2,0 0 1,1 0-3,0 0-1,-1 0 0,1 0-3,-3 0-5,2 1-8,0-1-11,-1 1-13,0 0-21,-1 0-16,1-1-15,0 1-19,-1 0-17,0 0-19,0-1-17,1 2-25,1-1-28,-1 0-11,1-1-7,-1 0-1,2 1 0,4-1-8,-6 0-8,6 0 20,0 0 27,-4-1 30,4 1 28,0 0 26,-3-1 24,3 1 19,0 0 19,0 0 14,0 0 11</inkml:trace>
  <inkml:trace contextRef="#ctx0" brushRef="#br0" timeOffset="6840.3912">1638 11696 17,'-3'-7'33,"-1"2"8,0 1 7,0 0 9,1 1 9,0 0 9,0 0 12,0 0 13,0 1 14,1 0 3,0 0-9,0-1-15,-1 2-24,1-2-10,-2 2-4,2-2 0,0 3 1,0-3 2,-1 3 3,3 0 2,-2 0-1,2 0 3,0 0-2,-2-1-1,2 1-2,0 0-2,0 0-5,0 0-4,0 0-4,0 0-2,0 0-4,0 0-2,-1 1-4,1-1-2,-1 3-5,1 0-1,0-1-4,1 2-2,-1 2-3,1-1-1,1 1-2,-1 2 1,0 1-2,1 1 1,-1 1-2,2 0 3,-1 2-1,-1-1 2,3 0 0,-3 1 1,1 0 0,0-1 1,0 2-1,-1-2 0,2 2 1,-2-1-3,1 0 0,-1 1-3,1 0-2,0 0 1,-1-1-2,1-1-1,-1 2-2,1-1 2,-1-1-3,2 0 1,-2 0-2,0 0 1,0-2-2,-1 0 1,1-1-1,0-2 0,0 0 0,-1 1-1,0-1 0,0-2 0,1-1 0,-1 0 0,1 0-1,-1-1 0,0 0 0,0-1 0,0-2 0,0 0 0,0 0 0,0 0 0,0 0-1,0 0 0,0 0-1,0 0 0,0 0-2,0 0 0,0 0-1,0 0 1,0 0-1,0 0 1,0 0-2,0 0 2,0 0-1,1-3 2,-1 1-1,0-1 0,1-2 3,-1 1 0,1-2-1,0 0 1,-1-2 1,1 1 0,1-1 1,-1-1-1,1 0 0,-1 1 0,1-1-1,0 1-1,0 0-1,0-1 1,1 4-1,0-2-2,0 1 1,1 0-1,0 1-1,-1 0 1,1 1-1,1 1 1,0-2-1,0 2 0,0 0 0,0 1 0,-1 1 2,2-2-1,0 3 1,-1-2-1,0 2 1,0 0-1,0 0 2,1 2 1,0-2 2,0 3 2,0-1 2,0 0 3,0 2 1,1 0 2,-2 1 3,2 0 2,0 2 2,0-1 3,-1 2 6,0-1 2,0 1 5,0 1 3,-1 0 3,2 2 2,-2-2 1,0 1 3,-1 2 2,1-1 2,-1 0 1,0 1-1,0 0 3,-1 0 0,0 0-1,-1 0-4,0 0-2,1-2-4,-2 2-2,0-1-5,0-1-1,-1 1-6,0-2-3,0 0-3,-1 0-2,0-1-5,0 0-1,-1-2-3,1 1-4,-2 0-5,1-2-1,-1 2-7,0-2-8,0 0-12,-1-1-12,1 1-14,-1-2-12,0 1-10,1-2-9,0 1-15,0-3-10,0 3-19,1-3-19,2 0-22,-2 0-19,-1 0-9,1-3-1,1 1 2,1 2 7,0-3 0,1-1 0,0 1 2,2 0 3,0-2 19,1 3 22,-1 0 23,2 0 22,0 1 20,1-1 16,1 2 14,0 0 10,-1 0 9</inkml:trace>
  <inkml:trace contextRef="#ctx0" brushRef="#br0" timeOffset="7404.4235">2190 12165 5,'3'-2'29,"0"-1"7,-1 3 7,0-2 9,2-1 8,-3 3 11,-1 0 10,0 0 12,2 0 14,-2 0 17,2-1-8,-2 1-24,0 0-14,0 0-11,0 0-4,0 0 0,0 0 1,0 0 1,0 0 4,0 0 2,0 0 4,0 0 4,0 0 0,0 0 2,0 0-4,-2 0-3,-1 1-4,-1-1-5,0 0-3,0 2-2,-1-1-6,0 1-3,0-2-5,-1 2-4,-1 0-9,1 1-4,0-2-3,0 2-4,1-1-3,-1 1-2,1 0 0,0 0-5,1 0-3,0-1 0,0 0-3,0 2-2,2-1-2,0-1-1,0 1-1,0 0-1,1 0-2,0 0-2,0 0-1,1 0-4,0-1 1,1 1-1,0-2-3,1 2 2,0 0-1,1-1-1,2 1 0,-1 0 1,1-1-1,1 2 2,0-2 1,2 1 1,-1-2 0,1 2 1,1-2 2,1 1 3,-2-1 1,1 1 0,1 0 2,-1-1 0,1 0 0,-1 0 0,1 1 0,-2-1 0,1 0 2,0 0-2,-2-1 1,0 2 0,-1 0 0,1-1-1,-1 0 1,-1-1 0,-1 2 3,0-1 0,-1-1 3,-1 3 2,0-3 4,-2 0 3,2 1 6,-2-1 4,0 0 4,0 0 4,0 0 6,0 2 3,-1 0 3,0 0 3,-1 1 3,0-1 0,-1 0 1,-1 2-1,1 0-2,-2 0-3,0-1-4,-2 1-4,0 0-6,1 0-4,-2-2-6,-1 2-5,1-1-2,0 0-7,-1 0-1,-1-1-4,1 0-1,0 0-6,-1 1 0,1-2-1,1 1-2,-1-1-1,1-1 0,1 0-1,-1 3 0,0-3-3,2 0-7,0 0-7,1 0-8,0 0-6,1 0-11,1 0-8,0 0-12,1 0-9,2 0-15,0 0-14,0 0-20,0 0-23,0 0-15,0 0-9,0 0-2,0 0 2,0 0-6,0 0-4,0 0-6,0 0-1,2-3 14,-2 3 23,5-1 22,-1 0 22,-1-1 20,-3 2 20,6-1 14,-2-1 13,0 1 9,1 0 7</inkml:trace>
  <inkml:trace contextRef="#ctx0" brushRef="#br0" timeOffset="8443.4829">1045 6844 29,'7'-3'43,"-3"1"10,0 0 11,-2 1 12,-1-1 12,-1 2 15,0 0 16,0 0 19,0 0 26,0 0 27,0 0-11,0 0-47,0 0-27,0 0-14,0 0-5,0 0 2,0 0 4,0 0 9,0 0 5,0 0 6,0 0 0,0 0 0,0 0-6,-2 0-7,-1-2-8,0 2-6,0 0-7,-3 0-8,1 0-3,0 0-8,-1 0-7,-1 2-9,-1-2-4,1 1-5,0 0-4,1 0-4,0 1-2,-1-1 0,0 0-2,0 1-1,1 0-5,-3 0 0,2 1-2,0 1 1,-2 0-2,0 1 0,1 0 3,0 1-1,0 2-1,-1 0 0,0 2-2,1 0 0,-1 1-3,2 3-1,-1-1-5,2 2-1,-1 0-3,1 1 0,1 1-1,0 0-4,1-2-2,1 3 0,0-2-2,1 1-1,-1-1 0,2 1 0,1-2-3,0-1-3,0 0 2,3-1-1,-1-1 1,1 0-1,1 0-3,-1-3 1,2 1 1,0-1-2,4 2 1,2 1-2,1-3 4,3 1 2,-1-3 4,1-1 3,0-2 5,0-2 1,-1-2 4,1 0 5,-2 0 3,0-1 3,-1 0 4,-2-1 3,1 0 3,-2-1 4,-1 0-1,-1 1 0,1-1-2,-2 1-2,-1-1 1,0 2-2,-2-2-4,0 3 0,1-3-2,-2 2-2,0 0-2,-2 1-2,0 0-4,0 0-1,0 0-3,0 0-1,0 0-2,0 0-5,0 0-10,0 0-15,0 0-13,0 0-15,0 0-16,0 0-17,0 0-17,0 0-16,-2 1-12,2-1-7,0 0-16,0 0-17,2 1-24,1 2-21,1 1-36,2 0-33,1 0 13,1 1 28,1-1 33,-1 1 33,0 0 29,1-2 27,-1 2 22,0-1 19,1-1 18,-2 1 16,1-1 13</inkml:trace>
  <inkml:trace contextRef="#ctx0" brushRef="#br0" timeOffset="9139.5227">1446 7270 4,'1'-3'31,"1"1"9,-1 0 9,0-1 9,1 2 12,-2 1 11,1 1 14,-1-1 17,0 0 19,0 0 22,0 0-1,0 0-21,0 0-21,-1 1-19,-1 1-13,0-1-6,-1 0-2,0-1-2,-1 2 0,0-2-2,-1 3-3,1-3-5,0 2-6,-1 0-7,-1-1-6,1 2-6,0-2-4,-1 3-4,0 0-3,1 0-2,-2 0-4,1 0-1,-1 1-5,0-1-1,0 3 0,1-2-4,-1 0-2,1 2-3,0-1 0,-1 1-1,2-2 0,0 2-2,0-1 0,1 0-1,0-1-1,1 0-2,-1 2 2,1-3-1,1 2-2,1-2 1,0-1-1,0 2 0,1-2 0,1 1-2,0-1-1,2 1-1,0-1 0,3-1 2,-1 0-1,1 1 1,1 1 0,2-3 1,0 2 0,1-1 2,2 0 1,0-1 1,1-1 2,1 1 0,0-1 1,1 0 1,-1 0 1,1-1-1,-1 1 1,1-1-1,0 1 0,-1-2-1,-2 2 1,0 0 0,0 0-1,-1 0-1,-1 0 0,-2 0 1,-1 0 1,0 2 1,-1-2 2,-1 1 4,-1 0 6,-1 2 6,-1-3 7,0 3 7,-1-2 6,-1 2 5,0 1 5,-1 0 7,0-1 3,-1 1 5,-1 0 4,-1 2 5,-1-1 1,0 1-1,-1-1-1,0 1-4,-1-1-8,-2 1-6,1 0-7,0-2-5,-1 1-7,-1-1-3,0-1-7,0 1-2,-1-3-11,0 2-10,-1-2-11,1 0-11,0-2-14,-2 1-12,2-2-17,0 0-14,0 1-28,1-3-30,2 1-22,0 2-18,2-3-17,1 0-13,2 1-25,2 0-26,1 3 9,1-6 25,1 2 27,-1 0 29,1 2 28,1-1 23,0 1 24,-3 2 21,4-2 16,-4 2 13,6 1 10</inkml:trace>
  <inkml:trace contextRef="#ctx0" brushRef="#br0" timeOffset="13992.8003">27587 8181 11,'-5'-3'23,"0"1"4,2 1 5,-1-1 4,0 1 6,-1-1 5,1 0 6,-1 2 8,0-3 0,0 3-5,1-2-8,-1 0-10,0 2-5,-1-1-5,0 0-2,1 0 0,0 0-1,0 1-1,-1-1 1,2 1-1,-2 0 1,1-3-3,1 3 1,-1 0 0,1 0 0,0-2 1,-1 2 0,0 0 0,0 0-1,1 0 0,-1 0-2,1 0 1,-1 0-1,0 0-1,0 0 0,1 0 2,0 0-2,-2 2 2,1-2-3,1 0 0,-2 0-2,0 3 1,1-3 1,0 0-1,0 1 0,-1 0 2,0 1 1,1-1 1,0 1 0,0-1-1,0 0 1,-2 1-1,1-1 0,0 1 1,0 0 2,0 1-1,-1-1-2,1 0 0,0 1-2,1 0-2,-1-1-1,0 1-3,1 0-1,0 0-2,-1 0 0,2-1-2,-1 1-2,0 0-3,1 1-1,-1 0-1,1 0-1,-1 0-1,2 1-1,-2-1 0,0 1-1,2 1-1,-2-1-1,1 1 2,1 1 0,-1-1 2,0 1 0,0 0 0,1 1 1,0-2 1,1 0 0,-1 1 2,0 0 0,1 0 1,0 1 1,0-2 0,1 2 1,-1-2 1,1 2-1,-1-1 0,2 1-1,-1 0 1,1-1-1,0 0 0,0 1 1,0 0 0,0 0 0,1 0 1,-1 1-1,1-1 0,0 1 1,0-1 0,1-1 0,-1 2-1,1-1 1,0-1-1,0 0-1,1 1 1,-1-1-1,1 0-1,0 0 0,0 0-1,2-2 0,-1 3-1,0-1 1,1-1 0,-1 0-2,1 1 1,0-2 1,0 0 0,0 1 1,0-1 0,0 1 0,0-1 0,1 1 1,0 0 0,-1-2 1,0 2-1,1-2 0,0 2 2,1-1 0,-1-1 0,0 2 1,0-1-1,2 0 0,-1 0 2,-1 0-2,2 0 1,0-1 0,0 0-1,-1 0 1,0 1-1,2-2 1,-2 2-2,1-1 0,1-1-2,0 0 1,0 0 0,0 0-1,-1 0 0,3-1 0,-1 0 2,1 0 0,-1 1 1,2-2 1,0 0 1,-1 1 2,0-1 1,1-1 0,-1 2 2,2-1 1,-2-1 1,0 0 0,1 0 2,-1 0 0,1 0 0,0 0-1,-1 0 0,0-1-1,0-1-1,-2 2 0,2 0-1,-1-1-2,-2 0 1,1 0-2,0 0 0,-2 1 1,1-1-3,0 0 0,-1-1 0,-1 1 0,-1-1 1,1 1 0,0 1-1,-2-2 3,1 0 3,-1-1 2,1 1 0,-1-1 2,0 1 3,1-2 2,0 0 0,-2-1 2,1 1 1,1-1 0,-2 0 3,2-2 0,-2 0 0,2-1 1,0 1-2,-2 0-2,1-3 1,0 1-1,-1-1-4,1-1-1,1 2-2,-2-3 0,0 1-2,0 0 1,-1 0-5,-1 1 2,1-2-1,-1 2 4,-1 0 2,0 0 3,-1 1 4,-1-1 2,0 1 3,-2 1-2,1 0 3,-3 0 1,1 0-1,0 0 0,-1 1-3,-1 0 2,-1-1-5,0 0-4,0 0-9,-1 1-6,-1 0-6,1 0-5,-1 1-5,0-1-4,0 2-3,0-1-3,0 1 0,1 0-7,0 0-8,0 1-8,1 0-10,0-1-12,2 3-15,0-3-12,-1 3-13,3-1-18,0 1-23,0 1-17,1 0-16,1-2-14,0 3-9,2 0-4,0 0 0,0 0-13,0 0-13,0 0 14,0 0 24,1 4 28,0 0 25,1 0 25,-1 1 21,1-2 20,-1 3 14,2 0 14,-1-1 10</inkml:trace>
  <inkml:trace contextRef="#ctx0" brushRef="#br0" timeOffset="15354.8782">26296 8414 12,'1'-3'33,"0"-1"8,0 3 7,-1-2 8,-1 0 10,0 2 9,-1-1 13,1 0 13,-1 0 16,-1-1 16,0 2-11,0-1-32,0-1-23,0 0-12,0 0-9,-2 1-2,1-1-2,1 0 1,-1 0 1,-1 1-3,1-2-1,0 1-1,-2 1-4,1 0-4,0-1-3,0-1-4,-1 2-1,-1-2-3,2 1-1,-2 0-2,0 0-2,1 0-1,-2 0-2,0 0-2,1 0-1,0 1-3,-2-1-1,1-1-1,0 1 1,0 2-2,-1-2 1,1 2-2,0-1 0,0 1 2,0 0-1,0 0 1,1 0-1,-3 1 0,3 1 0,-1 0 2,0 0 0,-1 0-2,0 1 0,1-1-1,-1 2 0,1 0 1,0 0-3,0-1 1,-1 3 0,2-2 0,-1 2 0,1-1 1,-1 0-1,0 1 0,1 0 0,-1 0 0,0 1-1,1 1 2,1-2 0,-1 2 0,-1 0-1,2 0 1,-1 0-1,0 1 0,1-1-1,-1 2 1,1-1-1,1-1 0,0 3 0,0 0 0,-1-2 0,2 1-1,0 0 0,0 0 1,0-1 0,1 1 0,0 1 0,1 0 0,0-2 0,0 1 0,1-2 0,-2 2 0,3-1 0,0-1 0,0 1 0,1-1 0,2 1 0,-2-1 0,1 2 0,0-2 0,1 1 0,1 0 1,0 0 0,0-1 0,1 1 0,0 0 2,0 1 0,1-1 3,-1-1-1,1 2 1,2-1 0,-1 0 1,0 0 3,1 1-1,0-1 1,-1 0 1,1-1 0,0 0 1,1 1 1,-1-1 0,0 0-1,1 0 1,0 0 1,0-1 0,1 1 0,1-2-1,-2 0 1,1 2 0,1-3-1,0 1-1,-1-2 1,2 2 0,-1-1-1,0 0 0,2-3-1,-2 2 0,2 1 0,-2-3-3,1 2 0,0-2 0,-1 1-1,1-1-1,-1-1 2,0 0 0,1 0 0,-1 0 0,0 0 0,0 0 1,-1-1-1,-1-1 1,1 1 1,-1 0 1,0-2-1,0 1 0,-1 0 3,-1-1-3,0 0 1,1-1 1,-1 1-1,-1-1 2,0 1 1,-1 0 1,1-1 2,-2 0 1,1 0 0,-1 0 3,1-1 3,-1 0-1,-1 0 3,2-1 1,-1 0 0,-1-1 0,1 1-1,0-1 1,-1-2 0,0 2-2,0 0 1,1-2-2,-2 1 1,0-2-3,0 2 1,-1-1-1,1-1 1,-2 0-2,1 1 2,-1-1-2,0 0 2,0 1-1,-1-1 1,1 0 0,-1 1-1,0-1 2,0 0-1,-1 0 1,1 1 3,-2 0 0,0 0 0,0 1 0,-1 0 1,1 0 0,-2 0 0,1-1 0,-1 1 0,-2 0 1,1 1-3,-1-1 1,0 0-3,-2 1-3,0 1-1,1-2-4,-2 2-2,-1 0 1,2 0-2,-2 1-1,0-1-5,0 2-4,-1 0-2,1 1-1,0 0-1,0 1-4,0 0-5,0 1-3,-2 1-10,2 0-13,-1 0-15,1 1-18,0 1-18,0 0-20,0 0-27,1 1-30,-2-1-28,3 1-22,0 1-19,-1 1-9,2 0-26,0 0-22,1 0 15,0 1 31,1 0 35,1-1 34,0 2 29,0-2 27,1 0 24,-1 1 22,1 0 17,1 0 15,1 0 10</inkml:trace>
  <inkml:trace contextRef="#ctx0" brushRef="#br0" timeOffset="18643.0663">17517 8236 7,'-8'1'26,"-2"0"5,0 0 5,1 0 6,-3 1 6,2-1 7,0 1 7,-2-2 9,2 2 8,-1-1 7,1 1-10,-1 0-24,2-1-11,-2 0-4,2 1-3,-1-1-1,-1 0 0,2 1 0,-1-1-2,0 1 0,1 0-1,0 0-2,1 1-1,-1-1-2,1 0-2,0 2-1,-1 0-2,2 0-1,-1-1-1,1 1 1,-1 1 0,2 0 0,-1-1 1,1 1 1,0 1 0,-1-1 0,1 1-1,1 0 0,0 0 0,0 2-3,0-2 0,0 2 1,0-1-2,1 1-1,0-1-1,0 1 0,0-1 0,1 0 1,-1 1-2,2-1 1,0 0-1,0 0-1,0 0 0,1 1 0,-1-1-2,1 0-1,1 0 0,0 1 0,0-1-2,0 1 0,1 0-2,0 0-2,0-1 0,1 3-1,0-3-1,1 1 2,0-1-2,2 0 0,-1 2 0,1-1-1,0 0 0,1 0 0,1 0-2,-1 0 2,1 0-3,0-1 2,1 1 0,1-1-1,-1 1 0,1-1 1,1 1 0,-1 0 0,1-1 1,1 0-1,0 0 1,0 0 0,1-1 0,-1 0 0,2-1 1,-1 0 0,0 0 0,1-1 0,-1 1 2,0-1 0,0 0 2,0-2 0,1 0 1,-2 0 0,1-1 1,-1 1 1,0-1 3,2-1-1,-3 0 3,0-1 0,1 0 2,-1 0 1,-2-1 1,2 0 0,-1 0 1,-1 1 2,1-2 0,0-1 1,-2 1 3,1-1-1,0 1 2,-1-1 2,-1 0 1,1 0 1,0-3 1,0 2 1,-1-1 1,-1-1-1,0 0-2,0-1 2,1-1 1,-2 2-4,0-1 2,-1-2-3,-1 2 0,0-2-2,0 0-1,-2 1-2,0-1-3,0 0-1,0 1 0,-2-1-3,0 1-3,0-2-2,-1 3-2,-1 0-2,0-2-4,-1 2-1,0 1-3,0-2-5,-1 1-6,0 2-11,-1 0-13,1-2-13,0 2-23,0 0-27,0 0-22,-1 1-15,1 2-10,1-2-9,-1 0-16,0 1-17,-1 1-8,1 1 1,0-1 16,0 0 22,0 2 23,-1-2 22,-1 3 21,1-2 21,-1 0 15,-1 1 12,1-1 10</inkml:trace>
  <inkml:trace contextRef="#ctx0" brushRef="#br0" timeOffset="19468.1135">16031 8112 20,'0'-2'35,"-2"-1"8,1 2 7,-2-1 9,-1 0 9,0 0 9,-1-1 10,0 1 11,1 0 13,-1-1-1,0 3-12,-1-3-20,0 1-26,1 0-17,-1 0-6,0-1-3,0 1-1,-1 1 2,1-1 0,1 0 2,-1 0 0,0 1 0,-1-1-2,1 1-1,0 0-2,1 1-1,-1-1-2,1-1 0,-2 2-3,2 0 1,0 0-3,0 0 0,0 0-1,-1 0-1,2 2 0,-1-1-1,1 0-1,-1 1 0,1 0-2,-1 1-2,0 0-2,1 1-2,0 2 0,-1-1-3,1 1-2,0 1-2,0 1 0,-1 0-3,1 1-1,1 1 0,-1 0-2,0-1 1,1 1-1,0-1-1,1 1 0,0 0 1,0-2 0,-1 2 1,2-1-1,-1-1 2,1 0-2,0 0 1,0 1 0,1-1 3,0 0-1,0 1 2,0-1 1,2 2 2,-1-2 0,1 0 1,2 2 2,-1 0 0,0-1 3,1-1 0,1 3 1,-1-1 2,1-1-1,1 2 1,0-1-2,1 0 1,0 1 1,0-2 1,1 1 0,0 0-1,-1 1 0,1-1-1,2 1 2,-2-1-1,1 0-2,1 0 1,-2 0 0,2 0-1,1 0 0,-1 0 0,0-1 0,2 1-1,-1 0-2,0-1 1,1 1-1,-1-1 1,2-1-2,-1 1 1,0-1-2,1 0 0,-2-1 1,2 0-1,-1 0 0,-1 0-1,2-2-1,-1 0-1,0-1 0,-1-1 0,1 0-1,0-1 0,-1 0 1,0-2-1,0 0 1,0-2 0,-2 0 0,2-1 1,-1-2 1,-2-1 2,2 0 1,-2-1 2,1-1 3,0-1 0,-2-1 4,1-1 0,-2 1 1,2-2 1,-2-1 2,-1 1 0,0 0-1,0-1 0,-1 0 0,2 1-1,-3-1-1,0 1-1,0 1-1,-2-1-2,0 2-2,0 0-1,0 0-2,-1 1 0,-1 1-1,0-1 0,0 2-1,0 0 1,-1 1-1,0-2-1,-1 2 0,0 0-1,-2 0 0,1 1-4,0-1-6,0 1-14,-1 1-20,0-1-14,-1 1-13,1 1-12,-1-1-12,1 1-8,0 0-8,1 1-22,-2 0-25,2 0-1,-1 1 12,1 0 14,-1 0 18,1 1 19,4 0 19,-7 0 15,2 0 12,0 1 9,-1 0 10</inkml:trace>
  <inkml:trace contextRef="#ctx0" brushRef="#br0" timeOffset="20792.1892">7439 8119 8,'0'0'28,"0"0"5,-2-2 8,2 2 5,0 0 8,0 0 7,-1 0 9,-2 2 10,1-1 11,0 1 0,0 0-7,0-2-14,-2 2-19,1 0-11,-1 1-6,0-1-3,1 1 0,-1-1 0,0 0 0,0 1 0,-2-1-3,2 1-2,-1-1-1,1 1-3,-1 0-4,1-1-1,-1 1-3,-1 0-2,0 1-1,1-2-1,-1 2-2,0 0 1,-1 0-2,2 0 0,-1 2 0,0-1-1,0-1-1,0 2 1,0-2 0,1 3 0,0 0-1,0-1 0,0 2-1,-2 0-2,3-1 2,-1 3-1,1 0 0,0-2 1,-1 1-1,0 1 1,2 0 1,0-1 0,0 1 0,0 0 1,0-1 0,1 0 0,-1 1 3,2 0-1,-1-1-1,1-1-1,0 2 0,1-1-1,-1-1 0,1 2 0,0-2-2,1 0 1,-1 0-2,2 1 2,-1-2-2,1 2 1,-1-2-2,1 1 0,-1 0 1,1-1-1,1 2 0,-1-1-1,1 0 0,0 1-1,0-2 1,1 1-2,-1-1 1,1 1-1,0 0-2,0-1 2,1 1-1,0 0-1,1-1-1,0 0 0,1 1 0,-1-1-1,2 0 0,0 0 1,0-1 0,0 0 0,1 0 1,0-1 1,0-1 1,0 1 1,0 0 0,0-1 1,0 1 1,1-3 1,0 2 2,-1 0 0,2-2 1,-1 1 0,0 0 2,1 0 0,0 0 0,-1-1 1,2 1-1,-2-3 1,1 2 0,1-1 1,-1 1 1,1 0 0,-1-2 1,-1 0 0,2 0-1,-1 0 2,-1-2 0,1 0 1,0 0 1,-2 1 0,2-2 0,-1-1 2,-1 0 1,2-1 0,-1 0 1,-1-1 1,1-1 2,-1 0-1,0 0 2,1-1 0,-1-2 1,0 1 0,1-2 2,-2 0-1,0-1 1,-1 0-2,2-1 1,-3 0-2,1 0-1,-1 0-1,0 0-3,0 0-2,-1 1-1,-2-1-2,1 2-1,-1 2-1,-1-1-2,0 1 0,-2 1-2,1 1 0,-1 1-1,0 2-1,-1 0-1,1 0-2,-2 0 2,1 2-1,-1 0-1,0 0-8,0 1-10,-1-1-19,-1 1-21,0-1-21,-1 1-17,0 0-15,1 1-11,-2 0-16,-1 0-16,-1 0-16,1 0-11,-2 1 6,1 2 16,-2 0 20,0 0 22,0 1 20,-2-2 20,2 2 15,-1-1 13,0 3 10,0-4 10</inkml:trace>
  <inkml:trace contextRef="#ctx0" brushRef="#br0" timeOffset="21725.2426">6133 8216 3,'2'-8'27,"-1"4"7,-1-1 8,-1 1 7,0 1 10,0 0 10,-2 0 12,0 2 15,0-2 15,-1 3 18,-2-1-4,2-1-22,-1 1-16,0 1-11,-1-1-4,1 1-2,-2 0-2,1 0 0,-1 0-2,1 0-3,-2 0-3,2 0-6,-1 0-4,0 1-6,1-1-3,-1 0-5,0 1-4,1-1-3,-1 2-3,2-1-4,-3-1-2,2 1-2,0 1-5,0 0-2,-1 0-3,1 1-1,0 1-4,0-1-3,0 2 0,0 2-4,0-3-2,0 3-1,0-1-1,1 2-1,0-1 0,-1 2 0,1-1 1,0 0 1,1 0 1,-1 2 3,1-3 1,-1 3-1,2-2 3,0 1 0,0-1 1,0 1 3,0-1 1,0 1 0,1 0 1,1-1 0,-1 2 1,1-1-1,0-1 1,1 1-2,0 1 2,1-2 0,0 0-2,1 2 1,0 0-2,0-2 1,1 1 0,1-2 0,0 1 0,1 0-2,1-1 1,0 0-1,1 0 0,0 0 0,1 0-1,1-2 2,-1 2-2,1-2 1,1 0 0,0 1 0,0-1 0,2-1-1,-2 1 0,0-1 2,2-1-2,-1 2 1,1-1 0,-2-1 0,1-1 1,1 1 0,-1 1 1,-1-3-1,2 1 2,-2 0-1,0-2 0,2 3 2,-2-3-1,2 1 1,-2 0-1,0-1-1,0 0 2,0 0 0,-1-1 0,0 0 1,1 1 0,-2-3 0,1 3 1,0-2 1,-1 0 4,-1 1 0,1-2 0,0 0 3,0 1 3,-2-2 2,1 1 1,1-1 2,-2-1 0,1 1 0,-1-1 2,0 0 0,1-1 3,-1-1 3,0 0-2,0 2 4,-1-2-1,1 0-1,-2 0 1,1 0 0,-1 0 2,0 1 1,0-1 1,-1 0 1,1-1 1,-1 1-3,-1 0 1,0 0-3,0 0-2,0 1-1,-1-1 0,0 0 1,0 1-3,-1-1 1,0 3-1,-1-2-4,-1 1-1,1 1-1,-1-1 0,0 0-2,0 1 2,-1-1-4,-1-1 1,0 2-1,0-1-1,0-1-1,-1 1-1,0 0-2,0-1-1,-2 2-1,1-1 0,-1 0 0,0 1-1,-1-1-2,1 0-1,-1 1-2,0 1 2,-1-1-3,1 1-1,0 0-3,-1 1-1,0 1 2,1-1-1,0 1-2,-1-1-2,1 1-2,0 1-8,0 0-8,0 0-9,0 0-11,1 0-13,0 1-12,0-1-16,0 2-15,1-1-22,1-1-29,0 0-22,-1 0-24,2 2-16,0-1-9,1-1-4,0 0 1,3 0-14,0 0-12,-4 1 14,4-1 27,-3 2 29,0-1 29,3-1 26,-5 3 24,5-3 21,-4 1 17,1 1 14,3-2 10</inkml:trace>
  <inkml:trace contextRef="#ctx0" brushRef="#br0" timeOffset="42191.4132">21880 9319 2,'-3'-1'29,"-1"0"9,-1 1 9,2-1 9,0 1 10,3 0 11,-2 1 11,2-1 12,0 0 15,0 0 16,0 0-5,0 0-21,0 0-23,0 0-20,0 0-14,0 0-8,0 0-3,2 0-1,1 1-1,0-1 1,3 0-2,-1 0-2,2 0 0,0 0-6,1 0-2,3 0-3,-2 0-3,3 0-1,-1 1-2,0-1-1,1 0-3,-1 2 0,0-1-1,1 1 0,-2-2-1,0 3 0,1-1 3,-3 0 0,1 0 3,0 1 1,-2-3 3,0 3 2,-2 1 3,-1-1 3,1 0 3,-2 1 4,-1-1 1,-1 2 2,-1-1 3,-1 1 3,0 2-1,-1-2 3,-1 3 0,-2 1 1,0-2 1,-1 1 1,-1 3-3,0-1-4,-1 0-2,0 2-5,0-3-2,-1 1-3,0 0-4,1 1-1,1-2-4,-1 0-1,2-1-1,0 1-5,0-2-2,0 0-3,3-1 0,-2-1-2,2-1-2,1 0-3,0 0-2,0-1-1,1-1-4,1 0 0,0-2-4,0 0-2,0 2-1,2-1 1,0 1-3,0-1 1,2 0-1,1 1-1,-1-1 2,1 1-1,1 0 4,1 1 2,0-2 0,0 2 3,0-1 2,0 1 3,-1 0 1,2-1 0,-1 2 2,-1 0 1,0 0 2,-1-1 2,0 3-1,-1 1 1,-1-1 0,0 2-1,-1-1-1,-1 2 1,-1 2-3,-1 0-1,0 1-1,-2 0-1,0 1-2,0 0-2,-3 0-4,2 1-1,-1 0-1,-1 1-3,1-2 0,-1 2-4,0-1 1,1 0 0,0 1 0,0-3-1,2 2 0,-1-1 3,1-1 2,-1-1 2,2-1 2,0 1 0,2-2 1,0-1 0,0-2 2,1 1 0,0-2 4,2 0-1,1 0 2,0-3 2,1 1-1,0-1 0,1 1 0,0-2 1,2 0 0,-1 1 0,-1-2 1,1 0 3,1 0-1,-2 0-1,0-2 1,-1 2-1,0 0-3,0-1-4,-2 0-7,-1 1-6,-2 0-9,0 0-7,0 0-14,0 0-19,0 0-24,0 0-21,0 0-20,-2 2-18,0 0-19,-2 0-17,1 1-7,-1 0-1,1 1 14,-2 1 21,1 0 20,-1 0 21,1 2 21,-2-1 17,1 0 18,2 2 13,-1-2 12</inkml:trace>
  <inkml:trace contextRef="#ctx0" brushRef="#br0" timeOffset="43823.5066">12027 9089 6,'-2'-1'32,"0"0"9,-1 0 10,0 0 8,0 1 12,3 0 11,0 0 13,-3 0 16,1 0 19,2 0 22,0 0-2,0 0-21,0 0-21,-2 0-19,2 0-10,0 0-8,0 0-3,0 0-3,0 0-3,0 0-1,0 0-5,0 0-6,0 0-9,0 0-9,0 0-9,1 1-9,2 0-6,0 0-4,0 0-2,3 0-1,-1 1 1,2-1 0,2 0 0,1 1 2,0-1 0,3 1 2,-1 0 1,2 0 0,-2 1 2,3 0-1,-2-1 1,0 1 1,2 0-1,-3-1 0,1 2-1,-1-1 1,0-1-2,-2 1 2,-1-2-1,-1 2 1,-1-1 0,-1 1 2,0-3-1,-3 3 3,0-1 3,-1 1 0,0 0 3,-2 1 2,-1-2 3,0 3 2,-2 0 2,1 2 3,-2-2 2,-1 2 1,0 0 4,-2 1 0,1 1 1,-1-1 1,0-1-3,1 0-2,-2 1-1,2-1-4,0-2-3,1 2-4,0-2-3,2-2-1,-1 1-6,1-1-4,1-1-3,1 0-6,0 1-3,1-3-3,0 0-3,0 0-1,0 0-1,2 0-2,0 0 2,0 2-1,1-2 2,2 1 1,-1 0 2,1 1 0,1-1 3,0 1 1,2-2 3,-2 3 0,0-1 3,0 0 1,0 1 3,0 0 2,-1 0-2,-1 1 1,1-1 1,-1 2 1,-2-1 0,1 2 1,0 1 1,0-1 0,-2 1 0,0 1-1,-1 1 0,-1-1 0,1 1 0,-1 0-1,-2-1-1,2 2-1,-1-1-1,1 1 0,-1-3-3,1 1-1,0-1-1,1 0 0,-1 0-1,1-2-1,0 0-1,0 0-2,1 0-1,-1-1 0,1-1 1,0 1-3,1 0 0,-1 0-1,2-1 0,0 0 3,-1 1-2,1-2 3,0 3 0,0-1 0,1 1 2,-1 1 1,1-2-1,0 1-1,1 0-1,-3 2-7,1-2-8,0 2-9,0 0-10,0-1-11,0 1-20,-1-1-23,0 2-18,0-2-17,0 1-14,1 0-13,-1-1-10,0 1-6,0-1-11,-1-1-8,-1-1-5,1-1 0,-1-3 16,1 5 21,-1-5 26,0 0 22,0 0 20,0 0 17,0 0 14,0 0 12,0 0 10,0 0 8</inkml:trace>
  <inkml:trace contextRef="#ctx0" brushRef="#br0" timeOffset="45288.5904">1912 9108 24,'-4'-4'40,"1"1"10,-2 1 11,0 0 12,0 1 13,2-1 15,-1 2 17,1 0 20,0 0 25,3 0 27,-2 2-12,2-2-46,0 0-24,0 0-16,0 0-8,0 0-7,0 0-4,0 0-2,0 0-5,0 0-4,0 0-7,0 0-7,0 0-11,0 0-8,0 0-10,0 0-7,2 1-7,1 1-5,1-2-2,2 2-1,0 0 0,3 0 3,-1 1 2,1 0 1,3 0 1,-1-1 3,1 1 1,1 0 3,-2 0 0,2 0 1,-1 0 2,0-1 0,1 1-1,-2-1 1,0 0-2,0 1 0,-2-1 0,1 1-2,-2 0 0,1 0 1,-3 0-2,2 0 2,-2-1 1,-2 1 2,0-1 2,-1 2 3,-1-1 5,0 1 3,-2 2 6,0-1 2,-1 1 5,-1 2 5,0-1 1,-2 1 6,-1 1 2,0 0 5,-2 2 0,1-2 4,-1 1-1,0 2-1,1-2-2,-3-1-4,2 1-2,1-1-5,-1-1-5,0 1-6,2-1-2,0 0-7,0-1-4,1 0-4,0-1-6,1 1-7,0-1-2,1-2-5,0 1-5,2 0-1,1-2-1,1 2 0,1 0-1,0-1 2,1-1 0,1 2 2,2-1 1,0-1-1,3 2 2,0-1 2,0 1 0,3-2 2,-2 2 2,2-1 0,0-1 1,-1 0 0,1 1 0,-1 0 2,1 0-2,-2-2 0,0 2 0,0-1 0,-2 1-4,-1 0-4,0-1-7,-1 1-4,-1-1-4,-1 1-8,0 1-7,-2-2-5,1 1-9,-2 0-12,0 0-14,-1 1-11,-2-1-23,-1 1-25,0 0-23,-1 0-18,0 0-14,-1 0-9,0-1-5,-1 1 1,0 0-18,-1-1-21,-1-1 8,0 0 18,0-1 26,1 0 27,-1-1 28,1 0 26,0-1 21,1 0 18,0-1 14,1 0 13,-1-1 9</inkml:trace>
  <inkml:trace contextRef="#ctx0" brushRef="#br0" timeOffset="50547.8912">1876 11540 7,'10'-7'31,"-1"0"8,0 0 8,-2 2 8,1 1 9,-1 1 9,2-1 9,-3 1 12,-1 1 11,1 1 14,-2-2-8,1 1-29,-2 0-17,0 1-14,0-1-4,-1 0-1,-2 2 2,0 0 3,1 0 2,-1 0 3,0 0 3,0 0 1,0 0 2,0 0 1,-1-2-1,-1-1 0,1 3-7,-1-2-7,-1-1-6,-1 1-8,-2 0-8,0-1-2,-1 0-5,0 1-4,-2-2-1,0 0-3,-2 0-2,-1-1-4,0 2-1,0-1-2,-3 1 1,1 0 0,-2 0 3,1 0 0,-2 1 2,-1-1 1,0 0 1,-1 2 2,0 0 0,-1 0 2,0 0 2,1 1 0,-2 0 1,1 1-2,1 0-1,-1 0-2,1 0-3,0 2 2,0-3-2,-1 3-4,2-1 0,0 1-2,1 1 0,-2-2-3,2 2-1,0 0-2,0 0 1,1 2-4,0-2 2,2 1-3,-1 0 0,2 1-1,0 0 0,-1 1 0,2 0-1,0 0-1,1 1-2,0 0 1,1 0-2,0 0 2,1-1-1,0 3 1,1 0 1,1-1 0,0 3 2,-1 0 2,2-1 1,1 3 3,0 0-1,0-2 3,2 5 3,-1-2 0,2 1 3,0 0 1,1 1 1,1 1 0,0 1 2,0-1 0,2 3 0,0-1 0,0 2-2,2-1 1,0 2-1,0-1 0,1 1-1,0 0 0,1 1-2,1-2 1,0 2-4,-1-3-2,2 1 0,1-1 0,-1 0-1,1-1 0,2-1-2,-1 0-2,1 0 1,2-1-2,-1-1 0,1-1-1,2 1-1,-1-2 0,3-1 0,-2 0 0,3 0 0,0-1-1,0-1-2,0-1-1,1 2 0,1-2 0,1 0 2,-1-1-1,2 1 1,0-1 0,0-1-1,0 0 1,2 0 0,1-2 0,1 3 0,0-3-1,1 0 2,-1-1 2,3 1 3,-1 0 2,1 0 2,1-1 2,-1 0 1,0 1 3,1-2 3,0 2 0,-1-2 4,0 0 1,0 1 2,0-2 3,1 0 0,-1 1-2,0-2-1,-1-1-1,1 1-1,-2-1-4,0 1 0,-1-2-4,-1 0-2,0 1-1,-1-2-2,-1-2-2,-1 2-2,0-2-2,0 0-2,-2-1-1,0 0 0,0 1-3,-1-3-1,0 1-2,-1-2 0,0 2-2,0-2-2,-1-1 1,0 1-1,-1 0 1,1-3 1,-2 1 2,2-1 2,-1 1 1,-2-3 2,-1 1 2,2-1 5,-3 0 2,1-1 4,-1 0 3,0-1 5,-2-1 2,0 0 3,1-1 4,-2 0 1,-1-1 1,-1 0 2,1-1 2,-2 1 2,0-1 1,-2 0 1,0 0 1,-2-1-1,-1 0 1,0-1-2,-1 1 2,-1-1 1,-1-1 0,-1-1-1,-1 2 1,-1-3 1,-1 1 1,-2-2-3,0 2-3,-1-2-2,-1-1-2,-3 2-2,1-2-4,-2 1-1,-1 1-1,-3-2-2,1 2 2,-2 0-4,-2-1-2,0 0-1,-2 2 0,-2 0 0,0 0 5,-2 0 1,0 1 3,-1 0 3,-2 1 3,-3-1 2,1 2 3,-1 0-3,0 1-2,-2 3-1,0-1-3,0 3-3,0 1-4,-2 0-5,2 2-9,0 1-9,1 1-6,0 2-13,0 0-11,2 1-14,1 4-14,0-3-14,2 3-12,2 0-21,2 3-22,1-2-15,3 2-15,1 1-10,2 1-5,3 2-16,1-1-18,3 1-1,1 2 9,1 0 21,3 1 25,0 1 24,1 2 22,1-1 22,2 3 20,0 0 15,1 1 13,0 1 11</inkml:trace>
  <inkml:trace contextRef="#ctx0" brushRef="#br0" timeOffset="52324.9928">13407 12103 27,'0'-6'41,"0"0"9,0 1 10,-2 2 10,0-1 10,-2 0 12,1 1 11,-1 2 14,1-2 16,-1-1 16,0 0-19,0 0-53,-2 2-28,2-2-14,-1 0-7,-1 0-3,1 1 0,0-1-1,-2 0 2,1 0 0,0 2 0,0-2 0,0 0-1,-1 0-2,1 1-3,1 1-2,-2-1-5,0-1-2,0 1-3,-1 2 0,1-2-1,-1 2-1,-1-1-3,0 1 1,0 0-2,-1 0-1,1 1 1,-2 0 0,0 1-2,1 0 0,-1 0-1,-2 1 0,2 1-3,-2-1 0,2 1 1,-1 1-2,-1 1 1,1-2-1,-1 3 0,2 0-1,0 0 0,-1 0 0,1 1 0,1 0 0,-1 1 0,2-1 0,0 2 0,0-1 0,1 2 0,1-1-1,0 1 0,0 0 1,1 1-1,0 2-1,1-2 1,0 2 0,1-1-1,0 0 2,2 2-1,1-1-1,0 1-1,1-2 2,1 1-1,2 0 0,1 0 1,-1 1 0,3-2 1,-1 2 0,2-1 1,2-1-1,0 3 2,2-3 1,1 1 2,0-1 2,0-1 2,2 1 0,1-1 2,0-2 0,1 0 1,1-1 2,0 0-1,2-2 1,0 0 2,-1-2-1,3-1 0,-1-1-2,0 0 0,1-1-3,0-2 0,-2-1-2,1 0-1,-1-2-1,-1-1-2,0-1-1,-1-2-1,0-1 0,-2-1 3,0-2 0,-2-1 1,1-1 2,-2-2 2,-1-1 2,-1-1 2,-2-1 3,0-2 2,0 0 2,-3 0 2,-1 0 3,-1-1 3,-1 0-1,0 0 1,-2-1 0,-2 0-1,0 2 1,-2 0-2,-1 2 1,-1 0-3,-2 2 1,-1 1-2,-1 1-1,-3 2-1,1 2-2,-3 1-1,-1 2-3,-2 3-1,0 1-2,-3 0-2,0 1-2,-1 3-3,-2 0-4,-1 3-13,1-1-18,-1 2-15,1 1-12,-1 0-13,1 2-10,1 1-8,0-1-6,2 3-10,0-3-9,2 1-17,2 1-15,0-2 4,3 1 12,0-1 20,2 0 18,1 0 17,0 0 14,2-2 11,1 2 11,0-1 8,2 1 7</inkml:trace>
  <inkml:trace contextRef="#ctx0" brushRef="#br0" timeOffset="62228.5593">14971 11881 25,'11'-2'42,"-2"0"12,-2 1 11,-1 0 11,-1-2 13,2 3 14,-4 0 16,0 0 20,-3 0 23,0 0 26,0 0-10,2 0-44,-2 0-29,0 0-20,0 0-9,0 0-2,0 0 2,0 0 8,0 0 7,0 0 8,0 0 4,-2-3 3,0 2-1,-1-2-1,-1 1-3,-1-1-3,0 1-5,-2-2-3,0 0-3,-3 0-3,1-2-7,-2 1-7,-1 0-8,-1 1-8,0-1-8,-3 0-8,-1 1-8,1-1-6,-2 1-8,0 1-9,-1 0-6,-1 0-4,1 0-7,-2 1-2,0 0-1,1 0 2,-1 2 3,0 0 2,1 0 4,0 0 2,0 1 1,1 1 3,0 0 6,0 1 2,0 1 4,1 0 3,1 0 2,0 2 3,1-1 1,-1 2-2,2-1-4,0 2 1,0 1-2,0-2-3,2 1-2,-1 0-1,2 3-2,-1-2-1,1 3-3,0-2 0,0 1-3,1 2 0,0-1-1,-1 1-2,2 0 0,-1 2-2,2-1-1,0 1 0,0 2-3,-1 0 0,2 0-3,0 2 0,-1 0 0,3 1-3,-1 0-1,1 1-3,1 1-2,0-2 1,1 1-5,1 1 1,1-1-4,0-1 0,1 2 1,1-2 2,1-1 4,1 0 1,0-1 3,1 0 3,1-1 3,2-2 3,0 2 3,0-3 2,1 1 3,2-1 3,0 1 0,1-2 5,1-2 2,1 0-1,0 0-1,2 0-1,0-1-5,2-2 2,0 0-2,1 0 0,0-2-3,2 2-2,1-2-2,-1 0-2,2 0-2,0-1-2,0 0-3,1 0-2,0-1-2,2-1-1,-2 1-2,1-1 3,1-2 3,0 1 3,-1 0 3,2 0 4,-1-2 2,1 0 2,0 0 5,0-2 4,-2 0 1,2 0 4,0 1 2,-1-2 4,1-1 1,-1 0-2,0 0-1,0-2-3,0 1-3,-2 0-1,1-2-2,0 2-2,-1-3-5,-2 0-2,0 1-2,-1-2 0,-1 1-2,0-1-2,-1-1-5,-1 1 1,-1-2-2,0-2 0,-2 1-2,0-1 3,-1-1 2,-1 0 4,-1-1 3,-2-2 5,0 1 7,-1-1 5,-1 0 5,-1-1 6,-2 0 7,0-1 6,-1 1 5,-1 0 7,-2 0 8,-1 0 8,-1-1 3,-1 2 4,-1 0 1,-2 0 4,-1 0 0,0 1 2,-2 0 0,-2 1 3,0 0-2,-2 1 0,0 0-7,-2 2-1,2 1-5,-4-1-8,2 1-5,-2 2-3,0-1-7,-1 2-8,0 0-11,0 0-3,0 3-7,0-1-7,0 2-7,-1 0-5,2 1-12,-1 1-12,1 1-14,1 0-16,1 1-20,1 1-18,0 0-23,2 1-21,1 0-26,0 0-23,1 0-22,1 0-19,1 0-35,1 1-31,2-2-22,0 1-10,0 0-15,2 1-8,0-2 6,1 4 20,1 0 37,0 1 43,0 0 39,-1 2 36,1-1 31,0 2 27,-1 1 24,0 0 22,1 2 16,0-2 13</inkml:trace>
  <inkml:trace contextRef="#ctx0" brushRef="#br0" timeOffset="63756.6467">13054 13921 10,'-1'-7'35,"-1"0"9,1 0 10,-1 1 12,0 0 10,2 1 13,0 1 14,-1 0 18,1 0 22,-1-1 24,0 2-2,0-1-25,0 1-21,0 1-19,0-1-10,1 2-4,0 1-1,0 0 2,0 0 3,0 0 1,0 0-3,0 0-2,0 0-6,0 0-5,0 0-7,0 0-6,0 0-7,0 0-6,0 0-5,0 0-2,0 0-3,0 0-5,0 0-2,0 0 0,0 0 0,0 0-2,0 0 0,0 0-4,0 0 0,0 0-4,0 0-2,0 0-1,0 0-1,0 0-1,0 0-4,0 0 2,0 0-2,0 0 2,0 0-3,0 0 0,0 0-1,0 0-1,0 0-3,0 0 2,0 0-1,0 0-3,0 0 1,0 0-1,0 0 1,0 0-2,0 0-1,0 0 0,0 0-1,0 0 0,0 0 1,0 0 1,0 0-2,0 1 2,1 2 4,1-1 3,-1 1 5,1 1 4,-1-1 3,1 2 2,1 2 1,-1-1 4,0 2-2,1 0 1,-1 3 1,0-1-4,1 1 1,-1 0-2,1 1-3,-1 0-7,1 1-4,-1 0-10,0 1-1,0 0 1,0 1 1,0 0 1,-1 0 0,1 2 2,-1-2 1,1 1 4,-1 0 2,1 0 3,-1 0 1,1 0 4,-1 0 1,2-1 5,-1 1-1,0 0 0,0 1-2,0 0-3,0-1-2,0 2 3,1-1-4,0 0-1,0 1-2,0 0 0,2-1-1,-2 0-3,1 0-2,-1-1 0,0-1-3,0 0-2,-1-1 2,1 0-2,-1-2 0,0-2-1,0 2 0,2-4 1,-3 1-3,1-3 0,-2 1 1,1-3-1,0 1 2,0-2-2,-1 0 2,0-3-1,0 0 1,0 0 0,0 0-2,0 0 1,0 0 3,0 0-4,0 0 0,0 0-5,0 0 1,0 0 1,0 0 0,0 0-4,0-2 4,0-1 0,0 0-2,0-4 3,1 0 1,0-1-1,0-2 0,-1-1-1,2-2 2,-1-1 1,1-1 0,1-1 0,-1 0 0,1 0-4,1 0 3,1 0-2,-1 0-2,1 1-3,0 0 1,0 1-2,1 0-2,1 1 3,0 1-2,-1 1-1,1 0 3,2 1-1,-2 1-1,0 1 4,1 1-2,0 2 4,0 0-1,0 1 0,-1 2 4,2 0 1,-1 1 1,-1 1 3,1 2-1,1 0 1,-2 1 4,1 0-2,-1 4 2,1-2 0,-1 2 1,0 1 2,-1 3-1,1-1 3,-2 0-1,-1 2 3,0 2-1,-1-1 4,-1 1 3,0 0-1,0 1 4,-1 0 3,-1 1 0,-1-1 3,0 0 4,0 0-1,-1-1 0,0 0-2,0 0 0,-1-2-1,1-2-5,0 2-5,0-2 0,-1-1-7,0-1-7,-1-1-14,1-1-17,0 0-24,0-1-28,0-1-25,0 0-26,1-2-30,0 0-52,-1 1-52,3-3-42,0 0-20,0 0-38,0 0-30,0 0 26,0 0 42,4-4 48,0 1 45,0 0 40,0 0 35,0-1 32,3 1 25,-2 1 26,1-1 21,0-1 15</inkml:trace>
  <inkml:trace contextRef="#ctx0" brushRef="#br0" timeOffset="64373.682">13682 14359 19,'0'-9'37,"1"0"9,0 1 10,-1 0 11,0 1 12,0 1 15,0 1 15,0 0 20,0 2 23,0 1 25,0 2-7,0 0-39,0 0-22,0 0-12,0 0-6,0 0 0,0 0 2,0 0 0,0 0-3,-1 2-4,1 0-4,-1 4-6,1 0-5,-1 1-7,0 2-4,0 1-4,0 3-5,-1 0-5,0 2-2,1 1-5,-2 1-3,1 0-2,0 2-1,0-2 2,-1 0-1,1 2 0,-1-1 0,0 0-4,1-1-1,-1-2-4,1 2-3,-2 0-2,2-3 0,-1 1-1,1-1-1,0 0 2,0-1-1,0-1-3,0-2 0,1 2-2,0-2-3,0-2 1,1 0-4,0-1-2,1-1-4,0-1 1,1 1-3,0-2-3,0 0-1,1 0-1,1-1-4,0 1 0,3-1-1,-2-1 0,2-1-1,0 2-1,1-3-1,0 1 1,1-1-1,-1 0 2,2-1 2,-1 1 0,0 0 3,1-3-1,-2 3 1,0-3 2,0 2-1,1-1-5,-2 0-5,0 0-9,0-1-10,0 1-14,-2 0-14,0-1-14,-1 0-18,-1 0-17,0 0-29,0-1-32,-3 0-28,0-1-21,-3 0-19,0-1-15,-1 1 18,-1-2 25,-2 1 29,-1-1 28,-1 1 26,-2-2 23,-1 2 20,0 0 18,0 0 16,-3-1 15</inkml:trace>
  <inkml:trace contextRef="#ctx0" brushRef="#br0" timeOffset="64558.6925">13499 14572 1,'-4'-2'36,"0"0"15,2 0 13,-1-1 14,2 2 16,1 1 16,0 0 17,0 0 23,0 0 27,1-1 32,2-2 38,0 2-14,3-1-59,0 1-38,0 0-29,2-1-11,2 1-6,-1-1 1,2 1 3,2-1-1,-2 1 5,3 0-9,-1-1-7,1 2-14,0-2-9,-1 0-14,2-1-11,-2 2-12,1-2-12,-1 2-13,1-2-15,-2 1-19,1 1-19,0-1-21,-1 0-19,1 1-37,-1 0-37,0 1-48,0 0-42,-2 2-16,1 0 0,-2 0 21,-1 1 30,-1 1 30,1 1 30,-3 1 29,-1 1 24,-1-1 23,-1 1 18,0-1 19,-1-1 15</inkml:trace>
  <inkml:trace contextRef="#ctx0" brushRef="#br0" timeOffset="65079.7223">13952 14616 25,'3'0'41,"0"0"11,0 0 11,0 0 11,0 0 13,1 0 14,0 0 18,-1-2 19,3 1 21,-1-1 26,0-1-15,0-1-47,1 1-32,1-1-25,-1-1-10,1 0-7,-1-2-2,1 2-1,1-3-2,-2 0-3,1 1-3,0-2-6,0 1-5,-1-1-5,0 0-4,-1 0-3,-1 1-1,0 0-1,1-1 0,-2 1 1,-1-1 1,-1 2-2,1-1 2,-1 0 4,-1 1 3,-1 0 3,-1 0 2,0 1 4,0-1 3,0 2 2,-2-1 2,1 1 2,0 1 4,0 1 6,0-1 3,1 1 6,-1 0 3,1 3 1,0-1 0,2 1-1,0 0 0,0 0-1,0 0-1,0 0-1,-2 1-2,0-1-6,1 3-8,1 0-10,0 1-7,1 1-6,0 0-9,0 1-4,2 0-6,-1 3-3,1 0-4,1 1-1,0 0-3,1 1 0,2 0 2,0 0 0,-1 0 3,1 0 0,2 0 3,-2 1 0,1-2 1,0 1 0,1-1 1,-1 0 0,-1 0-3,1-1 2,0 1 0,0 0-1,-1-2 1,0 1-2,0 0 0,0-1 0,-1-1 2,-1 3 1,0-3 0,1 2 0,-2-1 1,0-1 0,-1 0 3,0 0 0,-1 1 1,-1-3 3,0 2 1,0-2 2,-1 0 1,-1 1 3,0-2-1,-1 0 3,-1 1-1,0-3 3,-1 2-2,-1 0-1,-2-1 2,1 1-2,-1-2-1,0 0 3,-2 0 0,2 0 1,-1 0 5,0 0 4,1-1 7,0 0 4,2-1 1,0 2 5,2-1 4,0-1 5,3 0-2,0 0 5,0 0-2,0 0-3,0 0-4,0 0-3,0 0-9,0 0-9,0 0-8,0 0-5,3 0-5,0 0-5,2 0-3,0 0-2,1 0-3,2 0-1,-1 0 1,1 0 1,0 0-9,1 0-11,0 0-14,0 0-16,0 0-18,-1 0-18,0 0-22,0 0-20,1-1-18,-1-1-16,1 2-20,1 0-15,-2-1-28,1 0-22,-1 1-27,1-2-21,-1 1 1,-1-1 10,1 0 31,0 0 35,-1-1 35,0 2 32,-1-3 27,0 0 23,0-1 21,0 1 18,0-1 17,-1-1 13</inkml:trace>
  <inkml:trace contextRef="#ctx0" brushRef="#br0" timeOffset="66279.791">13952 14680 18,'-5'-1'32,"1"1"7,1-2 8,0 2 10,1 2 10,2-2 12,-2 0 15,0 0 16,2 0 19,0 0 3,-3 1-11,3-1-11,0 0-14,0 0-7,0 0-8,0 0-3,0 0-3,0 0-5,0 0-5,0 0-5,0 0-7,0 0-9,0 0-10,0 0-7,0 0-8,0 0-4,0 0-1,3 0-3,0 0 1,1-1 0,0 1 0,0 0 0,2 0 2,0 0 1,-1-2 0,1 2 4,-1 0 2,1 0 1,-1 0 0,0 0 0,1 0-2,-2 0-2,0 0-2,-1 0 0,1 0 1,-1 0 0,-1 2 1,-2-2 0,0 0 1,0 0 0,0 0 3,0 0 1,0 0 3,0 0 4,0 0 5,0 0 8,0 0 7,0 0 7,0 0 7,0 0 3,-2-2 3,-1 1 0,-2 0-1,1 0 0,-1-1-2,-1 1-2,-1-2-2,-1 1-8,0 0-5,-1 0-9,0-1-7,-1 2-12,0-1-8,0 0-2,0 0 3,0 0 6,1 0 4,0 1 6,1-1 2,2 2 4,1 0 1,0 0 3,0 0 2,3 0 2,2 0 2,0 0-2,0 0-1,0 0-3,0 0-9,0 0-6,0 0-12,0 0-2,0 0-9,0 0-1,0 0-2,2 0 0,4 0-2,-1 0-1,1 0 0,1 0-1,2 0 8,1 0 0,-1 0 3,2 0 4,0 0 3,-1 0-1,0 0 2,1 0 0,-2 0-2,0 0-1,0 0-2,-1 0 2,-1 0 0,0 0-3,0 0-2,-2 0-6,-1 0-6,1 0-15,-2 2-18,0-2-18,0 0-21,1 0-25,-1 0-27,0 0-21,1 0-23,0 0-38,1 0-37,0 0-41,2 0-32,0 1-17,1 1-4,1 0 30,2 1 40,0 1 42,1 1 38,1 0 35,0 0 28,1 0 27,0 0 21,2-1 21,-1-1 16</inkml:trace>
  <inkml:trace contextRef="#ctx0" brushRef="#br0" timeOffset="66614.8101">14776 14742 15,'0'7'39,"-1"1"11,-1 0 12,1-1 11,-1 1 14,-1 3 14,1-2 17,0 2 21,-1-1 22,0 1 28,-1 0-5,0 0-33,1 0-32,-2 1-31,0-1-21,0 1-10,1-1-6,-1 0-1,-1 0-4,1-1 1,-1-2-12,1 0-11,0 0-24,-1-1-28,1-1-23,-1 0-18,-1-1-17,1-1-15,0-1-11,1 0-6,-1-1-10,1 0-8,1-2-14,4 0-12,0 0 8,0 0 15,0 0 21,0 0 21,0 0 18,3-5 14,-1 0 12,4 1 12,-1-3 8,1 2 6</inkml:trace>
  <inkml:trace contextRef="#ctx0" brushRef="#br0" timeOffset="67143.8404">15051 14195 18,'-1'-3'42,"1"3"12,-2-1 13,2 1 11,-2 0 13,2 0 14,-2 1 14,2-1 16,0 0 18,-2 1 8,2-1-1,1 2-30,1 0-57,1 1-35,2 0-19,0 1-11,2 1-4,1 0-1,1 2 1,1-1 2,3 1 0,-2-1 0,2 2 0,1 1 1,-2-1 2,3 0 0,-3 0 2,2 1 3,-2-1 2,0 2 3,1-1 3,-2 1 4,1 2 5,-3-2 5,-1 2 5,0-1 6,-1 1 5,-1 0 9,0 1 7,-3 0 6,0-1 6,-1 2 8,-2 0 6,0 0 5,-1 0 5,-1-2 4,-2 2 1,0-1 3,-2 0 1,-2 0-1,1-1 0,-2 0-6,-2-2-6,-1 2-6,0-3-9,-2 0-11,0-1-10,-3 0-11,1-1-11,-2-2-11,0 0-12,-1-2-15,0-2-16,0 2-15,1-3-10,0-1-17,0-1-21,2 0-24,2-1-21,0-1-38,4-1-38,1 0-28,2-2-20,0 0-11,4-1-8,0 1-19,3-3-17,2 1 18,1-1 31,2 0 35,1-1 35,2 0 32,0 0 27,5-1 27,-1 1 22,3-1 18,1 0 13,2-1 11</inkml:trace>
  <inkml:trace contextRef="#ctx0" brushRef="#br0" timeOffset="67405.8554">15424 14236 9,'15'-10'34,"-1"1"9,-2 1 9,-2 2 10,-2 0 10,0 2 12,-1-1 12,-4 3 16,0-1 20,-2 0 20,0 3-3,-2-3-25,0 1-22,-2 0-23,1 1-8,-4 0-4,1 0 2,-1 1 3,-1 0 4,-1 1 5,-1 0 1,-1 0-1,1 2-4,-3 0-1,2 0-3,-2 0 0,1 2 0,0 0 1,-1 2 0,2 0-1,0 0 1,0 2 0,2 1 1,1 0 0,0 2 1,0-1 1,3 2 0,0 1 0,2 0-2,0 0-4,1 1-2,1 1-2,1-1-8,0 0-2,1 0-6,0 1-5,2-1-5,0 0-4,1-1-7,1 0-4,-1 0-4,1-1-8,0-1-7,2 0-7,-1-2-14,-1 1-16,1-2-23,1-1-22,-2 0-24,1-1-27,0 0-33,0-1-39,2 0-28,-2-1-25,0-2-30,1 1-25,0-1-5,-1-1 9,0 0 30,-1-1 37,2-1 38,-1 2 33,-2-2 31,1 0 26,0-2 24,1 2 20,0 0 17,0-2 12</inkml:trace>
  <inkml:trace contextRef="#ctx0" brushRef="#br0" timeOffset="67689.8716">15664 14532 26,'7'-6'43,"0"1"12,-1 0 13,-2 1 11,-1 3 14,0-2 14,0 2 18,-1-1 18,-1 1 25,-1 1 27,0 0-9,0 0-42,0 0-29,0 0-21,0 0-8,0 0-4,0 0 0,0 0 3,0 3 0,-1 1 2,0-1-1,0 2-3,-1 1-4,1 1-10,-2 0-7,1 2-14,0 1-6,0 2-9,-1 0-4,-1 0-4,2 1 2,-1 0 1,1 0 4,0-1 3,0 2 5,1 0 2,0-2 5,1-1-2,0 1 1,1 0-3,0-2-3,1-1-2,0 1-3,1-1-5,1-1-2,1-1-7,0 0-1,1-1-5,1 0-3,0-1-3,3 0-1,0-1-1,0-1 3,2 0-1,0 0 1,1-1-3,0-1 1,1 0-1,0-1 0,0 0-3,1 0 0,-1-2-1,2 1-5,-2 0-7,1-2-13,-1 2-15,1-2-17,-3 1-16,2-1-19,-2 0-16,0 0-32,-2 1-36,-2 0-30,-1 1-25,0-2-40,-2 1-37,-5 2 7,0 0 24,-1-4 35,-3 1 35,-3 0 34,-1-1 28,-2 0 26,-4 0 22,-1-2 22,-2-1 18,-2 1 15</inkml:trace>
  <inkml:trace contextRef="#ctx0" brushRef="#br0" timeOffset="67884.8828">15546 14580 13,'-5'-3'44,"1"1"14,2-1 16,0 1 17,2 2 19,0 0 18,3 0 23,1 0 28,-1 0 33,2 0 39,1 0 11,3 0-16,0 0-32,0 2-46,4-1-29,0 1-18,2-2-7,0 3 1,3-2 1,-2 2 5,2-2 0,0 0-3,1 1-10,-1-1-12,0-1-16,0 0-18,-1 0-15,-1 0-20,-1 0-21,0 0-25,-2-3-29,0 2-25,-2 0-31,1-2-29,-3 1-44,-1 0-43,-1-1-38,-3 1-26,0-3-26,-3 1-19,-1-2 21,-4 2 33,-1-1 41,-2 0 37,-4 0 34,-2-1 31,-3 1 26,-2-1 22,-1 1 22,-4-1 17,-3-1 18</inkml:trace>
  <inkml:trace contextRef="#ctx0" brushRef="#br0" timeOffset="68393.9119">12881 13904 4,'-22'3'26,"1"2"7,-1 0 7,3 2 9,-2 2 11,2 1 12,1 1 13,-1 1 15,1 2 14,2 1 14,-2 1-2,3 2-14,-2 0-8,2 1-2,0 2 1,1 0 2,0 0 2,1 1 0,2 1 0,-2 0-1,3 3-1,-1 0-2,3 0-1,2 3-3,0 1-5,1 2-8,3 2-10,1 0-12,2 3-11,2 1-14,2 1-13,3 0-12,1-1-11,4-1-10,1 1-10,4-1-9,3-4-10,1-1-8,5-2-8,2-3-12,2-2-5,4-1-4,1-3-9,4-3-7,2-3-15,3-2-15,2-2-13,3-3-10,2-2-26,2-3-31,2-2 0,2-2 12,0-2 20,1-2 23,-1 1 20,1-3 18,-2 0 18,-3 2 16,0-2 16,-2 1 12,-1 2 11</inkml:trace>
  <inkml:trace contextRef="#ctx0" brushRef="#br0" timeOffset="68822.9364">16055 13787 4,'5'0'36,"1"2"11,0 2 12,1 3 13,1 1 11,1 4 13,1 1 13,1 2 15,1 1 16,1 3 18,1 2-4,1 1-20,-1 2-32,2 1-41,0 2-19,0 1-10,-1 3-3,0-1 4,-1 4 5,0-1 6,-2 2 7,0 1 5,-1 0 7,-1 0 2,-2 2 6,0-1-1,-2 3 2,-1-1-3,-2 1-5,0-1-5,-3-1-8,0 1-5,-3 0-8,0-2-8,0 1-7,-2-2-3,-1-2-3,-2 1-1,0-2-2,-2 0-1,-1-3-4,0-1-4,-1-1-20,-3-3-25,1-1-28,-3-2-29,0-5-28,-3 0-27,-1-3-49,-3-3-49,0-1-5,-4-4 16,-2-1 24,-1-3 25,-3-2 27,-2-1 24,0-2 26,-2 0 25,1-2 20,-1-2 16,0 2 15</inkml:trace>
  <inkml:trace contextRef="#ctx0" brushRef="#br0" timeOffset="75425.3141">13755 9610 12,'-2'-3'31,"0"1"7,0 0 7,0 1 8,-1-1 9,1 1 10,0 0 13,0 1 12,2 0 15,0 0 18,0 0-12,-3-1-35,3 1-20,0 0-12,0 0-6,0 0-2,0 0-3,0 0-2,0 0-3,0 0-4,0 0-5,0 0-5,0 0-4,0 0-4,0 0-3,0 0-4,0 0 0,0 0-2,0 3 0,0-1 0,2 1 0,-1-1 2,0 2 0,0 0 2,1 0-1,-1 1 2,1 2 0,0-2 0,1 2 0,-1-1-1,0 1 2,0 0-2,1 0 2,-1 0-1,0-1-1,0 1-2,1 0 1,0 0-4,0 0 0,0-1 0,0 1-1,0 0-1,0-1 0,0 0-1,0 0 0,0 1 0,1-3 0,0 3-2,-1-2 0,0-1 1,0 1 0,0-1 0,0 0-1,0-3 0,-1 2 0,1 0-1,0-1 1,-1-1 0,0 0 0,1 0 1,0-1 1,-1 0 1,1-1 1,-1 0 0,0 0 1,1-1 1,-1 0 1,1 0 2,1-1 2,-1 0 1,0-2 2,-1-1 1,0 0 2,1 0 0,-1 0 0,0-3 2,1 1-1,-1 1 2,0-2 1,0 0 0,-1 0 0,1 0 0,-1 1 1,-1-1-1,0 1 1,0 0-3,0 0 1,0-1 0,-1 1-1,-1 1 0,1 1 0,1-1 0,-1 2 0,0 1-1,0 0 0,1 1 3,-1 1-2,0-1 1,1 3 0,0 0 0,0 0 0,0 0-1,0 0 1,0 0-2,0 0-2,0 4-1,0-1-4,0 0-1,1 2-3,0 1-3,-1 1-2,2 2-3,-1-1-1,3 2-2,-2 1-3,1-1 0,0 1 0,1-2 0,1 3 1,0-3 0,0 0 0,2 0 1,-1-2 1,0-2 2,0 2-1,2-2 3,-1 0 0,-1 0-1,1-3 3,0 1 0,0-1 3,-1 0-2,0-1 1,0-1 0,0-1 3,1-1-1,-2 0 2,1 1 2,-2-2 1,0-1 2,1 0 0,0 0 3,-1-2 1,0 1 0,-1-1 1,-1 0 1,0-1 0,0 1-1,0 0 0,-1-1-1,0 1-4,-1-1-4,0 2-9,0-1-11,0 3-10,0-2-15,0 2-23,0 1-31,0 2-23,0 0-18,0 0-17,0 0-11,0 0-25,0 0-21,0 0 6,4 3 16,0 1 23,-1 1 24,0-2 21,0 3 20,0 0 21,0 1 17,1-1 14,0 0 11</inkml:trace>
  <inkml:trace contextRef="#ctx0" brushRef="#br0" timeOffset="75797.3354">14238 9711 19,'7'-2'31,"1"-1"7,-1-1 7,-1 1 6,1 1 8,0-1 8,-1-1 11,-2 1 10,1 1 11,-2-1-3,1 1-13,-1-1-17,-1 1-17,1-1-9,-2 1-2,2 0-1,-3 2 1,0 0 2,0 0 0,0 0 3,0 0-1,0 0 3,0 0 0,0 0 2,0 0 0,0 0 1,0 0-3,0 0 2,0 0-3,0 0-1,-3 0-3,3 0-3,-2 0-3,2 0-1,0 0-1,0 0-5,-3 0-3,1 0-3,-1 0-4,3 0-4,-2 0-2,0 2-3,0-2-2,-1 2-2,1-1 2,0 1-1,0 0-1,0 0 1,-2 1-3,1-2 0,0 3-2,0-1 0,1 1-1,-1 1-1,0-1 1,0 1-3,1 1 3,0-1-2,0 0-1,-2 2 1,3-1-1,-1 0 0,1 0-1,0 1-1,1-1 2,0 1-3,0 1 1,1 0 0,0-1 0,0 1-1,1 0 1,1-1 1,-1 3-2,0-3 1,1 2-1,0-1 0,0 0 1,0 1-1,1-1 1,-1-1 0,0 2 1,2-3 0,-2 1 0,0 0-1,-1-2 2,1 2 1,-1-2 0,0 0 0,0-1 1,1 1 1,-1-2 0,-1 1 0,1-1-1,-1 0-1,0-1-3,0 0-5,1 0-5,-2-2-13,0 0-15,0 3-18,0-3-19,0 0-11,0 0-10,0 0-10,0 0-11,0 0-14,0 0-11,-4-3 5,-1 1 13,0 0 16,-1-1 16,-1 1 16,-1-1 16,0-1 13,-1-1 13,-2 2 8,1-1 8</inkml:trace>
  <inkml:trace contextRef="#ctx0" brushRef="#br0" timeOffset="75945.3438">14150 9900 24,'-4'-2'34,"1"1"8,1 0 8,2 1 9,0 0 8,0 0 11,0 0 11,0 0 15,2-1 8,1 1 5,1-2-11,0 2-24,1 0-17,3 0-12,-1 0-7,1-1-5,2 1-3,0-2-1,0 2-1,2 0-2,-2 0-2,1 0-7,-1 0-4,0 0-5,-1 0-5,1 2-4,-2-1-5,-1-1-6,0 0-16,-1 3-18,0-1-22,-2 1-20,0 0-31,-2 0-29,0 2-6,-2 0 6,-2 0 11,-1 2 13,-1 0 14,-2 0 13,-2-1 13,-1 1 13,-2 0 13,-1 0 12</inkml:trace>
  <inkml:trace contextRef="#ctx0" brushRef="#br0" timeOffset="76617.3823">13729 10139 1,'1'-2'26,"0"0"6,0-1 6,-1 2 6,0 1 6,0 0 9,0 0 9,0 0 10,0 0 14,-1-2 13,1 2-7,-1-1-22,1 1-16,0 0-12,0 0-4,0 0-3,0 0-1,0 0 3,0 0-2,0 0 0,0 0-4,0 0-2,0 0-5,0 0-4,0 0-3,0 0-3,0 0-1,0 0-2,0 0 0,0 0-1,-1 1-1,1-1-2,-1 2-1,1-2-2,0 2-1,0 1-1,0 1-2,1 0 0,-1 1-1,1 0-2,0 2 1,0-2-2,-1 3 1,2-1-2,-1 2-1,2-1 0,-1 0 0,0 0 1,0 0 0,1 2 1,1-2 0,0 2-1,0-2 0,1 2 2,1-1 0,-1-1 0,0 1 0,1-1 1,-1 1 0,2-1 0,-1-1 0,0-2 0,0 2-1,0-2 0,1-2 0,-1 1-1,0-1 0,0-1 1,0-2 0,1 0-2,-1 0 1,0-2 1,-1-1 0,1 0 0,1-1 0,-1-1 2,-1-2-1,0 0-1,-1-1 1,1 1-1,0-3 1,-1 1-1,-1 0 1,0 0 0,-1 0-1,0-1 0,0 3 0,-1 0 0,0-1-1,0 1 1,-1 2-1,0 0 1,0 1 2,0 2 0,0 0 1,0 2 1,0 0 1,0 0 2,0 0 0,0 0 2,0 0-1,-2 1-1,1 2 0,-1 0 0,0 1 0,1 1-2,-1 1-1,1 1 0,-1 1-2,1 0-2,1 2-1,0 0-1,1 0-1,0 1 1,0-1 0,2 2 0,-1-3-1,1-1 1,0 1-1,0-2 1,2 1 0,1-3 0,-1 1 1,1-1 1,0-2 2,1-1 2,0 1 2,0-2 3,1 0 2,-1-2 2,1 0 3,0-2 4,-1 1 3,1-1 2,0-2 2,-1 0 2,0-1-1,0 1 0,0-2 0,-1 0-1,0-1-1,-1 1-4,-1 0 0,0 1-4,0-1-2,-2 0-4,0 0-2,-2 1-2,1 1-5,-1 0-4,-1-1-11,0 2-11,-1 0-25,0 0-32,-1 1-27,1-1-26,-2 1-25,0 0-23,-1 2-21,1-2-13,-1 3 9,5 0 17,-6 0 23,1 3 23,0 0 21,1 1 21,1 1 21,1 1 18,0 2 15,1-2 12</inkml:trace>
  <inkml:trace contextRef="#ctx0" brushRef="#br0" timeOffset="76879.3972">14218 10426 14,'0'2'34,"1"0"10,-1 3 8,0-2 11,0 1 10,0-2 13,0 3 14,0-2 17,1 2 17,0-1 22,1 0-11,0 2-37,0-1-26,0 0-17,0 2-12,1-2-6,1 2-6,0-2-3,1 2-4,-1 0-3,2-1-5,0 0-6,-1-1-6,0 1-7,0-2-4,1 1-3,0-1-2,-1-1-3,-1 0-7,1-1-10,-1 0-16,2 0-20,-2-1-19,0-1-17,-4 0-30,4-3-29,0 1-2,-1-1 8,-1-2 12,-1-1 15,0-1 15,-1 0 14,0-2 15,-1-2 14,0 1 13,-1-2 12</inkml:trace>
  <inkml:trace contextRef="#ctx0" brushRef="#br0" timeOffset="77031.4059">14264 10258 27,'-4'-15'45,"-1"1"11,0 1 15,1 0 13,0 3 18,1-2 19,-1 4 23,0-1 27,1 2 33,0 1 20,1 1 6,-1-1-20,1 3-40,0 1-29,1-1-17,-1 2-9,2 1-5,0 0-6,0 0-3,0 0-12,0 0-9,0 0-23,0 0-31,0 0-37,0 0-37,-1 1-55,0 2-52,0-2-47,0 2-34,1 2-31,0 0-18,-1 3 14,0 1 26,0 1 31,0 2 30,-1 2 30,0 0 27,-1 1 26,1 1 22,0 1 20,0-1 17</inkml:trace>
  <inkml:trace contextRef="#ctx0" brushRef="#br0" timeOffset="77887.4549">13700 10628 22,'-1'-2'32,"1"1"9,-1-1 6,1 2 9,0 0 8,0 0 11,0 0 11,0 0 13,0 0 17,0 0-1,-1-2-15,1 2-15,0 0-18,-1-2-9,1 2-7,0 0-2,0 0-2,0 0 1,0 0-2,0 0 0,0 0-4,0 0-4,0 0-5,0 0-5,0 0-5,0 0-4,0 0-2,0 0-3,0 0-1,0 0-3,0 0 1,0 0-3,0 0-3,0 3 0,0-1-3,1 0 1,-1 1-3,1 1-2,0-1 0,0 1 0,1 1-2,-1 1-1,1-2-1,2 3 1,-1 0-1,0 0-2,0 1 1,0 0-1,1-1 0,0 1-1,1 0 1,0 2 1,0-2 1,1 2 1,0-2 1,0 1 1,0-1 2,1 0 1,0 0 1,-1-2 1,1 1 1,1-1 0,-2-2 3,1 0 0,1-1 0,-1 0 0,0-1 0,0-2 1,-1 0-1,2 0 0,-1-1-1,-1-2 0,0 0-1,0-2 1,1 1-1,-2-1 1,0-1 0,1-1 2,-2-2-1,1 1 2,-1-1-1,-1 0 1,-1 0 0,1 0 1,-1 0 0,-1 1 0,0 3 1,0-2 0,0 2 2,-1 0-1,0 1-1,0 1 2,0 3-3,0 0 1,0 0 0,0 0 1,0 0-2,0 0 0,0 0-2,0 0 0,0 0-2,0 3-1,0 0-2,0 1-2,0 0 0,1 0-2,0 2-2,0-1 0,1 1-1,-1-2-1,1 1-1,1 0 2,-1-2 1,1 0 0,0-1 4,0-1 0,0-1 4,1 0 2,-1 0 3,1-1 1,0-1 3,0 0 3,2-1 1,-3-1 2,2 1 2,-1-3 0,-1 1 1,1 1 0,-1-2 0,1-1 0,-1 2-2,-1-2-2,0 1-2,0 0-7,-1 1-9,0-1-10,0 0-13,-1 1-22,0 2-24,0-1-21,1 1-14,-1 1-10,0-1-10,0 3-8,0 0-5,0 0-13,0 0-14,3 3 5,-1 0 12,1 3 15,-1-1 20,0 0 20,1 1 19,1 1 15,0 0 10,0 0 11,-1 0 7</inkml:trace>
  <inkml:trace contextRef="#ctx0" brushRef="#br0" timeOffset="78451.4872">14115 10718 21,'4'0'29,"0"0"7,1-3 6,0 3 7,-2-1 7,1 1 9,-1-1 9,0 0 10,0 0 13,-1 0-5,0 1-18,0-2-13,-2 2-9,0 0-6,1-1-2,-1 1-1,0 0 1,0 0 1,0 0 2,0 0 1,0 0 2,0 0 0,0 0 1,0 0-1,0 0-1,0 0 1,0 0-2,0 0 1,0-2 0,0 2-1,0 0 0,0 0 0,-2-2-1,2 2-1,-1 0-2,-1-2-2,1 0-2,0 1 0,-1-1-6,1-1-1,-1 2-3,1-2-2,-1 1-3,1 0 1,-1 0-3,1 0 0,0 0-2,0 0 1,-1-1-3,2 1 2,-3 2-1,2-3 1,1 3 3,-1-1 0,-1 0 2,2 1-1,-1-2 4,1 2 0,-2-1 2,2 1 0,0 0-2,0 0-1,0 0-1,0 0-2,0 0-3,0 0-1,0 0-1,0 0-1,0 0-2,0 0-3,0 0 0,0 0-4,0 0-3,0 0 0,0 0 0,0 0-4,0 0-2,0 0-1,0 0-2,1 2-2,0 0-1,0 1 0,2 0-2,0 1-1,0 1-1,0 1-1,0 0-1,2 2 0,-1 0-2,2 0 3,0 3 3,-1-1 2,0 1 2,0-1 3,1 2 0,-1 0 3,2-1 1,-1 0 0,-1 3 4,1-2 2,-1 0 0,1 0 1,-1-1 3,0 1-1,0 0 0,-1-1-1,1 0 1,-2-1-2,2-1 0,-2 1-1,0-3 1,-1 0-2,1-1-2,-2 0 1,1 0 2,-2-1-2,1-1-1,-1 1 0,-1-2-1,1 0-1,-2 1-2,1-2 2,-2 0-3,1 1 1,0 1-2,-1-2-1,-2 0-1,1-1-3,0 2-3,-1-2 2,-1 1-1,0-2 2,-2 1-2,2-1 0,-2 0-1,1-1-2,-2 1 0,2-3 2,0 2-1,0-2-1,-1 2-1,2-2 2,1-1 1,1 1-2,0 1-1,1-3-2,1 1 1,0-1-2,1 0 2,-1-1 0,4-1 0,-1 1-2,1-2 1,0 1-1,2-1 2,0-1 0,1 0 1,1 1 0,1-2 0,0 0 1,0 3 0,1-2 0,2 2 1,-1-1 1,-1 1 0,1 2 0,0-2-1,-1 2-1,-1 0-5,1 0-7,-1 2-8,-1-1-10,0 3-9,-1-2-9,1 2-10,-2 1-13,-1 0-16,0 1-23,0 2-27,-1-2-19,-1 2-17,-1-3-18,0 7-15,-1-2 12,0 2 22,-1 0 23,-2 0 24,0 0 20,-3 2 19,1-1 18,0 2 15,-2-2 15,-1 2 13</inkml:trace>
  <inkml:trace contextRef="#ctx0" brushRef="#br0" timeOffset="79678.5574">13765 11139 11,'0'0'26,"0"0"5,0 0 6,0 0 6,0 0 7,0 0 8,0 0 10,0 0 9,0 0 7,0 0 2,0 0-8,0 0-17,0 0-10,0 0-7,0 0-3,-1-3 0,1 3-1,0 0 0,0 0-1,0 0-1,0 0-2,0 0-1,0 0 0,0 0-2,0 0 1,0 0 0,0 0 0,0 0 1,0 0-1,0 0 0,0 0 0,0 0-2,0 0-1,0 0-1,0 0-2,0 0-3,0 0 1,0 0-2,0 0-1,0 0 0,0 0-1,0 0-2,0 0 1,0 0 0,0 0 1,0 0-2,0 0 2,0 0-1,0 0 1,0 0-2,0 0 0,0 0-1,0 0-1,0 0-2,0 0-2,-1 0 0,1 0-3,0 0 1,0 0-3,0 0-1,0 0-1,0 0-1,0 0-1,0 0 0,0 0 0,0 0 0,0 0 0,0 0-2,0 0 1,0 0-2,0 0 0,0 0 1,0 0-2,0 0 1,0 0 0,0 0 0,0 0 0,0 0 1,0 0-1,0 0-1,0 0 0,0 0 0,0 0 0,0 0 1,0 0 0,0 0-1,0 0 0,0 0 0,0 0 0,0 0-1,0 0 0,0 0 0,0 0 0,0 0 0,0 0 0,0 0 0,0 0 0,0 0 0,0 0 0,0 0 1,0 0-1,0 0 0,0 0 0,0 0 0,0 0 0,0 0 0,0 0 0,0 0 0,0 0 0,0 0 0,0 0 0,0 0 0,0 0 0,0 0 0,0 0 0,0 0 0,0 0 0,0 0 0,0 0 0,0 0 0,0 0 0,0 0 0,0 0 0,0 0-1,0 0 0,0 0 1,0 0 0,0 0 0,0 0 0,0 0 1,0 0-1,0 0 1,0 0-1,0 0 1,0 0-1,0 0 2,0 0-1,0 0-1,0 0 1,0 0-1,0 0 0,0 0 0,0 0 0,0 0 0,0 0 0,0 0 0,0 0 0,0 0-1,0 0 1,0 0 0,0 0 0,0 0 0,0 0 0,0 0 0,0 0 0,0 0 0,0 0 0,0 0-1,0 0 1,0 0 0,0 0 0,0 0 0,0 0 0,0 0-2,0 0 2,0 0 0,0 0 0,0 0 0,0 0-1,0 0 1,0 0-1,0 0 0,0 0 0,0 0-1,0 0 0,0 0 1,0 0-1,0 0 0,0 0 0,0 0 0,0 0 0,0 0 0,0 0 1,0 0 0,0 0 0,0 0 0,0 0 0,0 0 1,0 0 0,0 0 0,0 0 0,0 0 0,0 0 0,0 0 0,0 0 1,0 0 0,0 3 0,0-3 1,0 0 1,1 4 0,-1-1 0,1-1 1,1 1 0,-1 1-1,-1 1 2,2-1-3,-1 0 2,1 3-1,-1-2-1,1 2 1,-1 0-1,1 0-2,-1 1 0,1 0 0,0-2 0,0 3-1,0-1-2,1 1 1,0-1 1,1 2-1,-1-1 1,1 0-1,0-1 0,-1 0 1,2 2 0,-1-3 0,3 1 0,-2 1-2,0-3 2,0 0-1,0-1 0,1 0 0,1-1 2,-1-1 0,0 0 0,1-2 0,-1 0 2,2-1 0,-1 0 0,-1-1 0,1 0 3,1-2 1,-2 0-1,1 1 2,0-3 1,-1 1 0,1-2 0,-2 0 0,0 0 0,-1-1 1,1 0-1,-1-1 0,0-1 1,-1 1-1,0 0-1,-1-1 0,0 1-2,-1 0 0,0 1 0,0 0-1,-1 1 0,0 1-2,-1 0 0,0 1 0,1 1 0,-1 0 1,0 1 2,0 1 3,1 1 0,0 0 2,0 0 0,0 0-1,0 0 1,0 0-1,-1 1 2,-1 0-2,2 1-3,-1 0 1,0 1-2,0 1-3,1 1-2,-1 0-5,1 1-1,0 1-2,0 0-1,1-2-3,-1 2 2,1-2 0,1 1-1,-1-2 2,1 1 0,1-2 1,-1 0 0,1 0 3,0 0-1,1-3 3,-1 1 2,3-1 0,-2 0 1,1 0 2,0-1 0,1-2 3,-1 0 0,1 1 0,-1-1 3,0-1 0,1-1 1,-1-1 0,0 0 0,-1 1 2,0-1 0,-1 0-1,-1 2-1,0-1 1,0 1 0,-2 0-1,0-1-3,0 2-3,0-1-7,-1 1-9,0 0-10,0 0-11,-1 1-22,1 1-26,-2-2-22,1 2-17,2 1-12,-2 0-9,0 0-10,-2 2-8,2 0-17,-1 2-14,1 1 8,1 1 18,-1 0 23,1 1 20,-1 0 23,1 1 20,0 2 16,1-2 14,0 2 10,0-1 9</inkml:trace>
  <inkml:trace contextRef="#ctx0" brushRef="#br0" timeOffset="80073.5799">14107 11379 21,'3'1'28,"-1"0"7,1 1 6,-1-2 7,-1 2 8,1-2 8,-2 0 10,0 0 12,0 0 12,0 0-4,0 0-19,0 0-12,0 0-8,0 0-3,0 0-3,0 0 1,0 0 1,0 0 2,0 0 0,0 0 2,0 0 1,0 0 0,0 0 0,0 0 1,0 0 2,0 0 1,0 0-2,0 0 1,-3 1-2,1 0-2,0 1-3,0-1-3,-1 1-4,0-1-2,-1-1-4,-1 3-5,2-1-6,-1 0-5,0 1-8,1-1-5,0 0-3,0 1-2,1 1-3,0 0 0,-1 0-2,1 1 0,2 1-3,-1 0 0,1-1-4,1 2 0,0-1-1,2 2-1,0 0 0,1-1-1,0 1 0,1 0 0,0-1-1,2 1 1,0-1 2,1-2-1,0 2 1,2-1 0,-1-2 2,1-1 1,1 1 3,1-3 0,-1 1 2,1-1 3,-1-2 3,0-1 2,1 1 2,-1-3 4,-2 1 1,2-1 3,-2-1 5,-1 0 1,0-2 4,-1 0 4,-1 0 1,-1-1 3,0 0 2,-1-1 0,-1 0 1,-1-1 0,0 0 0,-1 1 0,-1 1 3,-2-1-2,0 0-1,-1 0-1,-2 2-1,-1 0-4,0 1-2,-2 0-2,-1 1-3,0 0-5,0 1-2,-3 1-3,1 0-1,0 1-4,-2 0-9,2 2-4,-1 2-9,0-2-7,1 1-9,0 1-11,1 0-11,2 1-14,0-1-11,0 1-25,2 0-28,1 1-24,0-2-16,2 2-11,1-1-7,1 1-22,1-4-24,-1 4 10,1-4 20,1 4 26,-1-4 25,1 4 24,1-1 23,-2-3 20,2 3 20,0 1 14,0-1 11,1-1 11</inkml:trace>
  <inkml:trace contextRef="#ctx0" brushRef="#br0" timeOffset="83179.7576">15683 12310 30,'-3'0'44,"-1"-2"12,1 2 10,0 0 14,0 0 13,0 0 15,1 2 18,2-2 22,-2 0 24,2 0 30,0 0-15,0 0-53,0 0-31,0 0-18,0 0-11,0 0-6,0 0-4,0 0 0,0 0-1,0 0-2,0 0-6,0 0-7,0 0-9,0 0-10,0 0-6,0 0-6,0 0-3,4 0 0,0 0 1,1 0 1,2 1 1,0-1 1,0 0 1,2 0 2,2 0 2,-2 1 3,2-1 2,1 0 8,-1 0 0,1 0 3,1 0-1,-1 0-1,3 0 1,-2 0 2,2-1 1,0 0 3,2 1 0,-1 0 4,1-2-2,0 2-1,2 0 0,0-1-2,-1-1 0,3 2-4,-1-1 1,0 0-4,1 1 0,0-2-3,0 2-4,0-1-2,0 1-2,-1-1-2,1 0-2,-1 1-3,-1 0 1,2 0-5,-2 0 1,0 0 8,2 0 3,-1 0 1,-1 0 1,1 0 0,1 0 0,-2 0 2,2-1 0,0 1 3,-2-1 2,2 1 1,-1-3 5,-2 1 1,2 0-4,-2 1-3,1-3-5,-1 1-2,-1 1 2,1-1 3,-2-1-1,1 0 3,-1 1 2,0 0-2,-1 0-1,0-1-1,-2 0-2,1 0 0,-3 2-1,2-1-2,-4-1 0,0 2-5,-2 1 0,1-1-3,-2-1-3,-1 2 1,0-1-2,-2 1-4,0 1 1,-3 0 1,0 0 0,0 0-2,0 0 6,0 0 1,0 0 1,0 0 7,0 0 2,0 0 4,0 0 3,0 0 0,0 0 3,0 0 1,0 0 0,0 0 2,0 0-1,0 0 3,0 0-5,0 0-1,0 0-7,0 0 0,0 0-4,0 0 0,0 0-5,0 0 1,0 0-6,0 0 1,0 0-6,0 0 4,0 0-6,0 0-2,0 0-3,0 0-3,0 0-2,0 0-5,0 0-18,0 0-17,0 0-27,0 0-28,0 0-33,0 0-40,0 0-31,0 0-32,0 0-34,-2-3-25,0 1-35,-1-1-30,-1-2-14,-1-2-1,-1-1-11,-2-1-1,1-2 36,-2 0 48,-1-3 49,-3-1 44,0-2 38,-3-1 34,1 0 27,-2-2 25,0 0 20,-3 0 17,0-3 13</inkml:trace>
  <inkml:trace contextRef="#ctx0" brushRef="#br0" timeOffset="83767.7912">15714 11343 22,'-7'1'35,"1"2"9,0 0 8,1-1 11,0 1 10,1-1 11,-2 1 15,1-2 16,1 2 18,-1-3 4,2 3-11,-1-3-17,0 1-19,0-1-11,2 0-6,2 0-3,-3 0 0,3 0-1,-2-1 1,2 1-2,0 0-5,0 0-4,0 0-7,0 0-5,0 0-9,0 0-6,0 0-6,0 0-5,2 0-1,0-3 1,1 3 0,3-2 1,-1 1 1,2 0 3,0 0 3,2-1 3,0 1 4,1 0 4,2 1 5,-1-1 4,1 1 5,1 0 4,-1 0 2,3 1-2,-1-1 3,1 1-1,0 0 1,1 1 1,1-1 0,0 0 0,-1 2 0,2-3 0,-1 3 0,1-3-2,0 1-2,-1 1-2,1-1 0,-1 0-3,1 0-2,-2 1-2,1-1-1,-3 1-4,1-1-2,-2-1-2,1 1-2,-2 0-4,0 0 1,-3 0-5,0-1-1,-1 2-5,1-1-1,-2-1-5,-1 1-2,-1 0-1,1 0 0,-2-1-2,-1 0-1,0 1 0,-3-1-2,2 0 2,-2 0-2,0 0-2,0 0 4,0 0 2,0 0 1,0 0 1,0 0 0,0 0 1,0 0-1,0 0 2,0 0-1,0 0 3,0 0-4,0 0-7,0 0-5,0 0-13,0 0-22,0 0-27,0 0-29,0 0-28,0 0-30,-2-1-36,1 0-35,-1-1-32,-1 1-33,1-3-14,0 2-6,-2-4-21,1 2-21,0-1 25,-1-3 41,1 0 41,-2-1 41,1 0 35,-1-3 30,-1-1 28,1 1 24,0-2 18,-1-1 16,0 0 12</inkml:trace>
  <inkml:trace contextRef="#ctx0" brushRef="#br0" timeOffset="84375.826">15605 10597 12,'-3'-1'29,"-1"-1"5,0 2 7,1 0 8,1 0 9,2 0 9,-3 2 12,3-2 13,-2 1 14,2-1 0,0 0-11,0 0-13,0 0-14,0 0-9,0 0-7,0 0-3,0 0-3,0 0-1,0 0-1,0 0 2,3-3-2,1 3 0,1-2-1,0-1-1,2 1 2,0 0 4,3-3 5,0 3 3,1-2 5,2 0 5,0 2 3,1-2 3,0 0-1,2 0 1,-1 1-1,1 1-2,0 0 0,1 1-2,-1-2-3,1 1-4,0 1-2,0-2-4,0 3-5,-1-3-2,1 3-4,-1-1 0,0 1-2,-1-1-4,0 1 1,-1 0-3,1 0-1,-1 0-2,-1 1-2,-1-1 0,-1 1-1,1-1 0,-3 3 2,0-3 1,0 3-2,-1-3-2,-1 2 2,0 0-2,0 0 0,-3-1 0,1 0-2,-2 0 0,0 1 0,-1-2 0,1 2 1,-2-1 0,-1-1-2,2 2 1,-2-2 0,0 0 0,0 0-1,0 0 0,0 0 0,0 0-1,0 0-3,0 0 0,0 0-1,0 0 1,0 0-4,0 0-3,0 0-4,0 0-17,0 0-14,0 0-27,0 0-23,-2 2-23,0-2-24,2 0-37,-2 1-40,2-1-32,-3 0-26,1 0-23,-1 0-14,3 0-14,-3-2-4,0-1 26,0 0 37,0 0 37,1-2 37,0-1 29,-1 1 28,2-3 25,0 1 21,1-2 18,0 0 13</inkml:trace>
  <inkml:trace contextRef="#ctx0" brushRef="#br0" timeOffset="84983.8608">15762 9619 5,'-2'0'31,"0"0"10,2 0 9,0 0 10,0 0 9,0 0 11,0 0 11,0 0 15,2 0 16,0 0 19,1 2-4,1-1-25,1-1-21,1 0-21,0 0-11,0 0-6,3 2-2,-1-2 2,2 0 3,1 2 5,1-2 2,-1 1 1,2-1 0,1 1-1,0 0-1,0 0 1,2 0-1,0-1 0,0 0-2,0 1 1,1-1-1,-1 2-2,1-2 0,-1 1-2,1 0-2,-2-1 0,2 0-1,-2 1-3,0 1-1,-1-2-2,0 0-1,0 1-2,-1 0-2,-1-1-3,1 1 0,-2 0-2,0-1-1,0 1-1,-1 0-1,-1-1 0,1 0 0,-2 1-1,-1-1-1,0 0 0,1 0-1,-2 0 0,-1 0 1,0 0 0,0 0 0,-2 0-1,1 1-1,-1-1 0,-1 0-1,-2 0-2,0 0 0,3 0 1,-3 0 0,0 0 4,0 0 0,0 0 2,0 0 0,0 0 2,0 0-1,0 0 3,0 0-1,0 0 2,0 0 0,0 0 1,0 0-2,0 0-1,0 0-1,0 0-1,0 0-4,0 0-1,0 0 1,0 0-4,0 0 0,0 0-2,0 0-3,0 0-3,0 0-1,0 0-1,0 0-7,0 0-12,0 0-21,0 0-21,0 0-29,0 0-26,-3 0-28,3 0-26,-2 1-20,2-1-22,-2 1-30,-1 0-32,1 0-27,2 1-20,0-2-31,0 0-23,0 5 25,1 0 41,0 0 45,1-1 40,0 2 37,-1 1 30,1-2 28,-1 2 23,1 1 20,-2 1 19,2 0 13</inkml:trace>
  <inkml:trace contextRef="#ctx0" brushRef="#br0" timeOffset="93174.3293">17634 10578 14,'-5'-1'26,"2"0"4,-2 1 4,1 0 6,0 0 5,1 0 6,-1-1 6,0 1 7,1 0 8,-1 0-6,-1 0-17,2 0-11,-1 0-5,0 0-4,0 0 1,-1 0-1,1 0 1,-2 0 2,2 0 2,-1 0 1,1 0 2,-1 0 1,0 0 1,-2 1-2,2-1-1,-1 0-1,0 1-1,0-1-2,1 0-2,-2 0-1,0 0-2,0 1-1,1-1-2,-2 0-2,0 0-2,1 0-1,0 0-2,-2 1 0,2-1 0,-1 0-1,0 0-1,-1 0 1,2 0-1,-1 0 0,0 0 2,0 0-1,0 0 2,1 0 1,-1 0-1,0 0-1,1 0 2,-1 0-1,2 0 0,-3 0 0,2 0-2,0 0 0,0 0-2,0 0 0,-1 0-2,2 0-2,-2 0-1,1 0-2,-1 0 1,1 0-1,1 0-1,-2 0 0,1 0-2,1 0 1,-1 0 0,0 1-1,0-1 0,1 0-1,0 2 2,-1-2-1,1 0-1,-1 3 1,1-3-1,-1 2 1,1 0-1,-2-1 0,2 2 0,-1-2-1,0 2 0,1-1-1,-2 0 0,1 0-1,1 1 0,-1 0 0,-1-1 0,2 1-1,-1 1 0,0 0-1,0 0 0,0 0 1,0 0-1,1 0-1,0 1 1,-1-1-2,1 1 1,0 0-1,0 0 0,0 0 0,-1 0-1,2 0 0,0 0 0,0 2-1,-1-3 0,0 2-1,2 0 0,-1 0 0,1 1 1,0-2-1,0 2-1,2 0 2,-1 0 0,0 1 1,-1 1 1,2-1 0,0 1 2,0-1 0,1 0 2,0 1 0,0-1 1,1 0 1,0 2 2,0-2 0,0 2 2,1-2 0,0 2 0,0-2 1,-1 1 0,1 1 0,0 0 0,0-1 0,1 1 0,0-1 0,1 1-1,0-1 1,-1 0-1,1 1 0,0-1-1,0 0 0,0 1 0,1 0 1,0-1-1,-1 1-1,2 0 0,-1-1 0,0 1 1,1 0-2,-1 0 1,1-1-1,-1 1 1,2 0-1,-1-1 1,0 1-2,0 0 2,0 0-3,2-1 0,-1 0 0,0-1 0,0 2 1,0-1-1,1-2-1,0 3 0,-1-3 0,1 1 0,0-1 0,0-1 0,0 1 0,0 0 0,-1-2-1,2 1 1,-1-1 0,-1 1 1,1-2-1,1 1 1,-2 0 0,1-1 0,0 0-1,0 0 0,1 0 0,-1-1 0,1 1 0,-1 0 0,1 0 0,0-2 0,-1 1-1,1 1-1,1-2 1,-1 1-1,0 0 0,1-1 0,-1 1 1,1-1-2,-1 0 0,2-1 0,-1 1 1,0-1 0,1 0 1,-1-1-3,0 0 3,1 0-2,0 0 1,0 0 2,0 0 2,0 0 2,0-2 1,1 1 2,-1-1 1,1 0 2,0 0 2,0 0 1,-1-1 2,2 0 0,-1-1 3,0 0 0,1 0 0,-1 0 1,0-1-1,0 0-1,-1 1-1,1-1 0,-2-1 0,0 1-2,1-1 1,-1 0-1,-1 1 0,0 1-2,1-3 2,-2 2-2,0 0 1,0-2-1,1 1 0,-2-1-1,0 2-1,0-1 1,0 1-1,1-1 1,-2-1-2,1 1 0,-1 0 0,0 0-1,0-1 0,1 1 0,-1-1-2,0-1 1,0 2-1,0-4 1,1 3 0,-1-2 0,-1 0 0,1 0-2,-1 0 0,1 0-1,-1-1 1,1 1-1,-1-1 0,-1 1-1,1-1-1,-1 0-1,0 1-1,0-1 0,0 0-1,0 1 0,0 0 0,-1-1-1,1 0-2,-1 1 0,0 0-1,0 0 1,0 0-1,1 0 1,-2 1-3,1 0 0,-1-1 1,1 2-1,-2 0 1,1-1 0,0 0 1,0 1 0,-1 1 3,0-2 0,0 0-1,0 1 1,0 0 0,-1 0 0,0 0 2,0-1 2,1 0 1,-2 1 3,1-1-1,-2 1 1,1 1 3,0-1-1,-1 0 4,0-1 0,-1 3 2,0-1 2,-1-1 4,1 1 1,-2-1 2,1 2 1,-1-1 0,-1 1 3,2-1 0,-1 1-2,-1-1 1,0 1 0,0 0-2,0 0 0,0 0-1,1 0-1,-2 1-1,1-1-2,1 1 0,-1 0-2,-2 0-3,2 0-3,-1 0 0,0 1-2,-1-1-2,0 1-2,-1-1 0,-1 1-3,2 0 0,-2-1-2,0 2-2,0-1 0,0 0-3,-1 1 0,0-1-2,-1 1-1,1-1-2,0 1 2,-1 0-1,1 1-1,-1-2-1,0 2 1,1-1-1,-2 1 4,2-1 1,-1 0 3,2 1 0,-1-1 2,-1 2 1,2-2 2,-1 2 2,3-1 3,-1 0 0,0 1 1,1 0 2,1 1 4,1 0-1,-2-1-2,2 2-1,-1 0 1,1-1-2,-1 2 0,1-1-1,0 1-1,1 0 0,-2-1 0,2 1-2,0 1 1,1 0-2,0-2-2,1 2-1,-1 0 3,2 0-3,-1-1 0,1-1-1,0 1 0,0 1-1,0-1 1,1 0-1,-1 2-3,-1-1 2,1 1-1,1-2 1,-1 2-3,0 0 2,0 0-3,1 1 1,-1-1-1,1 0 2,0 2-2,0-2 0,-1 2-1,0-1-1,1 1 1,0 0-2,0-1 0,-1 2 0,1 0-1,0-1 1,0 0 1,-1 2 4,1-2 1,0 1-1,0 0 2,-1-1 1,0 0 1,1 0 2,1-1 3,-2 0-1,2-1 3,-1 0 0,0 0 2,0-1 0,0-1 0,1 2-1,-1 0-2,0-1 1,-1-1 0,1 1-2,1 1 1,-3-2-1,3 1 0,-1 1-2,0 0 1,0-1 0,0 1 0,1 1 0,-1-1 0,1 1-1,0 0 2,-1 0-1,1 1-1,0 1 3,-1 0 1,2-1-1,-1 0 1,0 3-1,0-3 1,1 2 1,-1 0-2,1-2 1,0 0 0,0 1-1,0 0 0,0 0-1,0 0 1,0-2-1,1 2 1,-1-3 0,1 2 0,0 0-1,0 0 1,-1 0-1,1 0 0,1-2-2,-1 2-1,1-1 1,-1 0 0,1 0 0,0 2-1,1-2 0,0 2-2,0-1 0,1 1-2,-1-2 1,1 2-1,0 1 0,1-1 1,0 1-1,0-1-1,1 0 1,0 2-1,0-1 0,0 0-1,-1 0 0,2-1-1,-1 0 0,-1 1-1,1-2 1,0 1 0,1-1 1,-2 0-4,1-2 3,-1 2-2,0-2 1,0 0-1,1-1 0,0 2-1,-1-2 0,1 1 1,0-2 1,0 1-1,0-1-1,0 1-1,0-1 2,0 0-1,1-1 1,0 1 0,0-1-1,0 0 0,1 0-1,1 1 3,-1-3-3,1 3 0,0-3 0,1 0 0,0 0-1,1 0-1,0 0 3,1 0 3,-1 0 3,0-3 2,1 3 1,-1-3 2,1 2 3,1 0 1,-2-1 2,1 0 1,-1-1 1,0 1 5,1 0 1,-2 1 2,0-2 0,2 1 0,-3-1 0,1 1-2,1 0 2,-2-3-1,0 3 0,1 0 2,-1-1-1,0-1 3,1 0-1,-1 2-1,0-3 1,1 1 2,-2 1 2,0-2 1,0 1-2,2-2 1,-2 2 2,0-2 0,0 2 1,2-3-2,-2 2 0,0 0 2,1-2-2,-1 2 1,0-2 0,-1 1-1,1-1 0,0 1 0,-2-2-1,1 1 0,1-1-3,-2 1-2,-1 0-1,0-2 0,0 1-1,0-1-1,0 1-2,0 1-1,-1-2-2,0 0-2,-1 0 1,1 0 0,0-1-5,1 3 2,-2-3-2,0 2 2,0-1-1,-1 0-1,1 1-1,0 1-2,-1-3 2,0 3 0,0-2-2,1 1 0,-2 1 2,2-1-4,-2 2 1,0-2 0,-1 2-1,1 0 2,-1 0 2,0-1 0,0 0 0,-1 2 3,1-2-1,-1 1 2,0 1 0,-2-2-1,2 1 2,-2-1-2,1 1 2,-1 0-2,0-2-5,-1 2-1,1-2 0,-1 0-2,0 1-2,-1-1-1,1 1-4,0 0 0,0 0-1,0 0 2,-1 0-3,1 2 1,0-2 0,0 2 5,0-2 1,0 2 2,0 0 2,0-1 1,0 1 5,-1 0 0,0 0 5,1-1 2,-1 2 2,1 0 5,-1 0-2,-1 0 3,0 1 1,1-1 0,-1 1-1,0-1-1,0 0-2,-1 0-3,0 1 1,0-1-2,0 0 0,-2 1-3,1-2-4,-1 2 0,-1 0-4,2-1 0,-2 1-1,0-2-2,0 3-2,0-1 0,0-1-2,0 2 0,0-1 0,0 1-3,-1 1 1,1-2 1,1 1-4,-2 0 1,2 0 1,0-1-2,-1 3 1,1-2 1,1 2-2,-1-1 1,0 0-1,2 1 0,0 0-2,-2 0 0,2 0-1,-1 0-4,1 1 3,-1 0-1,0-1 0,1 1 0,-1 0-2,0 1-1,1-1-2,1 0-7,-1 0-6,-1 1-9,1-1-8,2 2-13,-1-1-11,0 0-14,0 0-16,0 1-12,1-3-19,0 3-15,0-1-27,1 0-30,-1 0-22,2 1-14,-1-1-18,0-1-10,1 1-10,-1 0 1,0 1 24,0 0 32,-3 1 32,2-1 31,-1 1 27,-1-1 25,-1 1 23,-1-1 19,0 1 16,-2-1 13</inkml:trace>
  <inkml:trace contextRef="#ctx0" brushRef="#br0" timeOffset="109993.2913">19082 8320 9,'4'2'31,"-1"1"6,-1-2 6,-1 0 7,1 1 7,-1 1 8,-1-2 8,0-1 10,0 0 12,0 0 13,0 0-9,0 0-29,0 0-19,-1 2-11,1-2-5,0 0-3,-2 1-1,-1-1 2,1 0 1,-1-1 2,0 1 1,-2-2 0,0 1-2,0 1-1,0 0-4,-1-1-2,-2 0-4,2 1 1,-2-1-1,0 0 4,-1 1 1,0 0 1,0 0 1,0 0-1,-2 0 1,1 1-1,1 0-1,-2 0 0,1 0-1,-2 2 2,3-2 1,-2 2 1,0 0-2,1 0 0,0 1-1,-1 1 2,2-1-2,-1 2-2,-1-1 0,2 1-1,0 0-1,0 1-2,-1 0-2,1 2-1,1-1-3,-1 2-2,1-1-4,0 1 1,2 0-2,-2 2-1,1-2 0,1 2 0,0 2 1,1-2 1,0 0 0,1 1 3,0-1 0,1 1 1,0 0 1,1-1 1,1 0 0,-1-2 0,1 0 0,1 1 0,0-1-1,0-2 1,0 1-2,2-1-3,-1-1-3,2 0 0,-1 0-1,0-2-2,1 2-2,1-1-1,0 1 1,2-3-2,-1 2 1,1-2 0,0 1 0,0-1 1,1 1 2,0-2 1,0 0 2,-1 1 1,2-1 1,-1-1 3,-1 1 0,2-2 3,-2 2 1,3-2 2,-2 1 1,-1 0 3,1-2-2,1 3 2,-2-3 3,0 0-1,0 2 1,-1-2 3,1 0-1,0 0 1,-2 0 0,1 0 0,-2 0-3,1 0 1,-1 0-3,0 0 2,-1 0-1,-2 0-1,0 0-2,3 0 0,-3 0-1,0 0-2,0 0 1,0 0-2,0 0 2,0 0-2,0 0 3,0 0-1,0 0 3,0 0 3,0 0 0,0 0 3,0 0 4,0 0 1,0 0 2,0 0 1,0 0 3,0 0 2,0 0 0,0 0 4,0 0-1,0 0 1,0 0 2,0 0-1,0 0-1,0 0 0,0 0 1,0 0-2,0 0-3,0 0 3,0 0 0,0 0-1,0 0 0,0 0-1,0 0 1,0 0 1,0 0-4,0 0 1,0 0-4,0 0 1,0 0-1,0 0-3,0 0 0,0 0-1,0 0-1,0 0-7,0 0 1,0 0-4,0 0-2,0 0 0,0 0-2,0 0-5,0 0 1,0 0-5,0 0 0,0 0-4,0 0 0,0 0 0,0 0-3,0 0 1,0 0-1,0 0 3,0 0-4,0 0-3,0 0 0,0 0 0,0 0 0,0 0 0,0 0-12,0 0-11,0 0-19,0 0-22,0 0-27,0 0-26,0 0-27,0 0-26,0 0-22,0 0-21,0 0-33,0 0-35,0 0-27,0 0-16,0 0-18,0 0-12,0 0 7,0 0 14,0 0 38,0 0 44,0 0 41,3 2 36,0 1 32,-2 0 28,0 1 26,0 3 21,-1 1 18,0-3 13</inkml:trace>
  <inkml:trace contextRef="#ctx0" brushRef="#br0" timeOffset="111063.3525">18920 11090 13,'3'0'31,"-3"0"8,0 0 7,2-1 9,-2 1 11,0 0 11,0 0 14,0 0 16,0 0 16,0 0 18,0 0-8,0 0-25,0 0-17,1 1-7,-1-1-5,0 0-1,0 0-2,0 0 0,0 0-3,0 0-1,0 0-4,0 0-6,0 0-4,0 0-6,0 0-4,0 0-5,0 0-4,0 0-3,0 0-1,0 0-3,0 0 2,0 0-2,0 0 0,0 0 1,0 0 0,0 0 0,0 0-1,0 0 1,0 0 0,0 0 1,0 0 0,0 0 2,0 0 1,0 0 1,0 0 1,0 0 2,0 0 0,0 0 0,0 0 0,0 0 0,0 0 0,0 0-1,0 0 0,0 0 0,0 0-4,0 0-1,0 0-3,0 0 0,0 0-4,0 0-1,0 0-4,0 0-3,0 0-2,0 0-2,0 0-2,0 0-2,0 0 0,0 0-2,0 0 0,0 0-2,0 0-1,0 0 1,0 0-1,0 0 2,0 0 1,0 0 1,0 0 1,0 0 2,0 0 2,0 0-1,0 0 5,0 0 1,0 0-1,0 0 1,0 0 0,0 0 2,0 0 0,0 0 2,0 0-1,0 0-3,0 0 0,0 0-1,0 0 0,0 0-2,0 0 1,0 0-1,0 0 0,0 0-1,0 0 0,0 0 4,0 0-3,0 0 1,0 0 2,0 0 0,0 0 0,0 0-1,0 0 0,0 0 0,0 0-2,0 0-1,0 0 0,0 0-1,0 0-4,0 0-6,0 0-9,0 0-16,0 0-25,-3 0-32,1 2-47,-1-1-45,0-1-35,0 0-27,0 1-21,-1 1-16,0 0-8,-1 2 2,2-1-28,-1 4-22,0 0 20,1 4 36,0 1 41,1 0 39,0 5 37,0 1 33,-1 3 24,1 1 21,-1 3 16,1 2 14,0 2 10</inkml:trace>
  <inkml:trace contextRef="#ctx0" brushRef="#br0" timeOffset="111710.3895">18896 12155 1,'0'-3'23,"0"1"8,0 0 4,0 2 6,0-2 6,0 2 5,0 0 7,0 0 7,0 0 8,0 0 10,0 0-10,0 0-23,0 0-14,0 0-11,0 0-5,0 0-4,0 0-1,0 0-1,0 0 1,0 0-1,0 0 1,0 0 0,0 0-2,0 0-1,0 0-2,0 0-2,0 0-1,0 0-1,0 0 0,0 0 0,0 0 0,0 0 0,0 0 1,0 0-1,0 0 1,0 0-1,0 0 0,0 0-2,0 0-2,0 0-3,0 0-5,0 0-4,0 0-5,0 0-4,0 0-5,0 0-5,0 0-5,0 0-5,0 0-9,-3 0-10,3 0-14,0 0-14,0 0-2,-2 3 6,0 1 8,0-2 9,1 3 8,0-2 8,-1 1 6,1-1 8,-1 2 5,0-3 5</inkml:trace>
  <inkml:trace contextRef="#ctx0" brushRef="#br0" timeOffset="113763.5069">18884 12392 15,'0'0'23,"-2"-1"4,2 1 4,0 0 6,-2-1 3,2 1 7,0 0 5,0 0 8,-2-1-2,2 1-6,0 0-9,0 0-9,0 0-5,-2-1-2,2 1-2,0 0-1,0 0 1,0 0-1,0 0-1,-3 0-1,3 0-1,0 0 0,-1-1-3,1 1 0,0 0-2,-2-2 0,2 2-2,0 0 0,0 0-3,0 0 0,0 0-1,0 0 0,0 0-2,0 0 0,0 0-1,0 0-1,0 0 0,0 0-1,0 0 1,0 0-1,3 0-1,-3 0 1,3 0-1,0 0 0,-1 0-1,1 0 1,-1 0-1,0 0 1,0 0 0,1 2 1,-1-2 0,1 1 1,-1 0-1,1 1-1,-2-1 1,1 0 0,-2-1 1,1 3-1,-1-3 0,1 1 1,-1-1-1,0 0-3,0 0 1,0 0-1,0 0-2,0 0 0,0 0 0,0 0 1,0 0-1,0 0-1,0 0 0,-2 0 0,2 0-1,-3 0 1,-1 0-1,-1-1 0,1 0 1,0-1 1,0 1-1,-1-1 1,0 0-2,0-1 1,-1 3 1,2-3 0,-1 0 0,1 0-1,0 0 1,1 1 1,-1-1 0,0 1 2,2-1-1,-1-1 0,1 1 1,1 1 1,-1-1-1,1 0 2,1-1-1,0 1 1,0 1-1,0-2 2,1 1-1,0 0 0,0 0 1,0 0-1,1 2 0,-1-1 0,1 0 0,0-1 0,0 2-1,1-1 0,0 1 0,-1 0-2,0 1 2,0 0-2,1 0 1,0 0 0,-1 0 0,1 0 1,0 1 1,-1 0 0,0 1 0,1-1-1,-1 2 1,1-1 1,-1 0 0,-1-1 1,1 2-1,-1 0-1,0 0 0,0 1-1,0-1-1,-1 0 1,0 1-3,0-2-1,-1 4 0,0-4 0,0 3 0,1-1 0,-1-1-2,0 0 0,0 0 0,0 0 0,-1-1 0,1-1-1,-1 2 0,0-1 0,-1-2 0,1 0 0,0 0 1,-1 0-2,0 0-1,0 0 0,-1 0-1,0-2-1,1 1 1,0-1 0,-1 0 0,1 0-1,0-1 1,0 1 1,1-3 0,0 2 1,1-1 1,0 0 1,0 0 1,1 0 3,0-1 1,1 2 1,0-2 0,0 1 1,0 0 0,2 0 1,-1 2 0,0-1 0,1 1 1,0-1 1,1 1 0,-1 2-2,1-2 1,-1 2 0,0-1-1,1 1 1,0 0 1,-1 1 0,1-1 1,-1 2 0,0-2 0,0 2 1,0 1 0,-1 0 2,0 0-1,0-2 1,0 3-2,0 0 1,-1 0-2,0-1 1,0 0-2,0 1-1,-1-1-1,0 1 0,0-1-1,0-1 1,-1 1-1,0-1-2,0 0-1,1 0 0,-2-1 0,1 1-2,-1-2 1,0 0-2,0 1 1,0-1-1,-1 0-1,-1-1 0,0 1-1,-1 0 0,0-2-2,1 1-1,-1-1 0,-1-1 1,1 1 0,-1-1 0,2 1 1,-1-3 0,1 3 3,0-2-2,0 1 2,1-2 0,1 1 1,-1 0 1,1 0 0,1 0 2,0-1 0,1 2 0,1-2 0,0 1 1,-1 0 0,2 0-1,1 0 0,-1 1-1,1-1 0,0 1 0,1 0 0,0-1 1,1 1-1,-1 0 0,2 1 1,-1 0 2,0 1 0,0 0 1,0 0 1,-1 1 2,2 0 2,-2 1 3,0-1 0,0 2 4,-1 0 1,0-1 2,-1 1 2,1 0 2,-1 1 2,-1 0 1,1 1 0,-1-2 1,-1 3 0,0-1-1,0 2 0,0-2-2,-1 1-3,0 0-1,0 1-2,-1 0-3,0-1-2,0 1-4,0 0-2,-1-2-3,1 1-3,-1-2-8,0 1-4,0 0-5,0-2-6,0 0-4,1 0-7,0-1-5,-1-1-6,3 0-9,-2 0-7,1-2-7,1 0-5,0-1-1,1 0-2,1 0 1,2-2 1,1 1-2,2 0-2,1 1-4,1-2-15,3 2-20,1 0-2,2 0 4,1 2 11,2 1 12,0 0 11,3 3 11,1-1 9,1 1 9,0 1 8,3 1 7,-1-1 7</inkml:trace>
  <inkml:trace contextRef="#ctx0" brushRef="#br0" timeOffset="117883.7426">21030 12355 14,'-4'0'28,"0"0"5,0 0 6,0 0 6,1 1 6,0 2 6,0-2 7,0 0 8,-1-1 8,1-1-6,0 0-17,-1 0-14,2-2-15,0 2-8,0-2-3,-1 0-3,1 0 1,1-1 0,-1 2 0,2-2 0,-1-1 0,1 2-1,0-1 1,1 2 0,-1-2-1,2 0 0,-1 1-1,1 1 0,1-1-1,-1 1-2,1-1 1,0 2 0,2-1 0,-1 2 0,0 0-2,2 0 0,-1 0 0,0 2-1,2 0-1,-1 0-1,1 0-1,-1 3-1,2-3 1,-1 3-1,-1 0-1,1-1-1,-1 2-1,1-1 0,-2 0 0,0 1 1,0 0 0,-2-1 0,1 1 1,-1-2 2,0 1 2,-1 0 1,0 1 1,-1-3 1,0 1 0,-1 0 1,0-2 0,0 1-1,-1 0 1,1-1 0,-2 0 1,1 0 0,-3 0-2,2 0 1,-1-2-2,0 0-2,0 1-1,-2 0 1,0 0 1,0-1-1,-2-1 1,0 0 0,0 0 2,0-1-1,-1 0 1,0-1-1,-1-1 2,0 1-1,-1-2 1,1-1 1,0 2 1,0-3-1,1 2 0,0 0 0,1-1-1,-1 0-2,2 1 1,1-1 0,1 0-2,0 2 0,0-1-1,0 0-1,2 2-2,1-2 1,0 1-1,1 1-1,0 0-1,1 0-1,0 0 0,1 0 0,1 1 0,-1-1-1,1 1 2,0 0 0,1 1-2,0-2 1,1 2 0,0-1-1,2 1 0,0 1 0,0 0 0,-1 0 0,3 0 0,-2 2 0,1-1 0,-2 1 0,2 1-1,-1-1 1,-1 0 1,0 2 1,-1 0 2,1 0 2,-2-1 3,-1 0 0,-1 1 3,0-1 1,-1 1 2,0-1 0,-1 1 2,-1 1-1,0-2 0,-1 2-1,0 0-2,-2-1-3,-1 1-5,1 1-6,-1-2-6,-1 1-7,-1-1-9,-2-1-8,2-1-10,-1 1-10,0-1-9,-2-2-10,1 0-10,1-2-7,-2-1-4,2 1-10,-1-3-11,1 0-8,-1 1-6,2-1 7,0 0 11,1-1 14,1 2 14,0-1 13,1 0 11,1 1 10,1 0 9,0 0 8</inkml:trace>
  <inkml:trace contextRef="#ctx0" brushRef="#br0" timeOffset="119032.8083">21011 12328 6,'-1'5'29,"0"-1"8,0 0 6,-1 0 6,1-1 8,-1 0 6,2 0 8,-2-2 7,2-1 9,-1-1 9,-1-2-11,1 0-29,-1-1-17,1-1-14,0 0-6,0-1-2,1-1 1,-2-2 1,1 0 2,0-1 3,1 0 3,0-1 1,0 0 1,0-2 2,0 0-2,1 0-1,0-1-1,1-1-3,-2 0-1,1 0-2,1-1-1,-1-1-1,1 1 0,-1-1-1,0 0 1,1-2-2,-1 1 1,1 1-2,-1-1 1,0-2 0,0 3-1,0-2-1,0 2-1,0 0-1,0 0-1,-1-1 0,1 1-1,0 1-2,0 0-1,-1 0-2,0 1 0,0 0 0,0 0-1,0 0 0,0-1-1,0 1 0,0-2-2,0 3-1,0-3 0,0 0 0,0-1 1,-1 3 1,0-3 2,0 1 1,-1 0 2,1 0 1,-2-1 3,1-1 2,0 1 1,-1-1 4,0 1 1,0-2 4,-2 1 1,2-2 0,-1 1 0,0-1 0,0-2-1,-1 1-1,1 0-2,-2-2-1,1 2-3,-1-1-1,1 1-3,-1-1-1,-1 1-2,1 1-2,0 0-3,0 2 0,0-1 0,-2 1-1,1 2 1,1 0-1,-1 1 1,-1 0 0,2 1 0,-1 0 1,0 0-1,0 1 1,-1 1 1,0-2-1,0 1 2,0 2-1,-1-2 0,0-1 0,0 1 0,-2-1 0,1 0 0,-1-1 1,-2 0 0,1-2 2,-2 0 1,0-1 0,-1-1 2,-1 0-1,-1-1 2,1 0 0,-2-2 0,2 0 2,-2 2-1,1-2 0,2 2-1,-1-1-1,2 1-1,2 0-2,0 0-1,1 2-1,2 0 0,0 1-1,1 1-2,1 0 0,1 2-1,-1-1-1,2 1 0,0 1-1,1-1 0,0 1 0,0 2-1,0-1-1,1-1 0,0 2-1,1-2-3,1 0 0,-1 1-1,2-2-2,0 1 1,0-2-1,0 0-2,2 2 0,0-2-3,1 0 0,1 0-2,1 0 1,0 0 0,0-1 0,1 2 2,0-1 2,2-1 1,-1 2 2,1 0 4,0 0 0,1 1 2,-1 1 2,0 0 1,2 1 4,-1 0 2,0 2 0,0 0 2,1 0 0,-1 0 0,0 1 0,1 0-2,-2 2-1,0-1 1,0 1-3,0 0 0,0 0 0,-1-1 0,-1 3-1,1-2 1,-1 0 0,0 1-1,-1 0 1,0-1-1,1 0 0,-2 0 1,-1-1 1,1-2-2,-1 0 3,-1 1 0,0-4 1,0 1-2,-1 0 1,0-3-1,-1-1-1,0 1 0,-1-2 0,0 0-1,-1 0 0,0 1-2,0-2 0,0 2-2,-1-1-1,1 0 0,0 1-1,0 1-1,0 0-1,-2 0-2,2 0 0,0 1-1,0-1-1,-1 1 1,1 0-2,0-1-1,0 1 1,0-1-2,-1-2-2,1 3 1,-1-1-4,1-1 2,-1-1 1,1 0 1,-1-1 3,1 0 1,0 0 4,0 0 1,-1-1 2,2 1 1,-1-2 3,2 0 1,-1 1 3,1 0 0,0 0 4,1-1 2,-1 0-2,1 2 2,1-1-4,-1 1 1,1 2-2,-1-1-1,1 1 0,1 1-1,-1 0-3,-1 0 1,1 1-1,0 0 0,0 0-1,-1 1-1,1 0-1,-1 1 1,0-2-1,0 1-1,-1-1 0,1 0 0,0-1-1,-1 1-2,0-2 1,-1 0-1,0-1-2,1 0 0,-2 1-2,1-2-1,-2-1-1,-1 0 1,2-1-3,-2 0-3,-1-1-1,1 1 2,-1-1-1,1 0 3,0-1 2,-3 0 0,3 2 4,-1-1 2,1 1 1,0-1 2,1 2 3,-1 1 2,-1-1 2,2 0 3,0 1 2,0 2 3,0-1-2,0 0 0,0 2-2,0 0-1,0 0-1,-1-1-1,1 1 0,0 1-1,1-3-3,-1 1 1,1-1-2,0 1-1,0-1 0,-1-1-1,1 1-1,0-3 0,1 1-1,-1 0-2,1-1 0,-2 1 0,2 0-2,1-1-1,-1 3 1,1-2-3,0 1 1,1 1-2,-1 1-1,1-1 0,0 3-2,1-1 1,-1 1-1,0 0 0,0 1 1,1 2-1,-1 0 0,1 0 1,-1 2 1,0 0 0,0 1 0,0 1 2,0 1 0,0 1 2,-1 1 1,1 0 0,-1 1 1,0-1 2,0 4 0,0 0 2,0-2 0,0 2 0,0 0 2,0 0-1,-1-1 1,1 1 0,0 0-1,0 0 2,0 0-1,0 0 0,0 0-1,0 0 0,0 0 1,0 0-1,0 0 1,0 0-1,0 0 1,0-2 0,0 2-1,0 0-1,0 0 0,-2-3-5,2 3-2,-2 0-5,0-2-8,0 1-6,-1-1-7,0 1-16,-1-2-18,0 3-15,0-4-11,0 1-11,-1 1-11,1-1-4,0 1-6,-1-1-1,2 0-4,-1 2-10,4 1-14,-4-1 8,0-1 13,4 2 19,0 0 20,-5 0 15,5 0 15,0 0 11,0 0 11,-5 0 8,5 0 7</inkml:trace>
  <inkml:trace contextRef="#ctx0" brushRef="#br0" timeOffset="119772.8506">20428 7445 20,'-2'1'30,"-1"2"5,1-3 7,1 3 8,-1-2 8,0 2 10,-1-2 10,0 0 12,1-1 7,-1 0 0,0 0-9,0 0-18,0 0-11,0 0-7,0-1-3,0 0-3,-1-2-2,2 2-2,-1-2-3,0 0-6,0-1-2,0 1-5,1-1-4,0 0-4,0 0-4,1-1-3,0 1 0,0 0-2,1-1-2,0 2 0,1-3 0,0 4-1,0-2-1,1 0 0,-1 3 0,2-2-1,-1 0 0,0 1 2,0 0-1,1 2-2,1-1 2,1 1-1,-1 1 1,1-1-2,1 2 2,-1 0-1,1 1-1,1 0 2,0-1 0,0 2 0,-1 0-1,2 0 0,-1 1 1,-1 0 0,0 0-2,-1 1 1,2-1 0,-2 1 0,-1 0 2,0-1 0,0 2 2,-1-2 2,-1 2 2,0-1 2,1 1 2,-3-3 3,0 2 1,0-2 3,0 1 2,-3 0 2,2-3 1,-2 2 0,1-1 0,-1 0 0,0-1-1,-1 1-2,-1-2-1,1 0-5,-2-1 0,0 1-3,0-1-2,-1-1-2,1 1-3,-2-1-2,0-1-1,1 0-3,0-2-1,-2 2-2,1-1-1,1-1-1,-1-2-3,1 1 0,0 1-3,1-2 1,0 2-2,0-3 2,2 2-1,1 0 1,1-1 0,0 0 1,0 2 1,1-1 0,2 0 2,1-1 2,-1 2-1,1-1 2,1 0 3,1 1-1,2 0 2,-1 0 0,1 1 1,0 0-2,0 0 2,2 1 0,-1 0-1,1 1 1,-1 1-1,2 0 0,-1 0-1,0 1 1,-1 0-2,2 1 1,-1 1-1,-1-1-2,2 2 0,-3 0 0,1 0 0,0 1-1,-1 0-2,0 0 1,-1-1 0,-1 3 1,0-2 1,0 0 3,-1 1 2,-1 0 2,0 0 2,0-2 2,-1 1 3,-1 0 3,0-2 3,0 0 3,0-1 5,0-2 3,-1 3 2,0-2 4,0 1-2,-1-2 1,0 0-2,0 0-1,-1 0-1,-1 0-1,-1 0-2,0 0-1,-2 0-3,1 0-3,-1 0-3,0-2-5,-2 1-4,1-2-3,0 2-4,0-2-1,-1 0 0,0 2-2,1-3-3,1 1 1,-1 0-2,2 0-1,0-1-1,0 1 2,3 1-2,-1-1 1,1 2-2,1-2 1,0 0-1,1 2-1,1 1 0,1-3 2,1 2 2,0-3 0,0 2 2,3-1 0,-2-1 0,3 0 1,0 0 1,-1-1 1,3 0 1,0-1 2,0 2 3,0-1 1,1 0-1,0 1-1,0 0 2,1 0-1,-1 0 0,1 1-2,-1 2 0,1-2-1,-1 1 1,0 1-1,0 0 0,-2 0-2,0 1 0,-1 0 0,1 0 1,-3 1-1,0 0 0,-2-1 1,0 1 2,-2-1 3,0 0 3,0 0 7,0 0 3,0 2 3,-1 1 1,-1-2 2,-1 2 1,0 0-1,0 1-1,-3 0 0,1 0-3,-1 0 2,0 0-7,0-1-5,-1 1-15,1 0-15,0-1-20,1-1-17,0 0-26,1-2-30,-1 0-28,1 0-26,2 0-18,0-1-10,0-2-18,0 0-14,2 3-3,0-5 4,1 1 22,0-1 26,1 1 27,1 0 24,0 0 24,1-1 22,2 0 18,-1 2 14,0-1 12</inkml:trace>
  <inkml:trace contextRef="#ctx0" brushRef="#br0" timeOffset="120391.886">20785 7046 20,'0'0'31,"0"0"7,2-1 5,-2 1 7,0 0 7,2 1 8,-2-1 6,0 0 10,0 0 11,0 0-5,0 0-18,0 0-13,0 0-12,0 0-8,0 0-3,0 0-4,0 0 0,0 0 1,0 0-1,0 0 1,0 0 2,0 0 0,0 0-2,0 0-2,1 1-2,-1-1-3,0 0-1,0 0-2,0 0 0,0 0 0,0 0 0,0 0 3,0 0 2,0 0 1,0 0 0,0 0 2,0 0 0,0 0 1,0 0-1,0 0 1,0 0 0,0 0-1,0 0 1,0 0-2,0 0-1,0 0 0,0 0-2,0 0 0,0 0-2,0 0-1,0 0 0,0 0-1,0 0-1,0 0-2,0 0 2,0 0-3,0 0 1,0 0 1,0 0-1,0 0 0,0 0-1,0 0-1,0 0 1,0 0-2,0 0-1,0 0-2,0 0 0,0 0-1,0 0-2,0 0 0,0 0-2,0 0 0,0 0-3,0 0 2,0 0-2,0 0 2,0 0-3,0 0 1,0 0 2,0 0-2,0 0 2,0 0-1,0 0 2,0 0 1,0 0 0,0 0 1,0 0 1,0 0 0,0 0 1,0 0 2,0 0 0,0 0 1,0 0 0,0 0 3,0 0-1,0 0 2,0 0 2,0 0-1,0 0 0,0 0-1,0 0 1,0 0-1,0 0-1,0 0-2,0 0 0,0 0-1,0 0-1,0 0-2,0 0-2,0 0-2,0 0-2,0 0-2,0 0-1,0 0-1,0 0 0,0 0 0,0 0 0,0 0-1,0 0 0,0 0-1,0 0 0,0 0-1,0 0 2,0 0-1,0 0 0,0 0 0,0 0 0,0 0 1,0 0 0,0 0 0,0 0-1,0 0-6,0 0-9,0 0-9,0 0-10,0 0-21,0 0-25,0 0-26,0 0-27,0 0-27,0 0-22,0 0-25,0 0-18,0 0 7,0 0 20,0 0 25,-4 1 25,4-1 23,-5 1 23,5-1 20,-5 1 18,5-1 17,-4 2 12</inkml:trace>
  <inkml:trace contextRef="#ctx0" brushRef="#br0" timeOffset="121410.9443">20878 6975 1,'-2'0'27,"-1"0"8,1 1 6,-1 0 8,1-1 8,0 2 7,0-2 9,1 3 10,1-3 10,0 0 14,0 0-7,-3 0-22,3 0-17,0 0-13,0 0-8,-2 0-4,2 0-1,-2 0-3,2 0 2,0 0-2,-2-1 2,2 1 0,0 0-1,0 0-1,0 0-1,0 0-2,0 0-1,0 0-2,0 0-1,0 0-1,0 0 1,0 0 0,0 0 1,-3 1 0,3-1 2,0 0 0,0 0 1,0 0-2,0 0 0,0 0-1,0 0-3,0 0-2,0 0 0,-1 0-3,1 0 0,0 0 0,0 0-2,0 0 0,0 0-1,0 0 0,0 0 2,0 0-2,0 0 0,0 0 1,0 0-1,0 0 0,0 0-1,-2 2 0,2-2-2,0 0 1,0 0-3,0 0 0,0 0-3,0 1-2,0-1-4,0 0-1,0 0-1,0 0-4,0 0-1,0 0 0,0 0 0,0 2-1,0-2-1,0 0 1,0 0 2,2 2-1,-2-2 1,2 2 2,0-1 0,0-1 0,0 1 2,0 0-1,1 0 0,-1 0 2,0-1 2,1 1 0,1 1 1,-1-2 0,0 0 0,0 0-1,0 0 3,0-2 2,0 1 0,0 0 0,1-1 0,1 0 1,-1-1 0,-1 0 0,1 0 1,0-1-2,-1-1 1,1 0 1,-1 0-1,1 0 0,-1 0-1,0-1-2,-1 1-2,0-1 2,1 3-3,-2-1 1,1 2 1,-2-1-3,1 0 1,-1 3 0,0 0 1,0 0-2,0 0 1,0 0 2,0 0-2,0 0 1,0 0 2,0 0-2,1 3 3,0 0 0,-1-1 1,1 4 1,-1-1 0,0 1 0,1 1 1,-1-1-1,1 2 0,-1-1-1,0 1-1,0-1 0,0-1-3,1 1 1,-1-3-2,1 0-1,-1-1-1,1 1-1,1-1-1,-1 0-2,2-1 1,-2 1-2,1 1 2,0-1-1,0 1 1,0-1 0,1 0-1,-1 2 3,0-1-1,0-1 0,0 2-1,1-1 1,0 1 0,1 1-1,-1-2 0,0 1 0,1 1 0,0 1-1,-1 0 0,1-1-1,0 2 0,-1 0-1,2 1 2,-1 0-3,0 2 1,-1 0 1,0 0-1,0 0-2,0 3 1,-1-1-1,1 0 0,0 0 1,-2 1 0,0-1 0,0 2 1,-1-1-1,-1 2 0,0 0 0,0-2 1,-2 1 2,1-1 1,0 1 3,-1-1 5,-1 1 3,1-1 6,-1-1 4,0 0 4,0 0 3,-2-2 6,3 0 2,-2-1 3,1-1 5,-1 0 1,1-3 4,-1 0 0,1 1 0,0-2-2,0-1-2,0-1-3,1-2-2,-1 2-5,0-3-4,-1 0-6,0 0-3,1-2-4,0 0-3,-2-2-4,1 0-3,0-1-4,-1-2-2,1 0-2,0 0-5,1-1-2,0-1-4,0 0 2,0-1 2,2 1 3,0 0 1,0-2 3,2 2-2,-1-2-2,1 2-7,0 0-6,0-2-5,1 2-11,-1 0-8,2 0-10,-1 0-13,2-1-25,1 1-28,-1-2-28,0 1-27,2-2-38,-1 1-36,1 0 6,-1-1 20,1-3 27,0 1 27,-1 1 26,0 0 23,-1-2 21,0 1 19,0-1 18,0 1 15,2 0 13</inkml:trace>
  <inkml:trace contextRef="#ctx0" brushRef="#br0" timeOffset="121866.9704">20844 6779 3,'-2'-1'23,"2"1"6,-2 0 6,-1 1 6,3-1 7,-3 2 9,2-2 10,1 0 13,-2 2 8,0-1 10,2-1-4,-1 2-12,1-2-8,-2 0-3,1 2-1,1-2 0,0 0 0,-1 2-1,1-2 0,0 0-1,0 0-4,0 0-5,0 0-3,0 0-4,0 0-2,0 0-3,0 0-4,0 0-4,0 0-2,0 0-4,1 1 2,-1-1 3,3 1 2,-3-1 2,3 0 2,0-1 2,0 1 1,2-2 2,-1 1 2,2-1 1,0 0 4,0-1 2,2 0 6,-1-1 2,0 1-2,1-1-1,1-1-5,0 0-2,0 0 1,-1-2-4,1 2-2,0 1-2,-1-2-5,0 1-3,0 2-4,-2-1-4,1 0 0,-1 1-3,1 0-3,-2 1 0,0 0 0,0 1-2,-2 0 0,1 1 1,1 0-1,-2 0 1,0 1 1,0-1 3,0 1 0,-1 1-2,0 0 0,0-1-2,0 1-3,-1 0 1,1 0 0,-1 0-2,1 0-5,-1 0-3,1 1-14,-1 0-17,0 0-30,1 0-31,-1 1-35,1-1-36,0 2-42,0-1-36,1 1-58,0 0-54,1-1-10,-1 1 14,1 1 32,1-2 39,-2 2 40,0 0 38,0 1 34,0 0 32,0 3 26,0 0 22,0 1 18,-1 3 16</inkml:trace>
  <inkml:trace contextRef="#ctx0" brushRef="#br0" timeOffset="135665.7596">25987 4805 8,'-3'-2'30,"-1"1"7,0-1 7,0 1 8,-1 0 9,1 1 10,1 0 9,0-1 11,0 1 12,0-1 12,1 0-12,2 1-32,0 0-21,-1 0-11,1 0-6,0 0-2,0 0-3,0 0 1,0 0-1,0 0 2,0 0 1,0 0 1,0 0 1,0 0 2,0 0 1,0 0 0,0 0 0,0 0-2,0 0-2,0 0-1,0 0-2,0 0-4,0 0-2,0 0-4,0 0-4,0 0-3,0 0-3,0 0-3,0 0-3,0 0-2,0 0-1,0 0-1,0 0-1,0 2-1,2 0 2,0 1-1,0 0 2,1 1-2,1 2 0,1 0 1,1 1-1,0 1 0,1 2-1,0 0 1,0 1-2,2 1 0,-1 0 0,1 0-1,0 1 0,0 1 1,0 1 1,2-1 2,-1 0 0,-1 1 1,2-1 1,-2 1 1,1 0 3,1-1 1,-2 1 1,0-1 1,0 1 1,1-1 1,-1 1 1,-1 0-1,1-1-1,-1 1-2,-1-1 1,1 1-1,-1-1 0,0 1-2,0 1 0,-1-1 0,0 0-2,1 2 0,-2 1 0,0 0-1,0 0 0,-1 1-1,0-1-1,1 2 0,-2 0-1,0 1-1,-1-2 0,0 1-1,0 1 0,0-3 0,-1 2-2,1 0 0,-1-3-1,-1 3-1,1-3 0,-1 0 0,0 0-1,0-1-1,0 1-1,0-2 0,0 1 0,1-1-1,-1 0 1,0 1 1,0-1 3,0 0 0,0-1 4,0 3 0,0-2 2,0 2 2,0-2 2,-1 2 1,0-1 2,1 1 1,-2 0 2,1 0 2,-1 0 1,1 0-1,-2 1 1,1 0-3,0 1 0,0-2-1,-1 3-1,1-1 0,-1 1-2,0-1 1,0 1-1,0 1-2,0-2 0,0 0-3,0 1 2,0-1-1,0 1 0,0-3 1,-1 0-1,1 0 0,0-1-1,0 0 2,1-1-2,-1 0 1,0-1-1,0-1 1,-1 1-2,0-1 2,0 0-1,0 0 0,0-1-1,0 1-1,-1-1 0,1 0-1,-1 0-1,0 0 0,0 1 0,2-1-1,-2-1 0,1 1 2,-1 0-1,0 0 1,0-1 0,1 0 1,0 1 1,-1-1 0,1 0 2,-1-1 0,0 2 2,0-1 0,0-1-2,1 0-3,-1 0-9,1-1-12,-2-1-14,2-1-12,-1 0-18,2 1-13,-1-2-13,1 0-13,0 0-26,0-1-26,1-2-4,-1 2 11,0-2 14,1 0 18,2-3 17,-4 1 17,4-1 16,-5 0 12,0 0 13,1-1 9</inkml:trace>
  <inkml:trace contextRef="#ctx0" brushRef="#br0" timeOffset="137509.8651">9103 4756 4,'-4'5'28,"1"0"4,-3-1 6,2 1 7,-2 0 5,1-1 6,0 0 8,0 0 7,-1 1 11,1-1 10,0 0-10,1 0-26,-1-1-14,1 1-9,0-1-2,-1 1 1,2-1 2,-2 0 3,1 1 4,0-1 4,0 0 3,-1 1 3,0 1 0,2 0-1,-2-2 2,1 1-2,-1 1-1,2-2-1,-2 1-1,1 1-2,-1 0-2,1-2-2,0 1-3,0 1-3,0-3-2,-1 3-3,0-2-3,0 1-2,1 1-4,0-2-2,-2 1-3,1 1-3,-1-2-3,0 2-3,0 0-4,0 2-1,0-2 1,-2 2 0,1-1-2,0 2 2,1-1 0,-3 1 1,2 1 2,0-1 0,-1 1 1,0 0 0,0-1 3,2 2 1,-2 0 2,0-1 0,1 0 1,0 2 0,0 0 0,-1 0 0,0 0 0,2 2 2,-2 1-1,2 1 1,-3-1 2,2 3 1,-1 0 0,1 2 1,-1 1 0,1-1 1,-1 3-1,2 0 1,-2 0-1,1 2 1,1 0-2,-1-2-1,0 4-2,2-3-1,0 1-2,0 0-3,2 0-1,0 2-5,0-4-2,0 2-3,0 0-3,2-2-3,0 1-2,0-1-1,1 1-2,0-1 4,1 2 3,0-2 1,1 1 3,0 0 2,1 1 4,-1-1 2,1 0 1,0 1 2,0 0 2,1 1 4,1-1 1,-1 0 3,2 2-1,-1-1-3,0-1-1,0 2-2,0-1 0,1 1-5,1-1-3,-1 1 0,1-2-2,-1 1-2,1-1-1,0 0-2,0 1-3,-1-2 0,1 1-2,1-2-1,-2 0-1,1 0 0,0-1-1,1-1 0,0 1 1,-1-2-2,0 0 1,2-1 3,-2 1 2,1-2 4,-1 0 1,1 0 2,-1-2 3,0 0 2,-1-1 1,2 0 1,-2-2 1,0 0 2,0 0 2,0-1 2,0-1-1,-1-1-3,0 1 0,-1-3-2,0 3 1,0-3-2,-2 0 0,1-2 0,1 2-2,-2-2-2,0 0 0,0 0-2,0-2 0,-1 0-3,-1-2-3,1 2-5,-1-3-10,0 0-10,0 0-17,0 0-23,0 0-21,0 0-17,0 0-15,2-1-10,1-1-11,0 2-8,0-3-7,1 3-7,1-2-16,-1 0-13,0-1 9,1 1 21,-1-1 23,1 0 25,-1-1 19,0-1 19,-1 0 14,-1 2 13,1-2 10,-2 1 9</inkml:trace>
  <inkml:trace contextRef="#ctx0" brushRef="#br0" timeOffset="164614.4154">8000 3736 15,'-6'-6'32,"-1"1"7,1-1 7,-2 1 9,0 1 8,1 2 11,0 0 10,0-1 13,0 1 13,2 0 15,1 2-16,1-3-40,0 3-21,1-1-10,2 1-6,0 0-5,0 0-2,0 0-3,0 0-3,0 0-3,0 0-3,2-2-2,2 2-3,1 0-3,3-1-1,1 1-1,2 0-1,3-1 1,1 1-1,4-2 1,2 1-1,3 0-1,3-2 0,3 0 2,3 2 1,3-2 1,3 0 1,2 0 3,2-1 1,4 1 0,1 0 2,0-2 0,3 1 0,1-1 0,-1-1-1,2 0 1,1 1-2,-2-2-1,2-1-3,2 0-5,-1 0 0,0 1 2,2-3 0,-1 1 2,3 2 2,2-3 1,1 0 2,2 2 0,0 0 2,0 0 1,0 0-1,1 2 0,-1 0-1,0 0-1,0 2 0,-2 0-2,-2 1-2,-1 1 0,0 1-2,-2 0 1,-2 1-1,0 0-2,-1 0 2,-4 2 0,0-1 3,-2 0-1,-1 1 4,-3-1 2,-2 0-5,-2 1-6,-3 0-18,0 0-22,-3 0-22,-3 1-21,-2-1-32,-1 1-36,-4-1-9,0 2 3,-2-1 12,-4 0 15,-2 1 14,-3 0 15,-2 0 15,-3-2 14,-4 1 15,-2 1 13,-2-4 11</inkml:trace>
  <inkml:trace contextRef="#ctx0" brushRef="#br0" timeOffset="164951.4347">8933 3957 6,'-28'9'32,"3"-1"10,-2 0 9,3 0 11,0-2 10,3 1 10,4-2 12,0 0 10,4-2 14,5-2 13,1 1-9,7-2-31,3 1-26,3-1-30,3 0-14,4 0-9,4 0-5,4 0-4,1 0-1,5 0 0,3 0-1,3 0-1,2 0 1,5 1 0,2-1 2,4 2 3,1 0 1,3-2 1,2 2 1,2-1 0,2-1-1,1 0 1,0 0-11,2 0-13,-1 0-15,0-3-13,-1 3-21,-2-2-25,-1 0-20,-1 1-12,-2-2 1,-3 2 7,-1-2 9,-5 3 12,-2 0 10,-1-1 12,-4 1 12,-3 1 13,-2-1 10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1-11-26T00:35:37.0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9199 3837 3,'-3'-12'19,"-1"1"4,0 2 3,1-3 3,-2 2 4,2-2 5,0 0 5,0-1 5,0 1 7,1-1-4,0 1-13,-1-1-7,1 1-2,0 1 0,0 0 0,0-1 1,-1 1 2,1 1 1,0-1 2,0 2 1,0 0 2,0 1 0,-1-2 3,1 1 1,-1-1-1,0 1 2,0 0 0,0 1 0,-1-2 1,1 1 0,0 1 1,0 0 1,1 2 2,0-1 2,0 2 1,0 1 1,-1 0 0,2 1 0,-1 1 0,1 1 1,1 1-3,0 0 1,0 0-2,0 0-1,0 0-2,0 0-3,0 0-6,0 0-5,-2 1-4,2 1-6,-2 0-5,1 2-2,0 1-4,0 2-1,-1 2-4,1 1 0,-1 2 0,1 3-1,-1 0 0,1 3 0,0 0-2,-1 1 3,1 2-1,1-1-2,-1-1-1,1 1-5,1-1-10,0 0-7,1-2-9,1 1-11,1-2-10,1 0-22,2-1-25,0 0-23,0 0-15,2-3-29,2 1-26,-1-2-2,0-2 10,3 1 20,-3-3 21,2-1 19,-2-2 20,0 1 16,1-2 17,-2 1 15,-1-2 13,0-1 11</inkml:trace>
  <inkml:trace contextRef="#ctx0" brushRef="#br0" timeOffset="284.0162">9902 3499 26,'0'0'37,"2"1"8,-2 2 7,0 2 9,-2 1 8,1 2 10,-1 1 10,1 3 10,-1 1 12,1 2-6,1 2-23,0 1-28,0 1-30,1 1-19,0 2-12,0-1-8,0 0-5,1 0-7,0 0-6,0-1-10,0 0-10,1-2-17,1-2-17,-1-1-3,2 0 4,0-3 8,0-1 8,1-1 9,1-1 9,0-1 7,1-3 7,1 1 7,1-2 5</inkml:trace>
  <inkml:trace contextRef="#ctx0" brushRef="#br0" timeOffset="555.0317">10777 3442 18,'9'-8'37,"0"1"10,-2 3 9,0 1 11,0 2 10,1 2 12,0 2 12,-2 1 13,0 3 15,0 2 15,1 3-17,-1 0-42,0 4-30,-1 1-24,0 0-13,1 3-7,-2 2-4,1-1-4,-1 3-8,1-2-12,0 2-14,2 1-12,-1-1-15,0 1-13,0-2-22,2 0-24,3-1-2,-1-1 4,1 0 10,2-4 10,-1 2 12,2-2 10,-1-2 13,1 0 11,1-1 10,-1 0 10</inkml:trace>
  <inkml:trace contextRef="#ctx0" brushRef="#br0" timeOffset="13579.7767">2243 6089 33,'14'-5'45,"-2"0"12,-2 2 12,-3 0 13,-2 2 13,0 2 15,-3 1 14,-1 0 18,-1-2 18,0 0 24,0 0-20,0 0-56,0 0-31,0 0-16,0 0-4,0 0-2,0 0 3,0 0 2,0 0 3,-3 0 2,0 0 2,-2-1 3,1-1-2,-2 1-1,-1-2-4,0 3-3,-2-3-9,-1-1-8,0 1-9,-2-1-8,-1 1-7,-1-2-3,0 1-4,-3 1 0,1-2-2,-1-1-1,0 2-2,-3-1 0,1 2-4,-1-1-2,0 0-2,0 1-2,0 0-3,-1 0 0,0 1-2,1 0-1,-1 0 2,0 2 4,1-2 4,0 1 5,1 1 5,0 0 2,0 0 3,2 0 2,0 1 2,0 1 2,1-2 2,0 1 1,1 1 3,0-1 1,2 0 1,-1 2-2,0-2-6,0 2-3,0-1-2,1 0-5,-2 1 0,2 0-1,-2 1 0,1-1-2,-1 2 0,1-1-1,-2 1-2,1 0 0,-1 1-3,0 0 2,0 1-1,1 1-2,-1 0-1,1 0 1,-1 2-2,1-1 0,0 2-2,2-2 0,-2 3-2,3 1-2,-2-1 1,2 2-2,0 1-2,0-1 3,1 1-4,1 1 0,-2 1 0,3 0-2,-1 1 0,0-2-1,1 4 0,0-3-3,0 0 0,1 2 0,1-1-2,-1 0-1,0-1 0,1 2-2,1-1 0,0 1-2,-1-2-1,1 3 0,2-1 0,0 0 4,0 2 4,1-1 4,0 0 3,1 2 2,0-1 4,0 1 3,1 1 2,1-1 4,0 0 1,0 1 4,1 0 3,1 1 4,0-1-2,0 1-2,0 0-1,0-1-1,1 0-2,1 1-1,0 0-2,0 0-1,1 0-1,2 0-2,0 1-1,0 1-2,-1-3-1,3 1-1,0-1-1,0-1-2,1 1-1,1-1-2,0-1-1,2-2 1,-1 0-2,3 1 1,0-3-1,2 1-2,-1 0 1,2-2 4,0 0 0,1-1 2,1 1 3,-1-2 1,1-1 2,1 0 1,-2-1 2,1-1 0,0 1 3,-2-2 0,2 0-1,-2-1 1,2-1 0,-1 0-3,0 0-1,0-1-3,2 1-2,-3-1-1,3-1-4,-2 1 0,0 0-2,2-3-2,-1 2 0,-1-2 1,2 1 1,0 0 2,-1-3 3,2 3 2,0-3 2,-2 1 2,2-1 4,1-1 1,-1 0 2,0-1 3,0 0 2,1-1 3,-2 0 1,2-1-1,-1-1-1,1 1-1,-3-1 0,3 0-3,-1-2-1,-2 2-1,3-3-1,-1 1-1,0-1-3,0-1 2,-1 0-3,2 0 2,-1-1-4,-2-1-1,2-2-1,-1 2 0,-1-2-1,1-1-2,-1 3-3,-2-4 1,1 2-2,-2-1 4,1-1 3,0-1 1,-2 2 3,0-1 3,0-1 2,0 0 1,-1 0 2,0-1 3,-1 1 2,1-1 3,-1 0 5,0 0 2,0 0 4,0 0 4,-1-1-1,-1-1-1,2 1 2,-2-1 3,1 0 2,-3 0 2,0-1 2,1 0 3,-2-1 1,-1 1 1,-1-1 1,1-1-2,-1-1-1,-2 2 0,0-1-6,0-1-1,-1 1-4,-1-1-5,-1-1-4,0 0-3,-2 2-7,0-1-3,-2 0-2,0 0-1,0 1-5,-2-1-3,0 1-3,-2 0-2,0 0 1,0 0 1,-3-1 3,1 1 3,-1 1 2,-1-2 4,-2 1 2,0 0 0,-1 1 7,1 0 3,-3-1 6,1 2 9,-2-1 5,1 1 4,-3 1 6,1-2-1,-1 1 3,0-1-2,-1 0 4,-1 2-3,0-2 3,0-1-1,-1 1-1,1 0-5,-2 0-4,1 0-6,0 1-3,-1 1 2,0 2-5,-1-1-3,1 3-7,-2-1-1,0 3-5,0 1-1,-1 2-5,1-1-7,0 3-3,-1 1-3,0 2-7,0 1-8,1 0-5,-1 2-6,1 1-10,-1 1-12,0 1-17,2 1-22,-1 1-23,1 0-28,1 2-21,1-2-18,0 3-18,1 1-12,3 0-15,1 1-14,2-1-19,1 1-18,2 1-7,3-1 3,0 1-15,4 1-14,2-2 24,0 2 36,3 0 38,1 0 33,1 2 31,0 1 25,3-1 24,-1 3 20,1-2 18,0 3 15,2 0 11</inkml:trace>
  <inkml:trace contextRef="#ctx0" brushRef="#br0" timeOffset="15352.8781">4224 16307 31,'16'0'44,"-3"1"11,-2-1 11,0 0 12,-4 0 12,0 2 14,0-2 13,-2 0 16,-1 0 18,1 0 18,-2 0-21,1 0-56,-1 0-31,-1 0-14,-2 0-5,0 0 0,0 0 3,0 0 3,0 0 5,0 0 5,0 0 5,0 0 7,0 0 5,0 0 8,0 0 1,-1-2 1,-1 1-4,-1-1-8,-1 0-5,0-1-7,-2 3-5,0-5-5,-2 3-6,0-1-2,-2 0-5,-1-1-7,-1 0-4,-2 0-8,0 0-3,-2-1-4,1 2-2,-2-1 0,0 0-2,-2 1-1,1 0-3,-2-1 1,1 2-3,0 0 0,0-1 0,-1 2-2,2 1-3,-1-2 1,1 2-4,-1 0 1,1 2-3,1-2-1,-1 0-1,2 3 0,-1-2 0,1 2 0,-1-1-1,2 2-3,-1 0 0,1-1 0,0 2-1,1 1 1,-1-1-1,1 1 2,0 1-1,0 0 4,0 0 0,1 1 4,-1 1-2,1 0 2,1 1 2,-2-1 0,2 2 2,-1-1 1,1 1 1,-1 0 0,2 1 0,0 0 0,-1 0 0,0 1-1,1 0-1,0 0-4,1 1-1,0 0-1,0-1 2,1 1-1,1 0 4,0-1 0,1 1 3,1 0 0,1 0 3,0 1 0,2-1 3,-1 1 0,1 0 2,2 1 2,0 0 3,1 1 2,0 0 0,0 1-1,2 0-1,0-1-1,0 4-2,2-1 0,0 0 0,0 2-3,-1-1-2,2 1 0,-1-1-3,1 2-1,1 0-1,-1-2-2,1 1-3,0-1-2,0 0-2,1-2 0,0 1-4,1 1 0,-1-2-3,2-1 1,0 1-3,1-1-1,0 0-2,1-1-2,0 1 0,1 0-4,0 0 0,0 1 0,3-2 0,-2 0 4,2 0 5,0 0 4,2 0 5,-1 0 2,1-1 5,1 1 3,0-2 6,2 1 3,1-1 6,-1 0 6,2 2 4,1-2 6,0 1 0,1-1 0,1 2-2,0-3-2,1 1-2,-1 1-1,0-2-2,0-1-1,-1-1-4,0 0-2,-1-2-2,0 0-4,-1-1-4,0-3 0,-2 0-4,1 0-1,-1-2-1,-1-1-2,0 1-2,1-3-1,-2 2-2,0-2 0,0-1-3,0 0 0,0 0-3,-1-1 1,1-2-1,-1 2-3,2-3 0,-1 1-2,-1 0 1,1-1 1,0-1 2,1 0 1,1 0 4,-2-2 2,2 1 3,1 0 2,-2 0 2,1-2 2,-1 2 2,2-2 3,-1 0 2,-1 1 2,1-1 0,-1 0 1,-2-1-2,2 1-1,-2 0 0,1-1-4,-1 0 0,-2 0-2,2 0 0,-2 1-2,1-2-1,-2 0 0,2 1 0,-3-2 0,1 2 0,-1-2 2,-1 1-2,1-2 0,-2 2-2,1-2 1,-1 0 2,-1-2 6,-1 0 4,0 0 4,-2-2 3,0 1 2,0-2 4,-2 0 5,-1-1 2,0-1 5,-1-1 4,-1 1 2,0-2 5,-2 0 3,0 1-2,0-2-3,0 2-2,-3-1-1,1 0-4,-1 0-1,-1 0-3,1 0-4,-2 1-4,-2-1-4,1 3-3,0-1-1,-2 0-3,-2 0-2,1 2-1,-2-2-2,-2 2-5,0 0-3,-3-1-2,1 2-2,-2-1-2,-1 0-3,-3 1 0,0 0-4,1 0-2,-3 1-7,0 0 0,-1 0-4,0 1-6,-1 0 0,-1 1-4,-1 0-3,1 1 0,-1 1 3,1-1 3,1 3 2,-1-1 4,-1 3 5,2-3 3,0 5 4,1-2 3,1 0 2,-1 2 0,2 0 0,0 0-1,1 3 0,1-1-5,1 0-9,1 0-7,0 1-10,3 1-12,-1-2-10,3 1-15,-1 0-15,2 0-19,2-1-20,-1 2-17,3-2-11,1 2-5,-1 0-3,2-1-15,1 2-16,0 0-1,5 0 4,-4-2 19,4 2 21,0 0 23,-4 2 22,4-2 21,-3 0 19,-1 3 14,3-1 13,1-2 9</inkml:trace>
  <inkml:trace contextRef="#ctx0" brushRef="#br0" timeOffset="17420.9964">2653 2542 22,'-1'-12'40,"0"0"11,-1 2 11,0 0 12,-1 3 14,-1 2 13,1 3 17,0-2 17,0 1 23,0 1 24,2-1-11,-2 2-42,3 1-27,-1-2-16,1 2-8,0 0-4,0 0 0,0 0-1,0 0 0,-2 1-1,2-1-1,0 0-4,0 0-6,-1 2-8,1 1-6,1 1-11,0 1-5,1 2-9,1 3-4,-1-1-5,1 4-3,1 2-2,-1 2-2,2 2 2,0 2 0,0 1 0,1 2 3,0-1 3,0 2 0,-1 2 0,0-1-3,1 1-2,-1 0-1,-1-1-3,0-1-3,-1-1-1,1 1-1,0-2-2,-1-2-7,1-2-8,-1-1-10,0-1-8,-1-5-8,0 2-8,0-4-6,1-2-6,-1-1-5,-1-2-6,1 0-8,-1-3-12,0 0-10,-1-2-10,0 0-1,-1-2 3,-2 0 7,0-3 6,0-2 8,-2-1 7,-1-1 6,-3-1 7,1-4 8,-1 0 6,-2-1 12,1 0 11,0-2 11,-2 1 12,1-1 7,0 1 8,0-1 5,0 1 7,1 1 5,-1-2 4,2 2 5,0-1 4,0 0 3,0 0 3,2 1 0,0 0 1,0-1-1,2 0 1,2 0-1,0 1 0,0-1-2,2 1-1,0 0-4,1-1-2,1 1-3,0 1-3,2 0-3,0 1-2,2-1-4,0 2-1,2 0-2,0 0-2,-1 2-3,2-2-2,2 2-3,-1 0 0,1 1-2,1 2 0,0 0-1,0 0 1,2 2-1,-1 0-1,1 0 1,-1 2-2,0 0 0,1 2-1,-1-1 2,1 1 1,-1 2 1,-1 1 2,0-2 2,0 2 1,-2 0 3,1 1 1,-2 1 2,-1-1 5,0 2 2,0 0 3,-2 0 3,-1 2 3,0 0 2,-2 0 1,1 1 2,-2 2 2,-1 0 2,-1 1 0,0 1 2,-1-1 1,-1 2-2,0-1 2,0 2-2,-1 0-3,0 0-1,-2 0-3,2 1-1,-1-1-1,1 1-4,-1-1-3,2-1-2,-1 1-2,0 0-3,2-1-3,-1-1-3,1 1 0,1 0-1,0-1-1,0-1-1,1 0-3,0-1-2,0 0-2,0-3-1,2 1-3,-1-2 1,1-1-1,1 0 2,2-1-1,0-1 2,0 0 0,1 0 0,1-1 1,2 1 1,-1 1 0,0-4 2,1 3 3,1-1 1,-1 0 3,1 1 0,1-1-1,-2 0 0,2-2-1,0 2 1,-1-1-1,2 1-4,-2 0-6,0-1-8,3-1-8,-2 2-11,0-1-15,1-1-24,0 1-29,1-1-28,-1 3-21,-1-3-42,1 0-39,0 1-1,-1 0 15,1 1 22,-2-1 26,2 1 24,-3 0 22,0 0 21,0-1 19,0 2 18,-1 1 15,-1-1 13</inkml:trace>
  <inkml:trace contextRef="#ctx0" brushRef="#br0" timeOffset="17836.0201">3252 3002 22,'3'8'40,"0"1"11,-1-2 10,-1 0 12,0-1 11,-1 1 13,0-3 14,0 1 14,2-3 17,-2 0 19,1 0-16,-1-2-44,0 0-27,0 0-19,0 0-7,0 0-6,0 0-2,0 0 1,0 0 3,0-2 4,1-1 5,0-1 5,0 0 3,1-1 2,-1-1-1,1-2-2,-1-1-4,1-2-3,1-2-1,-1 0-3,0-2-1,0-2-2,1 1 0,-1-2-6,0 1-2,1-1-5,0 0-3,-2 0-3,0 0-5,1 0-2,-1 4-1,0-2-2,0 2-3,0 0-3,-1 1-2,1 2 0,-1 1-2,0 1 1,0 2-2,0 1-1,0 2 3,0 0 0,0 1 1,0 3 0,0 0-1,0 0 1,0 0-3,0 0 1,0 0 0,0 0-3,0 0 2,0 0 0,1 2-1,0 0-1,0 1 0,1 4 0,-1-1-1,1 3 2,1 0-1,0 3 1,2 3 0,-1-1 0,0 3 0,1 0-1,0 0 0,1 2-3,1-1-1,-1-1 0,0-1 0,1 1-1,0 0-2,0-2-2,0 1-3,0-3 0,1 1-1,0-2-1,-1-1 0,-1-1 0,1 0 1,1-3-1,-2-1 0,1-1 0,0-1 0,-1-1 1,1-1-1,-1-1 0,0-1 3,-1-1 4,1 0 3,0-2 2,-1 0 5,0-2 5,0 1 6,-1-3 6,1 0 6,0-4 4,-1 1 3,-1-2 3,0-2 2,0-1 4,0-2-2,-1-1-2,0 0-2,0-2 0,-1 1-8,0-2-5,-1 2-7,1 0-7,0-1-8,0 3-5,-1-1-9,2 2-10,-1 1-10,0 1-10,-1 2-14,1 1-14,1 2-14,-1 2-16,1 2-15,-1 0-11,1 2-20,0 2-21,0-1-18,0 4-7,1-1-20,1 3-18,0 0-1,0 2 9,1 0 22,-1 2 27,1 1 25,-1 1 25,1 1 21,-1 0 18,1 3 18,0 0 14,-1 0 12</inkml:trace>
  <inkml:trace contextRef="#ctx0" brushRef="#br0" timeOffset="18168.0391">3852 3047 1,'6'3'36,"-1"-1"12,-1 1 12,0-3 13,-2 0 13,0-3 14,1 1 15,-2-2 18,1-2 18,-1-1 23,1-1 24,-1-1-22,1-2-63,-1 0-38,1-2-23,-1 1-9,0 0-6,1-1-1,-1 0-1,2 2 0,-1 0-1,1 1-1,-1-1 0,1 4-3,-1-1-5,0 3-4,0 0-7,0 1-2,1 2-1,0 1-2,1 1 0,0 1 2,1 1 1,0 3 3,1 2 1,1 0 5,2 3 4,-1 0 5,1 2 5,1 0 6,1 3 6,-2-2 4,2 2 3,0 0 3,-1-3 4,0 2 1,1-2 0,-1-2 2,0 0-1,1-1 0,-1-1-4,1-3 2,-1-1-2,0 1-1,1-4-1,-2 1-1,2-2 1,0-2 0,-1-1 1,0 0-3,1-4 3,-1 0 0,0-3 2,0 0 0,0-3-5,0-2-2,-1-3-2,0-1-7,0-2-7,-2-1-6,1-1-7,-2-1-11,-1 0-13,-1 0-16,0 0-20,-1 2-17,-1 0-20,0 2-20,1 2-14,-2 1-19,0 2-13,0 1-15,-1 2-12,1 0-25,0 4-26,0 1-11,-1 1-4,1 2-2,-1 1-2,0 3-4,0 0-2,0 0 22,0 0 27,0 0 29,0 5 26,-1 1 24,1-2 21,0 1 20,1 0 18,0 0 13,0 1 10</inkml:trace>
  <inkml:trace contextRef="#ctx0" brushRef="#br0" timeOffset="31865.8226">5545 7950 11,'3'-5'33,"-1"3"8,0-1 9,0 1 9,-1-1 9,-1 3 10,0 0 12,0 0 13,0 0 15,0 0 7,0 0-2,0 0-15,0 0-26,0 0-16,0 0-11,0 0-5,0 0-1,0 0 0,0 0 2,0 0 2,0 0 3,0 0 2,0 0-1,0 0-1,0 0 0,0 0-4,0 0-2,0 0 0,0 0-1,-3 0-2,1 0 1,-1 0-1,0 1-3,0-1-2,-1 2-4,1-2-5,-1 1-4,0 0-5,0-1-2,1 3-3,-1-1-1,0-1-1,-1 2 0,1-1-2,0 1 0,1 0-1,-2 1 0,2-1 1,-1 2 1,-2 0-3,3-1-1,-1 1-1,0 1-1,1-1-3,-1 1-1,0 1-3,1 0 0,-1 0-2,1 1-1,0 0-1,1 1-2,0-1 0,0 2-3,2-2 0,-1 1-2,1 0 0,1-1-1,0 2-1,1-1-1,0 0-2,1 1-1,0-2-2,2 1 0,-1-1-3,0 1-1,2-2 1,-1-1-2,1 1 1,1 0 1,0-1-1,0-1 2,1 0 3,1-2 2,0 1 2,1 0 1,0-2 4,1 0 1,0 1 3,1-3 2,0 1 3,0-2 3,0 1 1,0-3 1,0 1 3,-1-1 1,0-1 3,1-1 0,-2-1 2,2 1 1,-3-1 1,0-1 2,0-1 0,0 1 3,-1 0 0,-2-1 1,0-1 3,1 1 2,-3 0 2,-1-1 2,-1 2 0,0-2 2,0 1 1,-2-1 1,-1 1 2,0-1 0,-2 1 0,0 1-2,0-2 2,-2 1-1,-1 0-3,1 0-2,-1 1-2,-1 1-3,1-1-6,-2 2-1,1-1-6,0 0-3,0 3-5,-1-2-8,1 4-12,0-2-16,1 1-13,-1 2-16,1-3-18,0 3-16,1 0-27,0 0-33,-1 3-23,1-2-21,1 2-15,0 2-10,1-1-22,0 1-15,1 3 14,-1-1 28,2 3 30,0-1 29,0 2 25,0 1 24,0 1 22,1 0 20,0 2 16,0-1 11</inkml:trace>
  <inkml:trace contextRef="#ctx0" brushRef="#br0" timeOffset="32322.8487">5626 8441 25,'0'-5'34,"0"0"9,0 0 9,0 3 9,1 0 10,0 1 11,-1 1 13,0 0 17,0 0 18,0 0 1,0 0-16,2 1-16,0-1-18,-1 2-11,0 0-8,-1 1-2,0 1-4,1-1 0,-1 2 0,0 0-2,0 0-3,0 2-4,1 0-6,0 0-4,0 1-5,-1-1-1,1 2-2,1-1 0,-1 2-1,1-1 1,-1 0 0,1 2 0,-1-1-1,0 0-2,0 1 0,1 1-2,-1-2 0,0 2-2,0 0-4,0 0-1,1-2-2,-2 1 0,2 0-4,0 1-2,-2-2-3,1-1 0,0 1-4,0-2-3,-1 1-6,0-2-12,0 0-14,1 0-18,-1 1-18,1-3-15,0 1-17,-1 0-13,1-2-16,0 1-24,0 0-26,0-1-10,0 0 3,0 0 14,-1-4 21,1 5 21,0-2 21,-1-3 21,0 7 17,-1-2 14,0-1 13,0 1 10</inkml:trace>
  <inkml:trace contextRef="#ctx0" brushRef="#br0" timeOffset="33611.9225">5546 9082 9,'-1'3'23,"-1"1"4,1-1 5,0 1 5,-2-1 5,2 0 6,-1 2 6,1-1 9,0-1 8,0-1-2,0 1-13,1 0-7,-1-1-7,1 0-1,0-2 0,0 0 1,0 2 1,0-2 3,0 3 1,0-3 2,0 0 1,0 0 0,0 0 0,1 1-2,-1-1-1,0 0-3,0 0-4,0 0 0,0 0-3,0 0-1,0 0-2,0 0-2,0 0-1,0 0-1,0 0-1,0 0-3,0 0-1,0 2-2,0-2-3,0 0 0,-1 2 0,1-2-1,-1 2 0,1-2-1,-1 2 1,1-2 1,0 2-1,-1-1 1,1-1 0,-1 1-2,1-1 0,-1 3-1,1-3 0,0 1-3,-1 2 1,0-1-2,1-2 0,-1 2-2,1-2-2,0 2 0,0-2-3,0 0 0,-1 3-2,1-3 0,0 0-1,0 0 1,0 0-1,0 0 1,0 0-1,0 0 2,0 0-1,0 0 0,0 0 0,0 0-1,0 0 0,0 0-2,0 0 1,0 0 1,0 0-2,0 0 0,0 0-1,0 0 0,0 0-1,0-3 0,1 1 0,-1-1-2,1-1 1,0 1 2,0-2-1,-1 1 2,1-1 1,0-2 3,0 0 3,-1 0 1,1-2 3,0 1 1,0 0 2,-1-2 4,1 0 0,0 2 3,0 0 1,-1 0 2,0 2 1,1-2 0,-1 3 0,1-2-1,-1 2 0,1 0-1,-1 0-1,0 0 1,0 3-1,0-1 0,0 0 1,0 3-3,0 0 0,0 0 2,0 0-1,0 0 1,0 0-2,0 0 1,0 0 3,0 0-1,0 0 1,0 0-2,0 0-1,0 0-1,2 2 2,1-1-5,-1 2 1,0 0-1,1 1-1,0 1-4,1 0 0,0 1-1,0 2-3,1-1 0,1 1-6,-2 2 1,1-2-2,0 3-1,0-2 2,0 0 1,0 2 1,-1-1 2,2 0 0,-2 1 4,1-1 0,0 0 3,1 0 1,-1 1 2,0-1 0,1 0 3,-1 1 1,0-1 1,0-2 1,1 3-2,-2-3 1,0 2-3,1-1 1,-1-1-3,1 0 1,-1-2-1,-1 1 0,0-2-1,0 1-1,0 0 1,-1-1-1,0-2 0,0 1 0,0-1 1,-1-1 1,0 1-2,0-1 3,-1-2-3,0 1-1,0-1 0,0 0 1,0 0 2,0 0 0,0 0 0,0 0 3,0 0 4,0 0-1,0 0 8,0 0 4,0 0 4,-1 2 2,1-2 3,-2 0-2,0 1 1,-1 0-1,-1-1 1,0 0-3,0 1-5,-1 0-3,-2 0-3,1-1-5,0 1-8,0 0-9,0-1-6,-2 1-1,2 0-3,0-1-2,0 0-2,0 0 0,0 0-2,1 0 6,0 0 1,0 0 0,1 0 2,0 0 2,0 0 3,1 0 6,0 0 1,1 0 0,2 0 4,-2 0 3,0 3 2,2-3 6,0 0-4,0 0-1,0 0 0,0 0-4,0 0-2,0 0-1,0 0-7,0 0-6,0 0-2,0 0-4,0 0-2,0 0-3,0 0 0,2 0-4,1 0 0,1 0 2,0 0 6,2 0 1,1 0 4,0 0 0,1 0 4,2 0 1,-1 0 6,1 0 4,1 1 1,-1-1 1,0 1 2,1-1 1,-1 1 5,0 0-1,1-1 3,-2 1 0,0-1 2,1 2 1,-1-2-1,-1 1 3,1 0-1,-1-1-3,-1 1 1,0-1-2,-1 1 2,1 0-2,-2-1 1,0 0-5,-1 0-1,0 0-2,0 2-1,0-2-3,-2 0-5,0 0 2,-2 0 0,2 0-2,-2 0 0,0 0-2,0 0 0,0 0 0,0 0 1,0 0-4,0 0 1,0 0 2,0 0-4,0 0-1,0 0-1,0 0-6,0 0-15,0 0-11,0 0-21,0 0-15,0 0-28,0 0-19,0 0-22,0 0-29,0 0-18,0 0-18,0 0-22,0 0-18,0 0-14,0 0-9,0 0-8,0 0-5,0 0-4,0 0 0,0 0-8,0 0-2,0 0 26,0 0 34,0 0 35,0 0 33,0 0 29,0 0 26,0 0 21,-4 0 18,-1 3 16,1-3 13</inkml:trace>
  <inkml:trace contextRef="#ctx0" brushRef="#br0" timeOffset="34904.9964">8640 8086 15,'5'-4'34,"0"0"8,-2 1 7,-1 2 10,0-2 9,-2 3 10,0 0 13,0 0 14,0 0 19,0 0 4,0 0-3,0 0-16,0 0-28,-1-2-15,-1 1-10,1 0-4,-1 0 0,-1 0-1,1 1 0,-1 0-2,0 0-4,0 0-4,-1 0-8,0 0-6,0 0-5,0 0-6,1 0-4,-2 0-1,1 1-2,-2 0-1,2 0-1,0 0 1,-1 1-2,1 1 1,-1-2-2,1 2 0,-2 0-2,3 1 0,-2 0-2,1 0-1,1 1 0,-1 1-1,0 0-1,0 0-1,1 2-2,0-2-1,0 0 0,1 2-1,1 1 0,0-2-1,0 1 0,1-1 0,1 0-1,0 1 0,2-1 1,0 0-2,0 0 2,3 0 0,-1-1 0,1 1 1,1-2-1,-1 1 2,3-1 2,0-1-1,-1-1 2,3 0 1,0 0 2,-1-1 2,2-2 1,-1 0 2,0 0 2,1-2 0,-1 0 2,2 0 3,-3-2 2,0 0 4,1-1 1,-2-2 4,-1 2 3,0-3 5,0-1 0,-1 0 4,-2 1 1,1-3 4,-2 0-1,1 0 2,-2 0 0,-1-2 0,-1 1-2,0-1 1,-1 1-3,-1-1-2,0 1-1,-1 0-4,0 2-1,-2-1-2,0 1-2,0 2-2,0 1-1,-1-1-3,1 2 0,-1 0 0,-2 2-3,2 1-3,0 0-2,0 1-5,0 0-2,0 2-11,-2-3-9,2 6-12,0-3-15,0 3-22,0-1-31,1 1-24,-1 2-20,2 2-16,0-1-13,1 2-29,0 1-27,0 1 3,2 1 19,-1 3 24,0-3 26,1 4 25,0 1 21,0 0 22,0 1 19,0 0 15,1 0 12,0 2 10</inkml:trace>
  <inkml:trace contextRef="#ctx0" brushRef="#br0" timeOffset="35421.0259">8786 8351 25,'1'-4'31,"-1"0"6,0 0 5,0 4 6,0 0 8,0 0 7,0 0 10,0 0 10,0 0 13,0 0-6,0 0-21,0 0-12,0 0-12,0 0-4,0 0-4,0 0 0,0 0 2,0 0-1,0 0 1,0 0-3,-1 2-2,0 1-1,0 0-5,1 1-3,-1 1-2,0 0-3,0 1-1,1 1-1,0 0 0,0 0-1,0 0 0,0 1-1,0 0 1,1 1-1,0 0 0,0-2 1,-1 3-1,1-2 0,0 1-2,0-2-1,-1 3-1,2-3-1,-1 2 1,0-1-1,-1 1-1,1-2 1,0 1-1,0-1-1,-1 1 2,1-1-2,0 0 1,-1 1-2,1 1 1,0-2 0,0 2 1,-1-1-1,1 0 1,0 0 0,0 0 1,-1 1-1,1-1 2,-1 0 0,0 0 0,0 1-1,0-1 1,0 1 0,0-2 0,0 2-1,0-1 2,0-1-3,-1 0 0,1-2-2,0 2 1,-1-2-1,1 0-1,-1 0-2,1 0-1,-1-3-2,1 2 0,0-1-2,0-1 0,0 1-5,0-3-7,0 0-10,0 0-16,0 0-17,0 5-20,0-4-16,0-1-15,1 2-21,1 1-22,-2-3-12,0 0-3,1 4 7,1-2 16,-2-2 17,1 5 18,0-1 17,-1-4 17,1 6 16,-1-6 12,0 4 10</inkml:trace>
  <inkml:trace contextRef="#ctx0" brushRef="#br0" timeOffset="36151.0677">8819 8932 4,'-3'4'28,"2"-1"6,0 1 8,-1-1 7,1 0 9,1-2 11,-1 1 12,0 1 14,1-3 15,0 0 16,0 0-7,-1 2-29,1-2-15,0 0-12,0 0-5,0 0-5,0 0-2,0 0-2,0 0-2,0 0-6,0 0-2,0 0-3,0 0-2,1-2-1,-1-1 0,1 0 2,-1 1-1,1-3 1,-1 0 1,1 0 2,-1-1 2,1-1 0,0 0 1,-1 1 1,0-2-1,0 1 0,1 1-2,-1-2-2,0 2-2,1-1-3,-1 0-3,0 2 0,0-2-3,0 2-2,0 0-2,0 1-4,0-2-1,0 2-1,0 0-1,0 2-3,0 2 0,0-2 0,0 2-1,0 0 2,0 0-1,0 0 2,0 0-1,0 0 3,0 0 0,0 0 0,0 0 1,0 0-1,0 0 2,0 0-2,0 2-1,3 0-3,-2 2 0,1 0-3,0 2-1,0-1 0,1 2-4,0 0-1,0 0-3,0 3-1,0-1-2,1 1-1,1-1-2,-2 2 2,1-2-1,-1-1 0,1 1-2,-1 1-1,1-2 1,0 2 1,1-2-2,-2 2-1,1-2 1,-1 0 0,0 1 0,1-1-2,-1 0 1,0-1-1,-1 1 1,1-1 1,1 0 1,-1 1 1,-1-3 0,0 2 1,0-2 3,0 0 1,-1-1 1,0 1 2,0 0 2,-1-3 2,0 3 3,0-3 4,0 1 4,0-1 3,0-2 6,-1 2 2,0 0 7,1-2 0,-1 1 3,-1-1 0,-1 0 1,0 2 0,0-1-1,-1-1-1,-1 0-2,0 1-4,-1 0-3,0 0-4,0-1-5,-2 0-6,1 0-4,1 0-4,-1 0 0,0 0-2,1 0-1,0 0-1,1-1 2,0 1 3,-1 0 2,2 0 3,0 0 4,1 0 3,1-1 3,2 1 4,-2 0 2,2 0 3,0 0 2,0 0 1,0 0-1,0 0 2,0 0-2,0 0-4,0 0-3,0 0-8,0 0-1,0 0-8,0 0-3,0 0-3,0 0-2,0 0-6,0 0 1,0 0-2,0 0 0,0 0 0,3 1 2,0 0-1,0 0 2,1-1 1,2 1 2,-1-1 1,1 2 0,1-2 1,0 1 1,0 0 0,1-1 1,-2 2 1,2-1-2,0-1-1,-1 0 0,0 2 1,-1-2-1,2 1 3,-2 1-1,0-2-2,-1 1 1,0 0-2,0 0 1,1 0 0,-2 0-1,0-1 2,-1 1 1,0 0-2,-1-1 0,0 2 1,-2-2-1,3 0 2,-3 0 1,0 0 0,0 0 0,0 0 3,0 0-1,0 0 0,0 0-1,0 0 5,0 0-2,0 0-1,0 0 1,0 0-4,0 0-3,0 0 1,0 0-8,0 0-14,0 0-12,0 0-18,0 0-16,0 0-17,0 0-14,0 0-19,0 0-18,0 0-14,0 0-12,3 0-7,0 0-20,0-2-22,-1 2-18,1-1-11,-3 1-1,0 0 6,5-1 22,-5 1 28,5 0 28,0 1 24,-2 2 25,0-3 18,1 4 18,-1-1 13,-1 2 15,0-1 11</inkml:trace>
  <inkml:trace contextRef="#ctx0" brushRef="#br0" timeOffset="42019.4033">24672 3906 35,'8'0'47,"-2"3"13,-1-3 12,0 0 13,-2 0 15,-1 4 15,-1 0 17,0-3 18,0 2 19,-1-3 22,0 0-25,0 0-66,0 0-38,0 0-19,0 0-10,0 0-4,-1 3 0,1-3 4,-2 0 3,1 1 1,-1 0 3,-2 0 2,1 0 1,0-1 3,-2 1-1,-1 0 3,0 0-2,-3 0-5,0 1-5,0-1-6,-3 2-4,1-2-4,-1 2-5,-1 0-1,-1-1-1,-1 1-2,1 0 0,-3 0-2,1 1-1,-2-1-1,0 1-1,-2-1 1,0 0-2,0 1 0,-2 0-1,0 2-3,-1-3-2,0 0-1,-2 3-2,0-2-3,0 1 0,-2 0-2,1 0-2,1 1 0,-1 0-4,0 0-1,-1 0-2,1 1-1,0 0-4,0 0 0,1-2-2,-1 3-1,1 1-1,-1-2-2,2 1 3,-1-1 0,2 0 1,-1 1 5,0 0 3,1-1 2,0 1 4,0-1 1,1 1 4,-2-1 3,3 0 4,-2-1 3,1 1 3,-1-2 1,2 1 1,-1 0 1,0-1 1,-1 0-3,2-1 0,-2 2-2,1-1-2,-1 0-2,0-1-2,0 1-2,0 0 0,1 0-1,0 0-3,0 1 1,0 0-2,1-2 0,0 1-1,0 0 0,1 0-2,-1-1-1,1 2 1,2-1 0,-2 1-2,1-2 2,1 2-1,-1-1 0,2 0-2,-1 1 0,1 0 0,0-1 2,1 0 1,1 2 1,-1-3 3,2 1 1,0 2 2,0-1 1,2 1 2,-2 0 2,1-2 0,1 4 1,0-1 0,0 0 3,-1 1-1,1 0 0,0 1 0,1 0-2,0 0 1,-1 0-1,1 2-2,-2-2 1,2 1-1,1 0 1,-2 0-2,1 1 2,1-1-1,-1 0-1,0 1 1,1 0-1,-1 0 0,2 0 0,-1-1 0,-1 0-1,2 2 0,-1-2-1,-1 1-2,2 1 0,-1-1 0,0-1 0,0 0-2,0 1 1,0 0-1,0 0-1,0-2-1,0 1-1,1-1 0,-1 1-1,0-1 0,1 1 0,0-2-1,-1 0-2,1 2 2,0-1-2,0-1 1,-1 1-3,1 0 0,1 0 2,-2 1-2,1-1 0,0 1 0,-1 0 3,1 1 1,0 2 2,-1-2 2,1 2 2,0 0 2,-1 0-1,-1 2 2,2-1 1,-1 0 0,0 0 3,0 0 1,0 0 2,0 0-1,0-1-1,0 1-1,0-1-2,0 0 0,1 0-1,-1 0-1,2-1 0,0 1 0,-1 0 0,1-1-1,1 1 0,0-2 0,-2 2-2,2 0-1,1-1 1,-1 1-1,0 1 1,0-2 0,-1 3-3,2-2 2,-1 1-2,-1-1 1,2 1 0,-1-1 2,1 1-1,0-1 1,0-1-1,2 1 2,-1-2-1,1 0 0,1 1 1,0-2-2,0 2 2,1-2 0,-2 1 0,2 1-1,0-4-1,0 4 0,-1-2-1,2-1 0,-1 2-1,0-1 0,1-1 1,-1 1-2,1-1 1,0-1-1,0 1 0,1 0-1,-1-1 0,0 3 1,1-3 0,1 1 1,0 1 1,-1 1 2,2-1-1,-1 1 3,1 1 0,1-1 1,-1 0 0,1 0 1,1 0 1,-1 1 1,3-1 0,-2 1 0,1 0 1,0-2 0,1 0 0,0 1 1,1 0 0,-1 0 0,0 0-2,1-1 3,1 0-1,-1 2 2,0 0-1,2-2 2,0 1 0,-1 2 1,1-2-1,1 0 0,-1 0 0,1 0 1,1 1-2,0-1 1,0 1 1,2 0-2,-1-1 1,-1 1 1,3-1-1,-1 0 0,2 2-1,-1-2 0,2 0 0,-2 0 0,3 0 0,-1 0 0,2-1-2,0 0-1,-1-1 0,1 2-1,1-2 1,1 1-4,1-2 0,-2 1 0,2-2-3,0 2 1,-1-2-3,2 1 0,-1-1-2,0 0 0,1-2-2,0 1-1,1-1 0,-1 1-1,1-3-2,1 3-1,1-2-1,1 0 0,-2-1-3,2 1 1,0-2 3,1 2 1,1 0 3,0-1 0,0 1 4,1 0 1,0 1 1,0-2 2,0 3 2,0-2 1,-1 0 1,2 0 3,0-1 2,0 2 1,-1-1-2,0-1-1,1 1 0,-1 0-2,-1-1-1,0-1-2,-1 1-1,-1-1-1,0 1 0,-1-2-1,-2 2 0,0-2-1,0 1 0,0-1 0,-2 1-1,0-1-1,1 0 0,-1 0 0,1-1 1,0 1 1,1-1 3,-2 0 2,2-1 4,1 0 0,-1 0 3,0 0 0,1 0 1,1 0 3,-1 0 2,1 0 3,-1 0 2,1-1 1,1 0 2,1 0 0,-1 0-2,1 1-1,1-1-1,-2 1 0,3-2-2,-2 2 0,2-2 1,-2 1-1,1 0-1,-1-2-1,-1 1-2,0 0-1,0 0-2,-2 1-2,1-2 1,-1 1-2,0 0-4,0 0 0,-1 1-2,1-2-2,0 1-3,0 0 0,-1 2-5,1-3 2,0 3 0,-1-1 3,1-1 1,-1 1 3,0-1 1,1 1 3,-1-1 3,0 2 1,1 0 2,0-2 3,0 2 2,-2 0 1,1 0 3,1 2 0,0-2 1,0 0-1,-1 2-2,1-1 0,0 1-1,0-1-3,-1 1 0,1-1-2,0-1 0,0 3-2,0-3-2,-2 2 0,1-1-3,1 0-1,-2 0-2,0 1-1,0 0-1,1-2-3,-1 2 0,-1-1 0,1 0-2,0 0-1,0-1 0,0 3 2,1-3 0,-1 1 2,-1 0 2,1 1 2,0-1 2,1 1 3,-2 0 1,2-1 2,-2 1 2,1-2 1,0 2 3,2 0 1,-1-1 2,-1-1 1,2 1-1,0 0 0,1-1-1,0 0-1,-1 1-2,1-1 0,1 0-2,-1 1-2,2-1 0,-1 1 0,-2 0-2,2 0-3,-1-1 0,1 1-3,-2 0-1,1 1-1,-2-1-3,1 0 1,0 1-1,-1 0 0,0 0-1,0 1 0,-1-1-1,1 0-1,-1 2 1,1 0-1,0 0 2,-1-1 4,0 0 1,2 1 4,-1-1 2,1 1 2,0-1 2,-1 0 2,2-1 1,-1 1 3,2 0 0,-1-2 4,0 3 4,1-1-3,0-1-1,0 0 0,0 0-1,-1-1-3,0 2-1,0-1-2,0 0-1,0 0-2,-1 1 0,-2 0-4,1-3-3,0 3 2,0-1-3,-2 0 0,1 0-1,1 1-1,-2-1-2,1-2-1,0 3-2,1-3 0,-1 0-3,0 2-2,1-2-2,1 0 0,0-2 2,-1 2 2,2 0 1,-1-1 2,2 1 3,-1 0 2,2 0 3,-3 0 4,2 0 3,0 1 3,-1-1 2,1 0 5,-1 2 2,0-1 3,0 1-1,0 1 2,-1-1-4,1 1 0,-1-1-2,0 0 0,0 2-2,0 0-2,0 0-3,-1-2-3,0 2 1,0 0-3,0-1-2,0-2-2,-1 2 0,1 0-4,0-1-1,-2 0-2,2 0-2,-1 0-2,2-1-4,-2-1 1,0 2-2,1-2 1,-2 0 0,2 0 2,-1 1 3,0 1 1,-1-2 1,1 0 4,-1 1 2,-1 0 4,1-1 0,-1 1 4,-1 0 3,1 0 3,-1-1 3,0 1 0,0-1-1,-1 0 0,-1 0-3,2 0 2,-3-1-3,1 1 1,-1-2-2,2 1 0,-3-1-1,2-1 0,-1 1-1,0-2 0,1 0-1,-2 0 2,2-3-1,-2 2 0,2-1 3,-2-1 4,3-1 0,-2 0 1,1-1-1,0-1-4,1 0-1,0 0-1,-1 0 0,2 0-3,-2-1-2,1 1-1,-1-2 0,-1 2-2,1-1-4,-2 0-3,1 2 0,-2-1-1,0-2-1,-1 3 2,-2 0 3,2-1 2,-2 2-1,0 0 4,-1-1 5,-1 1-2,0 1 0,1 0 1,-2 0-1,0 0 1,1 1 4,-2-1 0,1 1 6,-1 0 3,1-1 0,0 1 6,-1 0 0,0 1 2,1 0-1,0 0 1,-2 0 1,2 1 0,0-1 3,-2 1-3,1-2 3,0 1-4,-1 0-2,2 1-1,-1-1-5,-1 0-2,0 0-2,1 0-1,-1 0-1,1 1 2,-1-2-2,0 1 1,1-1 1,-1 1-2,1-2-1,-1 1 0,0-1 0,2 0 0,-1 0-1,-1 0 1,1-1 1,1 0 1,-1-1 2,1 0 1,-1 1 0,2-2-1,-1-1 0,1 1 3,-1 0-1,2-2-1,-2 0 1,1 0-1,0 1 1,-1-2-1,-1 1-3,1-1-1,-1 2-3,-1-1-1,0-1-5,-2 2 3,0 0-5,-1 0 1,0 1 0,1-2-3,-3 2 1,0 0-2,0-1-2,-1 0-2,-1 0-2,0 1 1,0-2-7,-1-1 3,-1 1-7,1 0-1,-1-1-1,0 0-1,0-2-4,-2 1-4,0-1-3,-1 1 1,-1-3 8,0 2-3,-1-3 5,-1 1-1,-3-1 0,1-1-3,-2-1-3,1 1 0,-3-3-5,-1 3 0,-1-4-2,0 2-1,-3-3-2,1 1-2,-1-1-6,-1 1-1,-1-1 1,1 1 2,0 0 3,0 0 9,1 2 2,-1 0 8,1 2 4,1 0 3,-1 1 7,1 1 2,0 2 4,-1-1 4,2 2 6,-2 0-1,1 0-2,0 2-1,-2-2 1,0 2-5,1 0 2,-1 1-4,-2 0-2,0-2-3,0 1-2,-2 0-2,0-2-7,-2 1-8,1-1-6,-2-3-5,-1 3-3,0-2-7,0-2 1,1-1-4,-1 0 2,0 1-1,0-3-1,1 2 2,-1 1 1,2-2 3,0 2 7,0 0 7,2 2 6,1 1 9,1 1 6,0 0 5,1 2 3,1 0 4,0 1 4,1-1 1,1 3 3,-1-1 4,1 0 2,0 1 2,0-1 0,-1 2-2,1 0-1,-1-2-1,-2 2-2,2-1 0,-2 0-3,-1 0 0,-1 0-2,1 0-2,-3-2-3,1 1-2,-1-1-2,-1 0-3,1 0-1,0-3-3,-1 2-4,0-1-2,0 0-2,0 0-1,1 0-3,-1 1-4,2-1-1,0 2-1,1 0 2,0 0-2,1 2 3,1 1 4,0-1 2,0 4 2,1-2 3,2 0 5,0 2 3,0 0 1,0 0 3,1 1 3,1-2 3,-2 2 3,3 0 1,-1-1 1,-1 0 1,1 1-1,-1-1-3,1-1 0,-1 2-3,1-2 0,-2 1-2,0-1 1,0 0-3,-2 1 0,-1-1-2,0 0-3,-1 0 0,-1-1-3,-1 0-3,0 3-1,0-2 1,-1 1-4,-1-1 3,0 1-5,0-1 0,0 2-3,0 0-1,1 1 1,0 0-1,1 1 1,0-1-3,0 2 3,0-1 3,1 2 0,2 0 4,-1 0 4,0 0 3,2 0 2,0 1 3,-1 0 4,1 0 4,1-1 1,0 1 5,-1 0-1,3 0 5,-2-1 1,2 1 0,-2 0 0,1-1-1,1 0-1,-1 2-4,0-1 1,0-1-4,-1 0 0,1 0-4,-1 0 0,0-1-5,0-1-1,-1 2 0,0-1-2,0 0-2,2-1-2,-1 1-2,1-1 0,0 1 0,0 1-4,2-1 0,-1 1 1,2 0-1,-2-3-1,3 3 0,-1 0-2,1 0-1,-1 0 0,2 0 0,-1 0 1,2 0 0,-2 0-1,3 0 1,-2 0-1,2 0 1,-1 0-1,2 0 1,1 0-1,-1 0 2,1 0 0,0-2 0,0 2 0,1-1 3,1 1-2,-1 0-1,1-1 1,1 1 4,0 0-1,1 0 1,-1 0 1,2 0 3,0 0 0,2-1 0,0 1 1,1 0 0,-1 0 0,3 0 0,-2 0 0,2 0 0,0 0 0,0 0 0,0 0 0,-2-2-1,2 2-7,0 0-4,-3 0-12,3 0-16,-2-1-14,1 0-17,-1 0-22,1 0-26,-1 0-26,0 0-26,0 0-18,0-2-11,-1 2-14,1-1-7,2 2-6,-3-2 1,3 2 21,-4-2 27,4 2 27,0 0 25,-7 1 23,2 0 22,0 1 18,0 4 15,0-2 12,-1 2 9</inkml:trace>
  <inkml:trace contextRef="#ctx0" brushRef="#br0" timeOffset="44931.5699">5679 14359 26,'-1'-7'40,"-1"-1"10,-2 1 9,-1 0 10,-2 2 10,1 0 11,-1 1 12,0 1 12,-1-2 14,-1 1 14,0 0-21,0 0-50,-3-1-29,1 1-15,-2 0-7,1 0-2,-2 0 0,0-1 1,0 0 3,-2 1 2,1 0 2,-2-2 1,1 1 1,-2 0 2,1 1-1,1 0-1,-1 0-1,0-1-1,0 1-1,1 0-2,-2 0 0,2 1-3,-1 0-1,-1 0 0,2 1-1,-1 1 1,0-2-1,-1 1-1,1 2 0,-1 0-1,0 0-2,0 0-1,-1 0-1,1 0-2,-1 2 0,1 1-1,0-1-2,-1 1 0,1-1 0,-1 2-3,1-1-1,2 1 1,-1 1 0,0-2-3,1 2 0,1 0-1,-1 0 0,1 0-1,0 2 0,1-2-2,0 2-1,1 0 1,-1 0-2,1 1 2,1 0-1,0 1-2,0 0 1,0-1 1,2 3-2,0-1 1,0 1 0,2 0 1,2 0-1,-1 1 1,0 1 0,3 0 1,0 2 0,0 0 0,1 1-1,1 1 1,0 0-2,0 2 1,1-2 1,0 2-1,1 0 1,0-2-2,1 3 2,0-3-2,0 0 0,1 1 0,0-1-1,1-1 1,0-1-1,0 1 0,2-2 1,1 1 0,-1 0-1,1-1 0,0 0 1,1 0-2,0-1 1,2 1 0,-1 0 1,1 0 2,1 0 2,0-1 1,0 0 2,2 1 0,0-1 3,1 0 2,0 0 0,1-1 3,0 1 0,2-1 2,-1-1 2,1 0 1,1 1 0,1-3-1,-1 3-1,2-1-2,-2-2 1,3 1-2,-1 0 0,0-1-2,0-2 0,2 2-1,-2-1-1,1-1-2,0 0-1,-1-2-2,1 2-1,0-1 0,-2 0-1,2-2-1,-2 0-2,2 1 0,0-3-3,-1 1-1,0 0-1,1-2 0,-1 0-2,1-1 0,0-1-2,-2 0-1,3-2 0,-3 0 2,3-1 0,-2 0 3,0-2 1,0 1 2,1-2 1,-2 1 4,1-2 1,0 0 2,-1-1 3,0-1 2,-2 0 2,1-2 3,-1 1 1,0 0 1,-1-1 0,0 0 1,-1 0 2,-1-1-1,-1 0 1,0 0 0,-1 0 1,-1-1 3,0 0 3,-2 1 2,-1-3 4,0 2 3,1-1 2,-3 0 2,-1-2 4,0 1 3,-1-1 0,-1-1 2,-1 0 0,-1-2 5,-1 2 0,0-1 0,-1-2 0,-1 2 1,-1-2-3,0 0-1,-3 1-2,1 0 0,0 0-3,-2 0-3,0 0 0,-2 0 0,1 2-2,-2 1-2,-1 0-3,1 1-4,-1 2-1,1 1-3,-1 1-2,-1 0-2,2 2-2,-2 1-4,2 0-2,0 3-2,-1-1-2,1 2-3,-1 1 2,0 0-3,1 0 0,0 4-4,0-3 1,1 1-4,-1 1 0,0 0-3,2 1 1,-2 0 2,1 1 1,2 0 1,-2-1 0,1 2-1,1 1-2,-1-1 3,1 0-4,1 0-7,0 1-12,1 0-13,-1-1-13,2 2-13,0 0-18,0-1-18,2 1-25,-1 0-31,1 1-27,0-2-18,0 2-17,1-2-10,1 1-16,-1-2-11,2-2 18,0 0 28,0 5 29,0-5 28,0 0 26,2 3 21,-2-3 22,0 0 19,0 0 15,0 0 12</inkml:trace>
  <inkml:trace contextRef="#ctx0" brushRef="#br0" timeOffset="53013.0321">10479 14711 7,'0'0'26,"-2"0"5,0 0 5,2 0 7,-2 1 6,-1-1 7,3 0 8,-2 1 9,2-1 9,-2 1-1,2-1-10,0 0-12,-2 1-12,2-1-7,0 0-4,-2 0 0,2 0 0,0 0 0,-3 0 2,3 0 1,0 0 0,-3 0 1,3 0 1,0 0-1,0 0 0,-2 0 0,2 0 1,0 0 0,-2 0 0,2 0 0,0 0-1,0 0 0,0 0 1,-3 0 0,3 0 0,0 0 0,0 0 0,0 0-1,0 0 0,0 0-4,0 0-1,0 0-2,0 0-1,0 0-4,0 0-2,0 0-4,0 0-2,0 0-2,0 0-3,0 0-2,0 0-3,0 0-2,0 0-3,0 0 0,0 0-3,0 0 0,0 0 0,0 0-2,0 0 0,1 3 0,-1-3 0,0 0 0,2 1-2,-2-1 1,0 0 0,2 1 1,0-1 0,1 0 0,0 2 1,-1-2 3,0 0-2,0 1 2,1 1 0,0-2 0,0 2 1,0 0 0,0-1 2,0-1 0,2 2 1,-2-2 0,1 1 0,0 0 1,0 2 0,1-3 0,-1 2 1,2 0-1,-2 0 1,1 0-1,0 0 0,1 0 1,-1 0-2,2 1 0,-1 0 0,0-2-2,-1 1 0,1 0-1,0 1-1,0-2 1,0 1 0,-1 0 0,1 0 1,0-1-3,-1 1 2,0-1-1,1 1 0,0-1-2,-1 0 3,1 1-1,-1-1 1,0-1-1,1 1 0,-1 1 0,1-2-1,-1 1 1,0 0-1,0 0 1,1 0-2,-1 1 2,1-1 2,-1-1 0,0 2-1,1-2 0,-1 2-1,0-1 2,1 1 0,-1-2-1,1 2 0,-1-1 0,0 0 0,1 0 1,-1 0-1,1 0 0,-1-1 0,0 1 0,0-1 1,1 1-1,-2-1 1,0 2-1,1-1 0,-1-1 1,1 0 0,-1 0 0,2 0-2,-2 0 1,1 0-2,-1 0 1,0 0-2,1 0 0,0 0 0,0 0-1,0 0 1,0 0-2,0 0 0,0 0 0,1 0 0,-1 0 0,0 2 0,1-1 0,-1-1 0,1 0 0,1 1 0,-1 0-2,0 1 1,0 0-1,0-1 0,1 0 0,-1 1-1,0-1 0,-1 0 0,0 1-2,1-2 1,0 1-2,-1 1 3,0-1-1,-1-1 1,1 1 1,0 0-1,0 0 2,-1-1 1,0 0 1,0 0 2,-1 0 0,1 0 2,2 0 1,-2 0 0,0 0 1,1 0 0,-1 0 1,0-1 0,0 1 1,2-1 0,-2 0 1,1 1 0,-1-1 0,1 1 2,-1 0-2,2-2 1,-2 1-2,0 1 2,2 0-2,-2 0 1,1 0 0,-1 0-1,1-2 1,0 2 0,-1-1-1,0 1 0,0 0 0,-1-1 0,0 1-3,0 0 2,1 0-2,-1-1 1,0 1 1,-1-1-2,0 1 0,0-1 1,0 1-1,-2 0 0,3-1 1,-3 1-3,2 0 3,-2 0 0,2-2-2,-2 2 3,2 0-1,-2 0-1,0 0 2,3-1 0,-3 1 1,3-1-2,-3 1 2,0 0-1,2 0 1,-2 0 1,2-1-1,0 0 0,-2 1 0,3 0 0,-3 0-1,2 0 2,0-1-1,0-1 0,-2 2-3,3 0 1,-1 0-1,0-1 1,-2 1-1,2-2-1,0 2 1,-2 0-1,4-1-2,-2 1 2,0-1-1,0 1 1,1-1-1,-1 0-1,0 0 2,0 1-1,1-1-1,-1 0 2,0 1-1,0-2 1,0 2-1,1 0-1,0 0 1,-1-2-1,0 1 0,1 1 0,-1-2 1,0 2-2,-1 0 1,2 0 2,-3 0-3,2-2 1,-2 2-1,0 0 2,2 0-3,-2 0 2,0 0-2,0 0 0,2-1 0,-2 1 3,0 0-1,0 0-1,0 0 1,0 0-2,0 0 3,0 0-2,0 0 2,0 0 1,0 0-1,0 0 0,0 0 2,0 0-1,0 0 1,0 0 0,0 0 0,0 0-1,0 0 2,0 0-2,0 0 1,0 0-1,0 0 2,0 0-2,0 0 1,0 0 2,0 0-1,0 0 1,0 0-3,0 0 3,0 0 0,0 0-2,0 0 2,0 0-1,0 0 1,0 0 0,0 0-1,0 0 1,0 0 0,0 0-2,0 0 2,0 0-1,0 0 1,0 0 1,0 0-4,0 0 3,0 0-1,0 0 1,0 0 1,0 0-1,0 0 1,0 0 1,0 0 1,0 0-1,0 0-1,0 0 0,0 0 1,0 0 0,0 0-1,0 0 1,0 0-2,0 0-1,0 0 2,0 0 0,0 0-4,0 0 0,0 0-1,0 0-1,0 0 0,0 0 0,0 0 0,0 0-3,0 0 0,0 0 0,0 0 0,0 0-3,0 0-3,0 0-7,0 0-7,0 0-9,0 0-10,0 0-14,0 0-14,-1 1-13,1-1-19,0 0-16,0 0-24,-2 0-25,2 0-18,-3 2-10,2-2-6,1 0 1,-2 0 4,1 2 5,1-2-1,0 0-1,0 0 1,0 0 2,0 0 19,0 0 23,0 0 24,0 0 23,-2-2 19,2 2 15,-2-3 13,2 3 9,0 0 10,0-5 6</inkml:trace>
  <inkml:trace contextRef="#ctx0" brushRef="#br0" timeOffset="54100.0943">5511 15034 23,'0'-6'39,"0"1"11,-2 2 10,0-1 12,1 1 12,-1 2 12,1 0 15,1 1 18,0 0 18,0 0 22,0 0-15,0 0-45,0 0-28,0 0-17,0 0-8,0 0-8,0 0-3,0 0-2,0 0 0,0 0-1,0 0-1,0 0-4,0 0-3,0 0-6,0 0-4,0 0-6,0 0-5,0 0-3,0 0-2,0 0-4,0 0-2,0 0-1,0 0-4,0 0-7,0 0-9,0 0-9,0 0-13,0 0-10,1 2-18,0 0-21,1 0-20,2 1-15,-1-1-25,2 1-23,0 0 2,0 1 11,1-2 18,2 2 19,-1 0 18,1-1 18,0 0 15,2 0 14,-1 0 12,2 1 12</inkml:trace>
  <inkml:trace contextRef="#ctx0" brushRef="#br0" timeOffset="54960.1435">10781 14473 19,'3'-3'43,"-1"-1"12,-1 2 14,0 0 15,0 1 14,0-1 16,-1 2 16,0 0 18,0 0 22,0 0 22,0 0-9,0 0-39,0 0-37,0 0-32,0 0-20,0 0-11,0 0-3,0 0-1,0 0 2,0 0 3,0 0 3,0 0 4,0 0 1,0 0 3,0 0 0,0 0-2,0 0-1,0 0-5,0 0 0,0 0-4,0 0-4,0 0 2,0 0-2,0 0 0,0 0 0,0 0 1,0 0 0,0 0 2,0 0 0,0 0-1,0 0-1,0 0 1,0 0 1,0 0 0,0 0-1,0 0 0,0 0-2,0 0 1,0 0-4,0 0-2,0 0-1,0 0-4,0 0-5,0 0-1,0 0-2,0 0-1,0 0-5,0 0-1,0 0 1,0 0-4,0 0 1,0 0-1,0 0 1,0 0 0,0 0 0,0 0-3,0 0 0,0 0 0,0 0-2,0 0 0,0 0-1,0 0-1,0 0 1,0 0-3,0 0-1,0 0-1,0 0 1,0 0-2,0 0 1,0 0-2,0 0 0,0 0 0,0 0-2,0 0-4,0 0-8,0 0-14,0 0-15,0 0-17,0 0-16,0 0-18,0 0-19,0 0-15,0 0-32,0 0-32,0-2-23,0 2-14,2-2-27,-2 2-22,0 0 1,0 0 14,0 0 30,0 0 31,0 0 33,2-3 27,-2 3 26,0 0 22,1-3 21,-1 3 19,1-6 13,-1 6 13</inkml:trace>
  <inkml:trace contextRef="#ctx0" brushRef="#br0" timeOffset="57664.2982">27316 1705 25,'0'0'40,"1"2"9,-1-2 10,2 1 10,-1 0 11,2 2 11,-1-1 12,0-2 13,2 2 14,-1-1 17,4-1-22,-2 0-49,1 0-30,1-1-13,2-1-10,-1 2-2,1-2-1,0 0 0,3-1 0,0 1 2,0-1 2,1-2 1,0 1 3,2-1 2,-1 0 4,2-2 2,-2 2 2,1-3 0,-1 1 2,0 0 2,-1 0 2,0-3 0,-2 3 4,1-3 3,-1 1 2,-1 1 2,-1-2-1,0 2-1,-2-1-3,0 2-2,-1-2 0,1 1 0,-3 1-2,0 2-2,-1-2-2,0 3 1,0 1-3,-2 0 1,0 1-2,-1 2 0,0 0-2,0 0-1,0 0-1,0 0-5,0 0-1,0 0-3,0 0-4,-2 2-2,-1 1-4,1 2-6,0 2-5,-1 1-5,-1 3-5,1 1-5,-3 2-2,1 2 1,0 3-2,-1-1 3,0 3 0,-1 1 0,2 1 2,0-1 3,-1 2 1,1-2 3,0 2 2,-1-3 4,1 2 3,1-1 3,-1-1 1,0-1-1,1 0 0,-2 0-1,1-1-2,1-1-1,-1-2-5,0 1-4,1-1-7,-1-1-8,0-1-7,0 0-10,2-2-11,-1 0-13,0-2-11,1-2-12,0 1-21,0-2-25,-1-1-26,2-1-23,0-1-39,0-2-39,2-2 4,0 0 22,0 0 27,0 0 28,-2-2 26,0-3 23,1-1 23,0 0 18,0-4 18,1 1 16,0-1 12</inkml:trace>
  <inkml:trace contextRef="#ctx0" brushRef="#br0" timeOffset="57983.3164">27522 1888 16,'2'-4'34,"-1"-1"8,1 1 8,0 0 9,2 0 10,2 1 9,-1-1 13,2 1 13,-1-1 14,2 1 1,1-2-9,1 1-19,1 1-26,1-2-17,2 1-9,0 1-4,2-2-1,-1 1 3,3 0 2,0 0 1,0 0 0,3-1-1,0-1 1,-1 1 1,2 0-1,1-1 1,-2 0 0,2 0 1,0 0-1,-1-1 0,0 0-2,0 1-2,-1 0-2,-2-2-1,0 1-1,-1-1-2,-2 0-2,0 1 2,-2-1 1,0 0 3,-3 1 0,0-1 2,-1 1 1,-1-2 3,-1 2 2,-2-1 4,1 1 7,-1-1 4,-2 1 6,0-1 5,-2 0 3,0 0 4,-1 0 3,-1-1 2,-2 2 2,0-2 0,-1 1 1,-1-1-1,-1 1-1,-3-1-3,1 1-3,-1 1-6,-1-2-8,-1 1-4,0 2-4,0 0-6,-3-1-7,2 1-3,-2 2-10,2-1-4,-1 1-5,-1 1-5,1 1 1,-1-1-12,1 2-13,0-1-22,0 1-21,0 1-28,-1 1-25,2 1-23,0-1-22,-1 2-24,2-1-24,0 1-20,0 3-19,1 0-15,1-1-12,1 4-16,-1-2-14,2 3 24,1-1 34,1 1 36,1 0 33,1 2 29,1-2 26,1 0 24,0-1 19,3 3 16,-1-2 14,2 0 12</inkml:trace>
  <inkml:trace contextRef="#ctx0" brushRef="#br0" timeOffset="58454.3434">27903 2252 21,'-1'4'41,"0"-1"11,1 1 11,-1-1 12,0-1 12,1-2 13,0 0 14,0 0 15,2 2 18,-1-1 4,-1-1-6,2 0-29,-2 0-44,2 2-27,-2-2-13,3-2-8,1 2-2,-1-1 0,1 0 1,0-2 1,0 1 1,1-1 0,-1-1 1,1 1 1,1-1-1,-2 0-1,1 0-1,-2 1-1,0-1-3,0 1-1,-1 1 0,0-1 2,-2 3 1,0 0 2,0 0 1,0 0 2,0 0 2,0 0 2,-2 0-1,0 3 2,-1-2-1,0 3-3,0 0 1,-2 1-2,0 2 1,-2-1-1,1 2 1,0 0-4,0 2-1,-1-1-3,-1 1-3,2 1 0,0-2-1,1 0-1,1 2-1,-1-2-2,1-1-3,1 0-1,1 0-4,1-1-3,-1 0-1,1-2-4,1 2-1,1-2-1,0 1-2,0-1-4,0-1-6,1 1-11,0-3-7,1 1-14,1 0-16,1-2-27,0-1-31,2 0-53,-1 0-50,4-2-9,-2-3 10,1 0 22,2-2 23,-1 0 25,0-4 24,1 1 21,-2-2 20,1-1 18,1-1 16,-3-1 15</inkml:trace>
  <inkml:trace contextRef="#ctx0" brushRef="#br0" timeOffset="58607.3521">28057 2084 11,'-3'-10'41,"-1"-1"13,0 4 15,1-1 16,0 1 17,1 2 19,1 0 23,0 1 27,-2 1 29,2 1 36,0 0 6,1 2-22,0 0-35,0 0-46,0 0-31,0 0-22,0 0-16,0 0-7,0 0-8,0 0-8,0 0-6,0 0-11,0 0-12,0 0-18,0 0-19,1 2-19,0 2-39,3 0-43,-1 0-72,0 0-75,0 1-13,2-2 14,0 2 25,0-2 30,1-1 27,0 1 26,-1-2 24,1-1 24,0-1 21,2-2 19,-1 2 18</inkml:trace>
  <inkml:trace contextRef="#ctx0" brushRef="#br0" timeOffset="59268.3899">29979 2382 36,'0'3'50,"0"-3"12,0 0 13,0 0 16,0 0 15,0 0 17,0 0 19,0 0 22,2-1 26,1-1 30,0 0-19,0-2-63,-1 0-40,2-1-26,0 0-14,0-1-6,3-2-3,-2 0 1,1-1 2,0-1 1,2 1 3,0-1-1,0-2 0,0 2 0,2-2-2,-1 0-3,0 0-1,-1-1 0,1 2 1,-1-1-2,-1 0 0,0 2-3,-1 1 4,-1 1 1,-1 1 2,-1 0 0,-1 2 1,0 1-1,0 1 0,-1 0 0,-1 3-1,0 0 0,0 0-3,0 0-3,0 0-2,0 0-4,-3 2-8,0 0-6,1 1-4,-2 0-8,-1 2-4,0 1-7,-2 2-2,1 1-4,-1 2-4,-1 1-4,-1 2 0,0 1-2,0 1 1,-2 0-1,2 2 2,0 0 0,-2 1-1,1-2 1,1 2-3,-2 1-3,1-1 2,0 2 3,-1 0 1,0 0 5,-1 1 5,-2 2 3,1-2 3,-2 1 4,0 1 1,-2-2 3,2 0 2,-2 1 2,2-1-3,-2-1-4,1-2-13,0 0-15,1-2-19,-1 0-23,2 0-19,0-2-21,1-1-29,0 1-36,2-3-31,2-1-27,-1-2-48,2 0-44,2-4 7,2 0 29,1-2 36,3-3 37,0 0 34,0 0 30,2-4 25,1-3 23,2 1 22,1-2 18,0-2 14</inkml:trace>
  <inkml:trace contextRef="#ctx0" brushRef="#br0" timeOffset="59441.3998">29996 2640 7,'12'-2'44,"-2"0"15,-2 2 15,0-2 18,-1 2 17,-1 2 19,0-1 23,0 0 23,0 2 28,2-1 32,-2 0 35,2 1-28,-1 0-90,1 1-56,1-1-39,-2-1-19,1 2-12,1 1-3,-1-2-3,0 0-4,1 2-2,0-3-2,0 2-3,1-1-5,0 0-5,1 0-10,1-1-10,-1 2-13,1-1-9,0-2-26,1 1-30,0 0-31,-1 0-30,0 0-31,1-1-24,-2 1 4,1 0 16,-2 0 22,1-1 22,-1 1 23,-2-2 21,0 2 19,1 0 16,1 1 18,-2-2 14</inkml:trace>
  <inkml:trace contextRef="#ctx0" brushRef="#br0" timeOffset="59773.4188">30612 2813 6,'4'5'43,"-1"0"13,-1-1 15,1-1 16,0-1 16,-1 0 18,3 0 19,0-1 21,3-1 25,-1-1 25,1-1 30,1 1-34,2-1-84,-1 1-54,1-4-34,0 3-16,-1-3-10,0 1-3,1 0-3,-2-1 1,0 0-1,1 1 0,-1-3 1,0 2 1,0 0-1,-1-1 2,0 0 2,0 3-1,0-2 0,-1 1 2,0-2-1,-2 1 0,2 1 0,-3 1-1,1-1 3,-2 1-2,-1 1 1,1 0 1,-2-1 1,-1 3 0,0 0 1,0 0 0,0 0 2,0 0 1,0 0 0,-2 2 0,0 0-1,-1 1 1,-1 2 1,0 0-2,-2 1 0,0 3-2,0-1 2,-2 2-2,0 1-1,-2 3-1,0 1-2,0 0 1,-2 1 0,0 2 1,-1 0 1,1 0 0,0 1 0,-2-1-1,1 1 2,-2 0 0,3 0-4,-2-2 0,1 2-1,-1-1 0,2-1 0,-1 0-3,0-1-1,1 1-3,-1-3-1,2 1-3,0 0-3,0-1-2,1-1-2,1-2 0,0 0-3,1 0-6,1-2-12,0-1-12,0-1-16,3-2-27,0 2-30,0-3-28,1-2-27,3-2-28,0 0-21,0 0 5,-3-3 19,3-1 21,0-2 23,2-2 23,0 0 22,1-3 20,1 0 17,2-2 18,1 1 14</inkml:trace>
  <inkml:trace contextRef="#ctx0" brushRef="#br0" timeOffset="60035.4338">30727 2980 14,'7'0'40,"1"-3"11,0 3 12,-1-2 13,1 0 13,4-1 13,-1 1 16,1-2 16,0 0 17,0-1 20,2 0-12,1-1-37,1 0-39,-1-1-39,3-2-22,-1 1-12,-1-1-5,2 0-4,-2-2 0,1 0 1,-1 0 2,0 0 3,0 0 4,0 0 1,-1-2 5,0 2 2,-1-1 5,1-1 3,-3 2 4,1 0 4,-2-2 4,-2 2 6,1-3 2,-2 3 2,-2-2 0,-1 1 1,-2 0-2,0-1-2,-3 1-1,-1 0-1,-1 0-3,-2 0-2,-1 1 0,-1 0-1,-1 2-3,-2-1-2,0 3-4,-1 0-3,0 2-1,-1-1-3,1 2-1,-1 1 0,0 1-2,-1 0-1,0 1-5,1 2-10,-1 1-13,1 0-14,0 1-13,-2 1-12,1 2-26,-1 1-29,1 1-27,0 1-26,-2 3-43,2 0-43,-2 0-3,1 3 16,-1 0 24,1 2 29,-1-1 25,0 3 25,1-1 22,0 2 18,1-2 20,-1 2 16,3 0 13</inkml:trace>
  <inkml:trace contextRef="#ctx0" brushRef="#br0" timeOffset="60344.4515">30938 3289 24,'4'3'33,"0"-1"8,0 0 8,-2 0 9,0 1 9,0-2 10,1-1 13,-3 0 13,0 0 14,2 0-3,0-1-20,0 0-17,0-2-15,1 2-10,-1-1-7,0-1-4,0-1-3,2 0-2,-1-1-1,0 1-3,0-2-4,-1 1-2,1-1-3,0 0-2,0 1-2,-1 1-2,0 0 1,0 0 0,0 2 3,-2 1 2,0 1 5,0 0 3,0 0 5,0 0 4,-1 1 5,-1 4 3,-1-1 3,1 1 3,-2 4 3,-1 0 2,0 2 7,-1 3 2,-1 2 4,-1 0 0,1 1 0,-1 4-2,-2-1-3,1 0-1,0 1-3,-1 1-3,1-2-3,0 1-1,-1-2-3,2 1-10,1-2-12,0-1-19,0-1-22,2-1-22,1-1-22,0-2-36,2-1-39,-1-1-41,1-1-38,1-3-46,1 0-37,1-1 7,-1-5 24,0 0 31,0 0 32,3-4 31,0-3 29,-1 0 25,1-3 22,0-2 21,-1-2 18,1-1 15</inkml:trace>
  <inkml:trace contextRef="#ctx0" brushRef="#br0" timeOffset="60759.4752">30511 1676 26,'-12'-7'34,"0"1"8,0-1 11,-2 4 9,1 0 13,-1 1 11,-2 0 14,0 2 15,-2 1 16,-1 1-3,1 1-24,-2 1-14,-2 1-11,0 2-7,-1 1-3,-2 1-4,0 3-1,-1 0-1,-1 2 3,0 2 1,-1 1 2,0 2 1,0 2 3,-1 1 0,1 1 0,0 3-1,0 0-3,1 3-5,1 0-7,0 2-7,2 1-8,0 2-9,2-1-7,0 1-10,4 1-8,0-1-8,2 0-9,1 2-4,3-2-7,1-1-1,2 2-2,4-2-1,1 1-5,2 0-5,2 0-6,3 0-17,3-2-22,2 1-24,4 0-21,1-1-35,4 0-31,2-1-14,2-2-1,2-1 13,2-1 19,0-2 21,2 0 21,2-3 21,0 0 18,0-1 19,1-4 16,0-1 15</inkml:trace>
  <inkml:trace contextRef="#ctx0" brushRef="#br0" timeOffset="61049.4918">32139 2803 3,'10'12'30,"-1"3"9,0-1 8,-3 4 9,-1 1 9,-1 2 10,-1 4 9,0-1 11,-3 2 11,0 3 12,-1-1-8,-1 2-25,-1 1-23,-2 1-24,0 0-12,-2 1-2,-2 2-1,-1 0 0,-2 1 4,-2 1 6,-2 0 4,-2 4 6,-2-2 5,0 2 4,-2 0 2,-2 0 3,-1 1 0,0-1 0,-1 0-3,-1-2-5,0-1-6,-1-1-9,1-1-21,-1-3-29,0-1-28,0-1-27,1-2-25,0-2-22,0 0-29,0-2-32,1-2 0,0 1 11,0-3 16,1-1 18,1-1 18,0-4 18,1 2 18,0-4 18,2-2 14,-2-2 12</inkml:trace>
  <inkml:trace contextRef="#ctx0" brushRef="#br0" timeOffset="63095.6088">28608 1579 6,'-3'-2'24,"2"1"6,0-1 4,1 2 6,0 0 5,0 0 6,0 0 7,0 0 6,-2-1 8,2 1-4,0 0-12,0 0-12,0 0-12,0 0-8,0 0-4,0 0-3,0 0-1,0 0-1,0 0 0,0 0 0,0 0-1,0 0-1,0 0-2,0 0 0,-1 1-1,-1 1-1,1 0-1,1 0-1,-1 1-1,0 0-1,1 2-1,-1 2-2,1-2 0,0 2-1,-1 2-1,0-1-1,0 3 1,1-1 0,-1 1 0,0 1 0,0 0 1,1 2 1,-2-2 1,1 2 1,-1 0 2,1 0 0,-2 1 1,0-1 2,1 0 1,-1 1 1,0-1 0,-1-2 0,1 1 1,-1 0-1,0 0 1,0-2-2,0 2 0,-1-3-1,1 1-1,0 0 0,-2 0-1,1-1-1,-2-2-1,1 2 0,0-1-2,-1-2 0,-1 3-2,2-3 1,-2 1-1,1-1-1,-2 0-2,1 0 1,0-2-1,0 2-1,-1-4 0,1 2-2,0 0-1,1-1-3,-2-1-3,2-1-3,0 0-1,1-1-6,-2 0-3,2 0-2,0-1-5,1-1-2,0 0-6,-1 0-7,0-1-11,1 0-12,1-1-14,1 1 0,0-2 5,0 1 8,1-2 7,-2 2 9,3-3 7,0 1 7,2 1 7,0-2 5,2 1 6</inkml:trace>
  <inkml:trace contextRef="#ctx0" brushRef="#br0" timeOffset="63447.629">28899 1763 17,'4'0'31,"-1"0"5,-3 0 8,2 0 6,1 0 7,-1 1 7,-2-1 9,0 0 8,0 0 11,0 0-3,0 0-17,-2 3-16,1-2-16,-1 2-9,-2 0-3,0 0-4,-1 0 0,-1 0 1,-2 1 2,1 0 1,0 1 2,-2 0-1,-1 0 0,2 0-2,-2 0 0,-1 2-2,2-2 0,0 2-3,-1-1-1,0 1-1,1 0-2,0 1-1,0-1-1,0 2-3,1-2-2,0 3-1,0-1-2,1-1 1,0 2-2,0 0-1,1-1-1,0 1 0,0 0 0,1-1-2,0 1-1,-1 0 0,2-1-2,0 0 0,0-1 0,0 1-2,2-1 0,-1 1-7,0-1-12,0-1-11,2 0-8,-1 0-10,1-1-12,1 1-14,-1 0-16,0-1-17,1 0-17,1-1 1,0 0 7,-1 0 12,1-1 10,0 1 16,0-2 13,1 1 13,1-1 9,-1-1 10,-2-2 7</inkml:trace>
  <inkml:trace contextRef="#ctx0" brushRef="#br0" timeOffset="64099.6663">28839 2214 9,'2'-1'26,"-2"1"6,2 0 5,-2 0 7,0 0 6,3 0 7,-3 0 8,0 0 8,0 0 9,0 0-2,0 0-12,0 0-12,0 0-15,0 0-7,0 0-5,0 0-2,0 0-1,0 0-1,0 0-1,0 0-1,0 0-1,0 0-1,0 0-1,0 0-1,0 0-2,1 0-2,-1 0-2,0 0-1,0 0-1,0 0-2,0 0-1,0 0-2,0 0 2,0 0-2,0 0 1,0 0-1,0 0 1,0 0 0,0 0 2,0 0 0,0 0 1,0 0 0,0 0 1,0 0 2,0 0 0,0 0 2,0 0 0,0 0 0,0 0 0,0 0 1,0 0 0,0 0-1,0 0 1,0 0 0,0 0 0,0 0 1,0 0-1,0 0 0,0 0 0,0 0 0,0 0 0,0 0 1,0 0-2,0 0 1,0 0-1,0 0 0,0 0-1,0 0-2,0 0 0,0 0-1,0 0-1,0 0 0,0 0-3,0 0 1,0 0-2,0 0 0,0 0-2,0 0 0,0 0 0,0 0-1,0 0 1,0 0 0,0 0 1,0 0 0,0 0 0,0 0 0,0 0-1,0 0 1,0 0 1,0 0-1,0 0-1,0 0 1,0 0-1,0 0 0,0 0 0,0 0 1,0 0-1,0 0 1,0 0-2,0 0 2,0 0 0,0 0-1,0 0 1,0 0 0,0 0 2,0 0-1,0 0 0,0 0 1,0 0-2,0 0 0,0 0 0,0 0-2,0 0 0,0 0-1,0 0 0,0 0 0,0 0-2,0 0 0,0 0 0,0 0 0,0 0-1,0 0 0,0 0 1,0 0 0,0 0 0,0 0-1,0 0 1,0 0-1,0 0 1,0 0 0,0 0 0,0 0 0,0 0 0,0 0 1,0 0-1,0 0 0,0 0 0,0 0-1,0 0 1,0 0 0,0 0 0,0 0 0,0 0 0,0 0 0,0 0 0,0 0-1,0 0 0,0 0-1,0 0 0,0 2 1,0-2-3,0 3-2,0-1-3,1 0-8,-1 1-10,1-1-17,0-1-18,0 1-17,-1 0-11,1 1-11,1-1-9,-2-2-21,0 0-19,1 4-3,-1-4 5,1 4 15,-1-4 15,1 4 18,-1-4 15,0 0 17,0 0 14,0 0 12,0 0 9,0 0 8</inkml:trace>
  <inkml:trace contextRef="#ctx0" brushRef="#br0" timeOffset="64562.6927">28889 2225 17,'0'0'30,"0"0"6,0 0 6,0 0 8,0 0 8,0 0 8,2 1 9,-2-1 12,0 0 10,0 0-3,0 0-18,0 0-12,0 0-14,0 0-6,0 0-6,0 0-1,0 0-2,0 0 0,0 0-1,0 0 0,0 0-1,0 0 0,0 0-1,0 0-1,0 0-1,0 0-1,0 0-2,0 0-1,0 0-3,0 0-1,0 0-3,0 0-1,0 0-1,0 0-1,0 0-1,0 0-1,0 0-2,0 0 1,0 0-2,0 0 0,0 0 0,0 0-1,0 0 1,0 0 0,0 0 1,0 0 0,0 0 1,0 0-1,0 0 1,0 0-1,0 0 0,0 0-2,0 0 1,0 0-3,0 0 1,0 0-1,0 0 1,0 0-2,0 0 0,0 0-3,0 0-1,0 0 0,0 0 0,0 0 0,0 0-1,0 0-1,0 0-1,0 0 0,0 0 0,0 0 0,0 0-1,0 0 0,0 0 0,0 0 0,0 0-1,0 0-1,0 0-3,0 0-3,0 0-3,0 0-2,0 0-3,0 0-3,0 0-5,0 0-8,0 0-8,0 0-10,0 0-11,0 0-12,0 0-10,0 0-18,0 0-20,0 0-13,0 0-9,0 0 7,0 0 11,0 0 14,-2 2 15,0 0 15,2-2 13,-4 2 13,4-2 11,-4 3 9,4-3 9</inkml:trace>
  <inkml:trace contextRef="#ctx0" brushRef="#br0" timeOffset="65499.7463">28904 2231 5,'2'0'29,"0"0"6,-2 0 8,0 0 8,3 1 8,-3-1 8,1 0 9,-1 0 11,0 0 10,1 2 12,-1-2-10,0 0-28,0 0-21,0 0-13,0 0-10,0 0-5,0 0-3,0 0-1,0 0-1,0 0 0,0 0 1,0 0-1,0 0-1,0 0-1,0 0 1,0 0 0,0 0 0,0 0-2,0 0 0,0 0 1,0 0-1,0 0 0,0 0-1,0 0 0,0 0 0,0 0 1,0 0 1,0 0 0,0 0 1,0 0 1,0 0 0,0 0 3,0 0 0,0 0 3,0 0 0,0 0 2,0 0 2,0 0 0,0 0 0,0 0-2,0 0-1,0 0-1,0 0-2,0 0-2,0 0-1,0 0-4,0 0-1,0 0-3,0 0-1,-2 0-3,0-1 0,2 1-3,-2-1-1,0 1 0,-1-1-1,1 0-1,2 1 0,-2 0-1,0 0 0,-1 0 1,1 0 0,0 0-1,-1 0 0,0 0 1,0 0 0,0 0-1,0 0 1,0 1-1,-1 0 0,1-1 0,-1 1 1,-1 1-2,0-1 1,1 0-1,-1 1 1,1-2-2,-1 3 3,1-3-2,-2 2 1,3 0 1,-1-1-1,0 0 1,1 1-1,0-1 0,1 1 1,0-1 0,2-1 0,0 0 0,0 0 0,0 0 0,0 0 0,0 0 0,0 0-1,0 0-1,0 0 0,0 0-2,0 0 1,0 0 0,0 0 0,0 0-1,2 0 1,0 1 0,0 0 2,1-1 0,0 0 1,0 0 1,2 0 0,0-1 3,0 0 1,1 1 2,0-1 3,1-1 2,1 0 2,-2 0 1,1 0 2,0-1 2,0 0 1,1-1 0,-1 0 2,1 0 1,-1-1 2,1 0 0,-2 1 0,1-2-1,0 1-1,0-1 1,-1 2-1,-1-1 1,-1 0 0,0 0 3,-1 1-1,1 0 2,-2 2 3,0-1 1,-2 1 3,1 0-1,-1 2 2,0 0 4,0 0 0,0 0 1,0 0 1,0 0-1,0 0-1,0 0-2,0 0-1,0 0-6,-2 1-3,0 0-7,-2 1-3,2 1-6,-1 0-3,0 3-3,-1-1-5,0 2-2,0 1-4,-2 1-1,0-1-3,1 4-2,0-2-2,0 1 0,1 0 0,-1 1 2,0-1 2,1 1-1,1-1-2,-1 2 1,1-2-1,0 1 0,-1 0 0,1 0-1,0 0 0,-1-1-1,1 0 1,0 1 1,0-1-2,0 0 1,1 0-2,-1-1 3,1 1 2,0-2 2,0 0 1,-1 1 0,2 0 3,-2-3 2,2 0 1,-1 1 1,1-1 2,0 1 1,-1-2 2,1-1 1,0 1 1,0-2 1,0 1-1,1-1-2,-1-1 2,0-1 1,0 1-2,1-3-1,0 0 2,0 1 1,0-1 0,0 0-1,0 0 3,0 0 1,0 0 2,0 0 1,-2 1 2,2-1 0,0 0-1,-3 0 0,-1-1-1,1 0 0,-2 1-1,1-3-2,-2 1-1,1 1-1,-1-2-3,-1-1-4,1 0-2,-1 1-5,0-1-1,1 0-1,-1 0-1,1-1-1,0 1 0,1 0 1,0 0 0,-1 1 0,2-1 1,1 2 3,1-1-1,0 1-1,0 1 2,2 1 2,-1-2 0,1 2 0,0 0-1,0 0 0,0 0-1,0 0-3,0 0 2,2 0 1,1 3 0,1-3 2,0 2 2,3 1 5,1 1 0,0 0 3,2 0 2,2 1 4,0 1 1,2-1 5,-1 1 3,2 1 2,-1-2 0,0 2 0,-1-1 1,0 0-3,0-1-2,-2 1-1,1 0-4,-2-1 1,0 1-4,0-1 0,-1-1-2,-1 1-3,-1-1-1,2 1-2,-3-2-5,1 1-8,-1-1-11,0 1-18,-1-1-19,-1-1-24,1 1-39,-1 1-43,0-1-75,-1 1-74,1-1-6,-1 1 23,-1-1 30,-1 0 34,-1-3 33,1 5 31,-1-5 28,0 0 27,-1 4 22,1-4 20,0 0 18</inkml:trace>
  <inkml:trace contextRef="#ctx0" brushRef="#br0" timeOffset="66281.7911">32068 3881 35,'-5'-3'47,"1"-2"13,-1 1 14,0 1 13,-1-1 16,1 0 15,1 1 17,0-1 19,1 2 21,0-1 5,1 3-11,-1-3-30,1 1-47,1 0-28,-1 1-14,1 0-8,1 1-5,-2-2-2,2 2-2,0 0 0,0 0 0,0 0-3,0 0 1,0 0-5,1 2-5,1 0-7,-1 2-6,1-1-4,1 4-7,1-1-2,0 1-2,2 2-1,-1 0 0,2 2 0,-1 0 2,0 0 1,0 2 1,0-1-1,1 1 0,-1 0 1,0 1-2,-1 0 0,0 0 2,1 0-1,-2 0 1,0 0 1,-1 1-1,0-2 1,-1 1 2,0 0 3,-2 0 4,1-1 2,-1 1 6,-1-3 4,0 2 7,-1-3 3,-1 2 8,0-2 5,0-1 7,0 0 7,-2-2 9,0 1 6,0-3 7,0 1 1,0-2 5,-1 1 1,-1-2 1,0 0 0,1 0-3,-1 0-2,0-2-2,-2 0-4,1 0-5,-1-1-8,-1-2-9,1 1-7,-1-2-10,-1 0-8,0-1-10,-1-1-17,0 0-20,1-1-23,0 0-22,-1-3-39,2 1-41,-1-2-39,2 1-36,0-1-24,1 0-17,0-1-27,2 2-23,1 0 17,1 1 32,2 0 36,-1 2 36,1-1 32,1 3 30,1 4 28,1-4 22,2 1 21,1 1 14,1 0 13</inkml:trace>
  <inkml:trace contextRef="#ctx0" brushRef="#br0" timeOffset="66543.8061">32234 4120 21,'12'-2'40,"-1"1"12,-2 0 11,-1-1 13,-2 1 15,1 1 16,-2 0 20,-2 0 21,0-1 26,-1 1 30,0-2-8,-2 2-42,0 0-30,-2-3-22,0 1-14,-1-1-8,-2 1-4,-1-1-7,-1 0-4,-1 1-6,-1 1-5,-1-2-9,-1 2-5,-1-1-8,-1 2-7,1 2-5,-2-1-3,1 2 1,-1 1-2,-1 0 0,0 2-1,2 1 1,0 1 4,-2 0 3,3 2 2,-1 1 1,1-1 1,1 2 2,0-1 1,2 2 0,2-2-1,-1 1-3,3-1 1,1 1-2,1-3-1,0 1-3,3 0-2,0-2 0,1 0-7,1-1-3,0 1-4,1 1-4,1-2-8,0 0-15,2-1-16,-1 1-18,1-1-22,0 0-22,2 0-42,0-2-44,0 0-55,1 0-46,1 0 1,0-1 23,-1 0 30,2 0 30,-1 1 30,-1 0 29,-1-1 26,2 1 24,-1 0 19,0 0 18,0 0 16</inkml:trace>
  <inkml:trace contextRef="#ctx0" brushRef="#br0" timeOffset="66841.8231">32309 4528 10,'6'8'47,"-2"-3"15,-1 1 19,1-1 17,-1-2 20,1 1 22,-1-1 24,2 0 25,1-1 32,-1-1 33,1 1 38,0-1-34,-1 1-100,0-1-66,0 1-40,-1-1-24,-2 0-11,0 0-3,-2-1-5,0 0 1,0 0-1,0 2 1,-3 1-2,0-3 1,-1 3 1,-2 0 0,-1 0 3,-2 2 3,-1-1 2,-3 1 4,-1 1 6,-2-1 6,0 2 10,-2 1 6,-1 1 8,1-1 7,-1 1 10,1 0 10,-1 2 10,2 1 10,0-3 9,1 3 4,3-1 4,0 0-1,3-2 0,1 2-5,2-2-10,-1 1-8,3-1-14,2 1-10,1-2-14,1 1-12,2-1-11,1 0-10,1 1-11,0-2-6,3 2-7,1-1-3,-1 0 0,2 0-3,0-2 1,2 1 2,-1 0 0,1-1-2,1-1-5,-1 0-10,0 1-10,2-3-13,-2 1-19,0-2-16,1 1-17,-1-1-17,-1-1-16,1 1-16,-2-2-12,-2 0-22,1-2-18,0 1-26,-2-1-21,-1-1-15,-1-2-8,-1 1-24,-1-3-20,-1-1 19,-2-1 33,0-1 35,-2-1 35,-2-2 30,-1 0 27,-1-3 26,-2-1 20,0 0 20,-3-3 16,-1-2 13</inkml:trace>
  <inkml:trace contextRef="#ctx0" brushRef="#br0" timeOffset="67703.8724">29690 1714 26,'0'-4'41,"-1"1"11,-1-1 11,1 1 11,-1 0 12,0-1 13,-1 2 14,2 0 15,-1 1 16,2 1 19,0 0-22,0 0-55,-2 0-32,-1 2-17,1 1-10,-1 1-7,0 1-3,1 1 0,-2 2-1,0 0 2,0 2 1,-1 2 2,0 2 1,0 0 1,0 1 1,1 1 2,-2 0 0,2 1-1,-2 2 0,1 0-2,0 1-1,0-2-1,0 2-2,0-1-1,-2 1-1,2-1-3,-1 0-3,1 1 0,-1-3-3,0 2-1,1-2-2,0 0-3,-1-1 0,2-1-2,0 0-1,-2-2-1,2 0-2,1-2 0,0 1-1,0-2-1,1-1-1,-1 0-3,1-2-7,1 1-5,-1-3-15,1 1-19,1-1-15,0-1-13,0-1-12,1 0-11,-1-3-23,0 0-25,0 0-4,0 0 8,0 0 13,0 0 17,4-3 16,-2 0 17,0-3 15,-2-1 17,0-2 11,0 0 10,-2-1 8</inkml:trace>
  <inkml:trace contextRef="#ctx0" brushRef="#br0" timeOffset="67901.8837">29439 2014 28,'-3'-8'43,"0"2"12,-1-1 13,1 2 14,1 0 12,0 0 17,0 3 16,2-1 17,0 3 20,0 0 22,0 0-19,2-2-55,-2 2-31,4 2-20,-1-2-11,3 3-6,-1-1-4,2 1 0,0 1 0,2 1 1,0 0 1,2 2 3,1-2 0,0 2 1,-1 1-2,3 0-3,-1 0-4,1 0-3,-1 1-4,1-1-5,-2 1-2,1-1-5,0 1-2,-1-1-1,1 1-5,-2-1-3,-1-1-8,1 1-10,-2 0-14,0-1-15,0 1-29,-1-2-31,-1 0-45,0 2-46,0 1-26,-3-4-11,-1 2 11,0-2 21,-3-2 22,0-3 23,-2 4 24,-1-2 20,-1-1 21,-3-2 17,0-1 16,0-1 15</inkml:trace>
  <inkml:trace contextRef="#ctx0" brushRef="#br0" timeOffset="69191.9575">28548 1550 1,'1'-3'24,"-1"1"6,0 2 5,0 0 7,0 0 7,3-2 7,-3 2 7,0 0 9,0 0 7,0 0 5,0 0-6,0 0-18,0 0-10,0 0-10,0 0-4,0 0-4,0 0-1,0 0 1,0 0 0,0 0 1,0 0 1,0 0 3,0 0 0,0 0 1,0 0 0,0 0 0,0 0 1,0 0 0,0 0-1,0 0-1,0 0 0,0 0-3,0 0-2,0 0-5,0 0-1,0 0-3,0 0-3,0 0-2,0 0-2,0 0-2,0 0-2,0 0-2,0 0-2,2 2-1,-2-2-1,2 0 1,1 2-1,-1-1 0,0 1 1,1-1 0,0 0-1,1 2 1,-1-1 1,3 1 0,-2-1-2,1 2 1,1-1 0,0 0-2,-1 2 0,2-1 0,-1 0 0,0 0-1,0 1-1,0-1-1,1 0-1,-1 2-1,0-1 0,0-1 0,0 2-2,0 1 1,-1-2-2,0 2 2,1 0 0,-1 0 1,2 1 0,-2 1 2,0-1 1,0 1 1,0 0 2,-1 0 1,1 0 1,-1 1 1,-1-1 1,0 1 2,-1-2-1,1 1 1,-2 1 1,1-1 0,-2 0 0,0 0-1,0 0 1,-1 0-1,-1-1-1,0 1 2,0-1-2,-1 1 0,-1-1-2,0 1 2,-2-1-1,1 0 1,0 1-2,-1-1 0,0 0 0,-2-1-2,2 1 1,-1-1 0,0 0-2,-2 1 0,2 0-1,-1-2-1,0 1-1,-1 1 2,1-2-2,1 0 1,-1 1-3,0-1 0,0 0-1,1-1 0,0 0-1,-2 1 0,2 0-1,1-1-2,-1 1 2,-1 0-2,2-1 1,-1 0-2,0 2 1,1-3-2,-1 2 1,1-2 0,1 2-1,-1-1-1,2-1-2,-1 0-5,1 1-8,0 0-5,1-2-15,0 1-23,1 1-18,1-2-17,-1 2-18,0-2-19,0 1-23,2-4-22,0 0 3,0 0 13,1 4 19,-1-4 19,0 0 19,0 0 18,5-2 17,1-1 16,1-2 13,1-1 11</inkml:trace>
  <inkml:trace contextRef="#ctx0" brushRef="#br0" timeOffset="69458.9728">28888 1923 16,'11'-4'32,"-2"1"7,0 0 7,-3 0 8,0 1 7,0 0 9,-3 0 7,1 1 11,0-1 9,-2 2 0,0 0-10,-2 0-16,0 0-21,0 0-11,0 0-3,0 0-2,0 0 0,0 0 0,-2 0-1,-1 2 2,-2-1 0,0 1 0,-1 0 1,0 0-2,-2 2-3,-2 0-3,1 1-1,-2 2-5,-1-2-2,1 2-1,-2 0 1,1 3 0,1-3 3,-2 3-1,1-1 1,-1 1 0,2 0 1,0 2-1,1-1-3,1-1-3,1 0-2,-1 1-3,3-1-1,0-1-2,1 2-4,2-3-2,0 1-1,0-1-2,2 1 1,1-2-1,1 1-1,0 0 0,1-2-1,1 1 0,0 0-1,1-1-2,1 0-1,1 0-13,2-2-14,-1 1-15,2-2-18,2-1-19,-2-1-22,2 1-28,2-4-24,-1 1-3,1-1 8,0-3 16,0-2 15,0 0 16,-1-3 14,-1 0 18,1-2 14,-2-2 15,1-1 9</inkml:trace>
  <inkml:trace contextRef="#ctx0" brushRef="#br0" timeOffset="70371.025">27685 2455 9,'-2'0'30,"-1"0"7,-1 0 8,1-2 7,-3 1 7,2 2 9,1 1 8,-1-2 9,1 0 8,0 0 11,0 0-15,0 0-32,-1 0-22,0 0-13,-1 1-8,1 0-4,-1 2-4,0-1 0,-1 0-2,-1 1 0,0 2 0,0 0 3,1 0 0,-2 2 3,2 0 0,-1 0 1,1 2 1,0-1 2,0 2 1,0-1 2,0 0 0,0 0 0,1 2 1,-2-2 0,3 2 1,0-2-1,1 1-1,1 0-1,1 0-2,0 1-1,1-1-2,1 1-2,0-1 0,1 1-1,1-2-2,1 3 0,0-1 1,3 0 1,-1 1-1,0 0 2,1 0-1,1-1 0,0 0 1,1 2 0,1-1 2,1 0-2,-1 1 2,0 0-1,2-1-1,-1 2 1,0 0 0,0-1 0,-1 2-2,1-1 1,-2 1-1,-1 1 0,-1-1 0,1 0-1,-2 1-1,-2 0 0,0 0 0,-2-1 3,0 1-1,-2-1 2,-1 0 2,-1 1 1,-1-1 2,-2 0 3,-1-2 0,-1 1 1,-1-1 3,0-2 1,0 1 0,-2 0-1,0-2 2,1-2-3,-2 1-2,1-1-3,0-1-2,-1 0-3,2-1-4,-2-1-3,0 0-3,1 0-4,1 0-1,-2-3-3,1 2-5,2 0-3,-2-1-11,1-1-8,1 0-17,1 1-23,-1 0-16,2 0-14,1 0-24,1-1-24,0 2-5,1-1 2,1 1 12,-1 0 14,3-4 17,2 4 15,0 1 16,1 0 15,2-1 14,1 2 13,1-1 10</inkml:trace>
  <inkml:trace contextRef="#ctx0" brushRef="#br0" timeOffset="70890.0546">29714 3337 12,'7'-3'34,"0"0"8,0 0 8,-2 0 11,-1 1 9,0 2 12,0-2 14,-1 2 17,-1-1 18,0 0 23,0-1-5,-2 2-29,1-1-16,-1 1-10,0 0-2,0 0 2,0 0 4,0 0 6,-1-3 1,-2 2 2,0 1-2,-1 0-5,-1-3-6,-1 3-8,-3 0-11,1 0-11,-3 0-13,-1 3-14,-1-2-13,-2 2-9,0 0-9,-3 1-6,1 3-4,-1-2-3,-1 2-1,-1 1 0,0 1 1,1-1-2,0 1-1,-1-1-1,2 2 2,0 0 0,1 0 0,0 1 0,1-1-1,0 1 1,2-1 0,0 2 4,1 1 0,0-1 2,1 2 1,1-1 1,1 1 1,2-2 2,0 2 1,-1 1 3,2-1 2,2 2 1,-1 0 0,0-2 2,0 1-1,2-1 0,-1 2-1,1-3 0,0 2 0,0-2 0,1-2-1,-2 0 1,1 1 0,1-3-1,0 1-2,-1-3 3,0 0-2,1 0 0,-2-2-5,-1 1-4,0-1-7,-1-2-7,0 1-6,-3-1-7,0 0-10,-1-2-12,-2-1-22,1-1-25,-3-1-19,1-2-14,-1 0-11,0-3-8,0-2-22,0-1-24,0-4-6,1-1 2,-1-5 17,3-2 21,-1-3 22,0-3 22,1-2 23,0-4 20,1-3 15,1 0 13,-1-4 10</inkml:trace>
  <inkml:trace contextRef="#ctx0" brushRef="#br0" timeOffset="72113.1246">29532 1131 16,'-2'-2'30,"-1"-1"7,0 1 5,-2 0 7,1-1 6,1 3 8,0-3 6,0 2 7,0 0 7,0 0 2,0 1-16,-1 0-31,-1 0-17,1 0-8,0 1-4,-2 0-1,0-1 0,1 2 1,-3 0 2,1-2 1,0 2 1,2-1 2,-2 1 2,1 0 2,0-1 3,0 1 1,0-1 0,0 0 0,1-1-2,-1 0-2,0 2-1,0-1-3,1-1-2,-2 0 0,0 0 0,0 0-2,1 1 0,-3 0-2,2-1 0,-1 1-1,0-1-1,-1 1 2,0-1-1,0 1 1,-1 1 0,0-1 3,0 1 0,-2 0-1,2 0 1,-1 1 0,-1-2 0,1 2 0,-2 0-1,2 1 0,0-1 0,-1 0 0,1 1 0,0 1-1,-1-2 0,1 1-2,-2 1 2,2 0-1,-1 0-1,0 0-1,0 0-1,-1 1-1,0 0 0,0 1-1,-2 0 0,1 2-1,-2 0 1,0 1 0,-1-1 0,0 0-1,0 3-1,-1-2 1,1 0-1,-1 1 2,2-1 0,-1 0 0,-1 1-1,3-1 0,-2 1-1,2 0 0,0 0-1,0 0-1,-1-1-1,1 2-2,0 1 1,0-1-2,0 0-1,1 0-2,0 2-1,-1-2-3,1 3-1,-1-2-1,2 0-2,-1 1-1,0 0-1,1 0-2,0 1 1,0 0 3,0 1 1,0 1 2,0-1 2,0 1 3,0 3 2,0-1 3,0 0 3,1 1 4,0 1 2,0 0 3,1 0 3,2 0 2,-1-1 2,1 1 0,2 0-1,-1 0 1,2-2-1,1 2-2,0-2-2,1 2-2,0-1 1,0 1-4,0-2 0,1 0-1,0 1-2,1 0 0,0-1-2,0 0-1,0 0-1,1 0-1,0-2-1,1 0-1,0 0-2,1 0-1,-1 0 0,2 0-1,0 0-1,0-2-2,1 2-1,0-1-1,0-1-1,1 0 0,0 1-1,0-1 1,1-1 1,-1 1 0,1-1 2,1 0 2,1-1 1,-1 0 2,1 1 2,0-3 0,1 0 2,-1 0 1,2-1 1,-1 0 3,3-1 2,-1 0 3,0-1 1,2 0 2,-1-3 2,2 2 1,-1-2 2,1 0 3,1 0 2,-1-1 2,2-1 3,-1-1 3,1 0 0,-1-1 2,2 1 0,-1-2 0,0 0-2,1-1 0,1 0-1,-3-2-1,3 1-1,-2-1-3,1 1 0,-1-2-1,1 0-1,-1 0-1,1-1 0,-2-1-1,1 0 0,-1 1 0,1-2 0,-2 2-1,2-2 0,-2-1-1,1 1 1,0-1-2,0-2 0,-1 2-2,1-2 1,0-1 0,-1 1 1,2-1 3,-2-1-1,1 1 3,0-1-1,0 0 0,-1-1 2,0 1-2,0-3 2,0 2 1,-1 0 0,0 0-2,1 1 0,-2-1-2,0 0-2,1 1-3,-2-1-2,0 1 0,0-2-2,0 2 2,0 0-1,0 0-2,0-1-1,0 0 0,0 1 0,0-1-3,0 1 0,1 0 0,-1-2-2,0 2-1,1 0 3,-2-1-2,1 1 1,0-2-3,0 2 2,0 0-1,0-1 2,-1 1 1,0-1 0,1 0 1,-1 1 1,0-1 1,0 1 0,0 0 1,-1 0-2,-1 0 1,2 0-2,-2 0 0,-1 0-1,0 1 0,0 0-3,1-2 0,-2 2 2,0 0-2,-1 0 0,0-1 2,-1 2-2,0 0 2,1-1 1,-1 2-1,-2-2 1,0 2 0,0 1-2,-1-2 2,-1 1-4,0 1-1,0-2-1,-1 1-1,1-1 0,-2 0 0,1 1-1,0-1 1,0 0 0,-1 1-1,1-1 2,0 1 2,-1 1 0,0-2 2,0 1 1,-1 0 2,0 1 3,0-1 2,-1 1-1,1 1-4,-1-1 1,0 1 0,-2-1-1,1 2-1,-1-2-2,0 2 0,1 0-3,-2-1-1,1 2 0,-1-1-1,0 0-3,-1 1-1,1 1 0,0-1 2,-2 0 2,2 2-1,0-1 2,-1 0 0,-1 1 3,1 1 0,0-1 1,-2 0-1,2 1-2,-2 0-4,0 0-8,0 1-8,0 1-10,0 0-10,0 0-14,-1 0-12,2 1-20,0 1-19,0 2-28,1 0-26,1 2-16,0 0-11,1 0-28,1 3-27,0 0 8,3 2 22,0 0 26,1 0 27,1 2 24,2 0 23,1 2 21,2 0 17,1 2 18,1 1 13,4 2 10</inkml:trace>
  <inkml:trace contextRef="#ctx0" brushRef="#br0" timeOffset="73173.1852">32413 3788 27,'9'-1'37,"-2"-1"10,1 1 8,-1 0 12,-1 1 11,-1-2 14,0 2 14,-2 0 19,-1 0 15,-2 0 11,0 0-8,0 0-22,0 0-15,0 0-9,0 0-3,0 0-2,0 0 0,-2-2 2,1-1 2,-1 1 4,-1 1 1,-1-2 1,0 0-1,0-1-1,-1 1-6,-2-1-4,1 0-5,-1-1-7,0 1-6,0 0-2,-1 0-4,-1-1-2,1 0-4,-3 0-9,1 1-8,0-2-7,-1 2-8,-1-1-9,1 0-3,-2 2-8,2-1-3,-2 2-4,0-1-2,1 3-4,-3-3-2,2 3-2,-1 0-1,-1 3-2,0-3 0,1 3-2,-1-1-2,1 1-2,-1 1 1,1 0 3,-1 0 3,1 0 1,0 1 4,2-1 0,-1 1 3,-1 0 2,2 0 1,0 0 2,0 0 2,1 1 5,-1 1 1,1 0 1,0-1 2,0 1-2,0 1-1,0 0-1,1 1-2,-2 1 0,1 0 0,1 0-3,-1 1-1,0-1 1,0 2-4,0 0 0,1 0-4,1 0 2,-2 1-2,2-1-2,0-1-1,0 4-2,-1-3-1,1 1 0,0 0-2,-1 0 1,2 2-3,0-3 1,0 2-1,-1 0 1,0-2 2,1 3 1,-1 0 4,1-1 4,0 1-1,0 0 6,-1 1 3,0-1 5,1 0 3,-1 1 4,1 0 5,0-1 3,1 2 5,-1-2 1,0 2 2,1-1 0,0 0 2,-1 1-3,2 2 4,-1-1 0,0 0-1,2 1-2,-2 1-5,1-1-1,1 1-4,1-3-1,-1 2-5,2 0 0,0-1-5,-1 0 0,2 0-4,1 0 0,-1 0-6,1 1-3,0-2-1,1 2-2,0-1-2,0 1-2,1-2-2,0 1 1,1 0-2,-1-1-2,1 1-1,2-2 0,-1 1-2,1 0-1,1-2 1,0 1-4,1-1 2,0 0-2,1-1 5,1 1 2,-1-1 6,1 0 5,2-2 2,-1 3 6,1-3 4,1 2 3,-1-2 6,3 0 2,-2 1 1,1-1 3,0 1 6,0-2 0,2 1 4,-2 0-3,1-2 1,1 0-5,0 2-2,0-3-5,-1 0 0,2-1-5,0 2-1,0-3-2,-1 1-1,1-1-3,0 0-4,0-2-1,0 1-3,1 0-2,0-2-2,0 0-3,0-2-1,0 2-4,1-2 2,0-1 0,-1 0 3,2-1 4,0-1 2,-1-1 3,2 0 5,-1-2 2,2 0 7,-2-1 2,1 0 6,0-2 7,1 0 4,-2-1 7,1-1 2,-2 0 3,1-2-2,-1-1 0,1 1-4,-2-1-4,-1-1-4,-1-2-5,-1 1-5,-1-1-8,0 0-13,-2 0-16,-1-1-20,0-1-20,-3 1-27,0-2-28,-3 0-37,0 0-33,-2 1-47,-2-2-48,-1 0-67,-2-1-58,-3 0-14,-2-1 10,-3-1 41,-2-2 49,-3 0 48,-4-3 45,0-2 38,-5 0 35,-1-2 31,-4-2 25,-1-1 24,-3-1 18</inkml:trace>
  <inkml:trace contextRef="#ctx0" brushRef="#br0" timeOffset="74011.2332">28090 2357 7,'6'3'43,"-2"0"15,-2-3 15,-2 0 17,0 0 17,0 0 19,0 0 20,-2 0 23,2 0 25,0 0 30,0 0 35,0 0-26,0 0-81,0 0-48,-1-3-27,1 3-12,0 0-5,0 0-3,-2 0 2,2 0 3,0 0 2,0 0 6,0 0 1,0 0 4,0 0 2,0 0-5,-1-2-3,1 2-5,0 0-4,0 0-5,0 0-4,0 0-3,0 0 2,0 0-2,0 0 1,0 0-1,0 0-2,0 0 0,-3-1-1,3 1-3,0 0-1,0 0-2,0 0-1,0 0 0,0 0-4,0 0 0,0 0 2,0 0-5,0 0-1,0 0-2,0 0-1,0 0-4,0 0-2,0 0-5,0 0-1,0 0-2,0 0-1,0 0-5,0 0-2,0 0 0,0 0-2,0 0-1,0 0-1,0 0 1,0 0 3,0 0-3,0 0-2,0 0-2,0 0 2,0 0 0,0 0 0,0 0 0,0 0 0,0 0 2,0 0-1,0 0 3,0 0 1,0 0 1,0-2 1,0 2 2,0 0-3,0 0 3,-1-2-2,-1 1-1,1 0 0,1 1-1,-2-2 2,1 1-2,-1-1-2,1 2 1,1 0-4,-2-2 0,1 1 0,1 1 0,0 0 0,-2-2 0,2 2 1,0 0 1,0 0 1,0 0-1,0 0-2,-1-2 0,1 2 0,0 0 0,0 0 0,0 0 0,0 0 0,0 0 0,0 0 0,0 0 0,0 0 0,0 0 0,0 0 0,0 0 0,0 0 0,-2 0 2,2 0-2,0 0 0,0 0 2,0 0 1,0 0-3,0 0 2,0 0-2,0 0 0,-2-1 0,2 1-2,0 0-1,0 0 1,-3 0 0,3 0 0,-1-2 1,1 2-1,-2 0-1,2 0-4,0 0-2,0 0-13,0 0-17,-4-1-24,4 1-20,0 0-26,0 0-27,-2 0-22,0 1-20,0-1-29,-1 2-30,0-1-14,-1 2-6,0 0-6,-1-2 0,-1 4-8,0-2-5,0 1 24,-1 0 32,2-1 35,-3 0 31,2 1 28,0-1 25,2-1 21,-1-1 19,5-1 14,0 0 12</inkml:trace>
  <inkml:trace contextRef="#ctx0" brushRef="#br0" timeOffset="74281.2486">27967 2300 2,'-1'-2'28,"1"-1"8,-1 2 8,1 1 9,0 0 9,0 0 9,-1-2 10,1 2 12,0 0 10,0 0 7,0 0-2,0 0-16,0 0-28,0 0-18,0 0-9,-2 1-6,0 1-5,1 0-3,-1 0-1,1 1-2,-1 0 0,1 0-1,-1 1 1,-1 1-1,1-2-2,1 2-1,-2-1-3,1 1 0,1-1-4,-1 0-2,1 0-1,-1-2-2,1 2-1,-1 0-1,1-2 0,0 2-2,0-1 0,0 0-2,1 1 0,0-1-3,0-1-3,0 1-9,0-1-12,2 1-11,0 0-12,0-2-11,1 2-12,-3-3-21,6 2-23,0-2-5,-1 0 4,0-2 10,0 1 12,0-2 11,2-1 13,-2 0 12,0-3 12,0 1 11,-1-1 8</inkml:trace>
  <inkml:trace contextRef="#ctx0" brushRef="#br0" timeOffset="74587.2661">28123 2056 18,'3'-2'32,"-3"-1"9,1 3 8,0-3 8,-1 3 9,1-2 10,-1 2 11,0 0 12,0 0 12,0 0 10,0 0-11,0 0-30,0 0-18,0 0-13,0 0-6,0 0-6,0 0-2,0 0-2,0 0-2,0 0 0,0 0-2,0 0-1,0 0-2,0 0-3,0 0-2,0 0-3,0 0-3,0 0 0,0 0-2,0 0 1,0 0 0,0 0-1,0 0 0,0 0 0,0 0-2,0 0 0,0 0-4,0 0-1,0 0-3,0 0 0,0 0-1,0 0-2,0 0 0,0 0-1,0 0-2,0 0 0,0 0-7,0 0-7,0 0-15,0 0-17,0 0-16,0 0-14,0 0-27,0 0-30,0 0-12,0 0 0,2 2 8,-2-2 14,0 0 14,0 0 15,0 0 14,0 0 14,0 0 14,0 0 13,0 0 10</inkml:trace>
  <inkml:trace contextRef="#ctx0" brushRef="#br0" timeOffset="79749.5614">31121 3081 11,'-2'-1'27,"1"-2"5,-1 2 6,1-2 7,-1 2 7,1-1 9,-1 1 10,1-1 13,-1 2 14,1-3 2,-1 3-10,2 0-7,-1-2-10,1 2-2,-1-1-1,1 1 3,-1-2 3,1 2 1,0 0 2,0 0 0,0 0-2,0 0-3,0 0-4,0 0-4,0 0-5,0 0-4,0 0-4,0 0-2,0 0-4,0 0-5,0 0-1,0 0-5,0 0-1,0 0-3,0 0-4,0 0-2,0 0-5,0 0-3,0 0-4,0 0-5,0 0-4,0 0-2,0 0-3,0 0-2,0 0-1,-2 1-2,2-1-2,-2 2 2,2-2 0,0 2 1,0-2 0,-1 2 0,0-1 3,0 1 1,1 1 1,-1-1 2,1-2 1,-1 2 1,1-2 2,0 0 1,-1 3 1,1-3 3,0 1 1,0-1 0,-2 1 2,0 0 0,0 1 2,0-2-2,-1 3 1,0-3 1,0 0 2,0 1 1,-1 0 1,1 0 0,0 0-3,1-1-1,2 0-2,0 0-2,0 0-4,0 0-1,0 0-1,0 0-3,0 0-1,0 0-1,0 0-4,0 0-1,0 0-4,0 0 1,0 0 0,0 0 0,0 0 0,0 0-1,0 0 4,0 0 0,0 0 1,0 0 1,0 0 0,0 0 1,0 0-1,0 0-1,0 0-1,0 0 0,0 0-3,0 0 1,0 0-2,0 0 0,0 0 0,2 2-4,-1-1-2,1 1-6,-1 0-5,1-1-8,-1 1-2,2 0-5,-2 1-6,0 0-2,0 1-1,-1-3-5,1 2 0,0 0-5,-1 0-3,0-1-12,0 1-15,-1 0-12,0 1-10,0-1-14,-1-2-12,2-1-18,-3 5-16,0-3 4,1 1 14,-1-1 16,3-2 17,-4 2 17,4-2 15,-6 0 17,6 0 15,-5-1 13,0 0 9</inkml:trace>
  <inkml:trace contextRef="#ctx0" brushRef="#br0" timeOffset="82341.7096">10353 14691 12,'0'0'28,"0"0"6,-3 0 7,1 0 5,2 0 7,-2 2 6,2-2 8,0 0 9,0 0 9,0 0-2,0 0-12,0 0-13,0 0-14,0 0-7,0 0-4,0 0-3,0 0 0,0 0 1,0 0 0,0 0 1,0 0 1,0 0 0,0 0 0,0 0-2,0 0-1,0 0-1,0 0-2,0 0 0,0 0-1,0 0 1,0 0 1,0 0 2,0 0 1,0 0 0,0 0 2,0 0 1,0 0 1,0 0 0,0 0 1,0 0 0,0 0-1,0 0-2,0 0-1,0 2 0,0-2-2,0 0-1,1 2-2,-1-2-2,0 0-1,0 0-3,1 3-2,-1-3 1,1 1-3,1 1 1,0-1-1,0-1 0,0 1-2,1 1-1,1-1 1,1-1 0,-1 3-2,0-3 1,0 1 0,2 1 0,-1-1 0,2 1-1,-1-1 1,0 1-1,1 0 0,0-2-1,0 3 0,1-1 2,-1 0-1,1 1 1,0-2 0,0 2-1,0-2 1,0 1 0,0 0-1,0 1-2,-1 0 1,0-1-1,2 0 0,-2 1 0,0 0 1,0-2 0,0 1 1,0 0-1,0 1-1,-1-2 2,3 1-1,-3 0 2,1 1-3,0-1 0,2-1 0,-2 1 1,1 0 0,-1-2-1,1 3-1,0-2 0,0 1-1,0-1 1,1 0-1,0 1-1,-1 0 1,1-1-1,0 1 0,0-2-1,0 2 2,0-1-1,0 1 0,0 0-1,1-1 0,-1 1 2,0 0-1,1-1 0,-1 0 1,0 1-1,-1-1 1,2 1-1,-1-1 1,-1-1-1,1 1-1,-2 0 1,1-1-2,-1 2 1,1-2-3,0 2 2,-1-1-2,1-1 2,0 2-2,0-1 2,-2-1-1,2 1-1,0 0-1,-1 1 1,1-2 0,-1 0 0,2 1 3,-2 1 1,1-2 0,-1 1 5,1-1-1,0 0 3,-1 0 3,1 0 1,1 0 1,-2 0 3,1 0 1,0 0 2,2-1 5,-2 1 1,0-2 1,1 1 0,-1 1 0,0 0-2,1-3 0,0 3 0,-2-1-3,1 0-2,-1 0 0,1 0-3,-1 1 1,0-1-2,-1 1 2,2-2-1,-1 2 4,-1-1 0,0 0 1,0 1-1,1-1 0,-1 0-1,0 1 1,-1 0-1,0-1-1,1-1 1,-2 2 1,0 0-4,0-1-1,-1-1-7,0 2-4,0-1-3,0 1 0,0 0-3,1-1-2,-2 1 2,1 0-2,-1 0 0,0 0-1,0 0 0,1-1 1,-3 1-2,2 0 1,0 0 1,-2 0 0,2-1 2,0 1-2,-2 0 4,0 0 4,0 0 2,0 0 2,0 0 3,0 0 3,0 0 2,0 0 4,0 0 2,0 0 1,0 0 4,0 0 1,0 0 4,0 0 1,0 0 4,0 0-1,0 0-2,0 0 2,0 0-4,0 0 2,0 0 1,0 0 0,0 0-3,0 0-1,0 0 3,0 0-2,0 0-1,0 0-7,0 0 1,0 0-2,0 0-4,0 0-2,0 0-2,0 0-2,0 0-2,0 0-2,0 0-3,0 0-2,0 0-1,0 0-4,0 0-1,0 0-1,0 0 3,0 0-4,0 0-1,0 0 0,0 0 0,0 0 1,0 0 4,0 0-5,0 0 0,0 0 0,0 0 3,0 0 0,0 0 2,0 0-1,0 0-1,0 0 4,0 0-2,0 0 0,0 0 0,0 0-2,0 0-3,0 0-2,0 0 0,0 0-4,0 0-8,0 0-7,0 0-8,0 0-14,0 0-13,0 0-11,0 0-10,0 0-10,0 0-16,0 0-12,0 2-23,0-2-27,-1 2-19,1-2-19,0 3-10,-1 0-6,1-1-18,0 2-18,0-2-16,0 1-9,0-3-27,2 4-24,-1 0 14,-1-4 30,0 0 40,0 0 39,0 0 35,0 0 30,0 0 27,0 0 22,2-4 21,-2 0 17,0-1 14</inkml:trace>
  <inkml:trace contextRef="#ctx0" brushRef="#br0" timeOffset="84340.824">12884 10662 8,'-5'-2'31,"1"2"7,-1 0 7,1 0 8,0 0 10,0 0 9,-1 0 11,2 0 15,3 0 14,-2 0 18,2 0-6,0 0-28,0 0-17,0 0-10,0 0-6,0 0-3,0 0 0,0 0 1,0 0-2,0 0-1,0 0-3,0 0-4,0 0-7,0 0-7,0 0-6,0 0-8,0 0-6,0 0-7,0 0 0,0 0-2,2 2 1,1-2-1,2 1 1,-1 0 1,1-1 0,1 2 0,1-1 3,1 0 0,-2 0 1,1 2 2,0-3 1,-1 2 1,1 0-2,-1 0-1,-1 1-1,0-2 0,-1 2 0,0-2 0,0 2 0,-1 0 1,-1-1 3,0 1 0,0 1 0,-1-2 2,-1 3-1,0-1 1,0 2-2,-1-2 0,0 1 0,0 0-2,-2 2-1,1-2 0,0 3-1,-2-1-3,1 1-1,-1-1 0,1 1-1,-1 0 0,0 1 2,-1-1 1,1 0 2,-2 1 1,2-1 2,0 0-1,0 1 0,1-2 1,-1 1 0,0 0-1,-1 0 1,3-3 0,-1 3-2,0-2-1,1 2-2,1-1 1,-1-2-4,1 2 0,1-2-3,0 0 2,0-1-2,1 2 0,1-2 2,0 0-1,0-1 0,1 2-1,0-2 0,2 1 1,-1 1 0,1-2-1,0 1 0,0-1 1,0 0 0,1 2 0,0-3 0,0 1-1,0 0 1,0-2 1,1 1-1,-2 1-1,0-2 0,1 1-2,-1-1 1,0-1 0,1 1-3,-1-1-2,-1 0-9,0-1-8,-1 1-13,1-1-8,-1-1-15,1 0-12,-1 0-25,-1 0-29,1 0-23,-1-2-17,-1 1-14,0-3-10,0 2-21,-1-1-21,-1 0 10,0-2 20,0 2 24,-1-2 24,-1 0 25,-1 0 20,-2 0 21,0 1 19,1-2 14,-2 1 11,-2-1 15</inkml:trace>
  <inkml:trace contextRef="#ctx0" brushRef="#br0" timeOffset="84550.836">12867 10805 6,'-4'-1'30,"0"-1"8,-1 0 7,1 1 7,1 0 9,0 1 10,1 1 9,2-1 14,0 0 13,0 0 17,0 0-7,0 0-26,0 0-20,0 0-15,0 0-9,0 0-4,0 0-2,0 0 2,2 1 2,1-1 1,0 1-1,2-1-2,0 0-4,1 1-4,0-1-3,1 0-4,-1 0-4,3 1 0,-2-1-1,1 0 0,1 0-3,0 1-2,-2-1-4,1 1-1,1-1-3,-1 0-3,0 0-4,-1 0-6,2 0-15,-2 0-19,0 0-12,1 0-13,0 0-11,-2 0-10,1 2-9,0-2-8,0 0-11,-1 3-12,0-3-10,1 2-6,-1 0 7,2 1 14,-2-2 18,0 3 18,0-2 14,0 0 12,1 1 11,-1 0 8,0-1 8</inkml:trace>
  <inkml:trace contextRef="#ctx0" brushRef="#br0" timeOffset="84936.8581">13313 10830 7,'2'-1'31,"-2"1"7,0 0 7,0 0 8,0 0 10,0 0 8,0 0 11,0 0 13,0 0 15,0 0 15,0 0-9,0 0-31,-2 1-20,1 1-17,-3 0-9,2 0-4,0 1-3,0 0-2,-1-1-1,0 3-1,0-1-3,0 1-4,0 1-2,0 1-4,-1-1-2,1-1 1,0 2 0,0 0 1,0-1 1,0 1-1,1 1 2,0-3 1,-1 1 2,1 2-1,0-1 3,0-1 1,-1 0 1,1 1 0,1 0 2,0 0-2,0 1-1,1-2 0,0 2 1,1-1-2,0 1 2,1-2-3,1 2 1,-1 0-2,1-3-3,0 2-2,0 0-2,1 0-1,0-1 0,1 0-3,-1-1 0,2 1-2,-1-1 0,0-1-2,0 1-2,0-1 1,2-1-2,-2 2 0,0-3-1,0 0-1,0 1 0,-1-1-1,2-2-1,-3 3 0,1-3-3,-1 0-5,0 0-16,0 0-21,-1-3-21,0 2-21,0-2-26,-1 0-27,-1-2-24,-1 0-16,-1-1 4,0-1 13,-1-1 17,-1 0 19,-2-1 17,-1-1 18,-1 0 18,1 1 17,-1-1 14,-2-1 11</inkml:trace>
  <inkml:trace contextRef="#ctx0" brushRef="#br0" timeOffset="85129.8691">13148 10871 16,'0'0'43,"0"1"14,0 1 13,0-2 14,1 3 15,1-2 15,1 1 18,1 0 19,1-2 22,0 1 26,0 1-6,2-2-36,0 0-37,1 2-44,0-1-24,1 0-13,1 1-5,0-1-2,-1 1 2,3-2 1,-2 2 1,0-1-1,2 1-1,0-2-3,-1 0-4,0 1-5,-1-1-5,1 0-5,-1 0-11,-1 0-9,0-1-19,0 1-24,-2 0-22,0-2-20,0 1-19,1-1-18,-2 2-25,-1-1-25,-1 0-9,-4 1 0,5-1 13,-5 1 18,0 0 22,0 0 20,0 0 21,0 0 19,0 0 17,0 0 13,0 0 11</inkml:trace>
  <inkml:trace contextRef="#ctx0" brushRef="#br0" timeOffset="89182.1009">11964 15083 13,'6'-33'16,"1"0"-2,-1-2-3,-1-2-3,0-1-4,-1-4-2,0-2-1,-2-1-4,-1-1-5,-1 0-5,-2-1-2,-2-1 0,-2 0 1</inkml:trace>
  <inkml:trace contextRef="#ctx0" brushRef="#br0" timeOffset="93054.3224">2892 6499 21,'0'0'29,"-1"-2"6,1 0 6,0 2 5,0 0 7,0 0 7,0 0 7,0 0 8,0 0 10,0 0-8,0 0-21,0 0-14,0 0-11,0 0-6,0 0-2,0 0-2,0 0-1,0 0-1,0 0 0,0 0 1,0 0-2,0 0 0,0 0-1,0 0-1,0 0 0,1 1 0,1 0-2,1 0 1,0-1-3,0 0 1,0 1 0,1 0 1,1-1-1,-1 0 1,1 0 1,2 0 0,-1 0 0,1 0-1,-1 0-2,1 0-1,2 0 0,-2 0 1,1 0 0,2 0 2,-1 0-2,1-1-1,1 0 0,-1 0 0,1 0-1,2 0 0,-2-1-1,2 1 1,1-1-1,-1 1 0,1 0-1,0-1 1,1 2-2,0-2 1,1 1-3,-1-1 1,1 0 1,0 1-1,1-1 0,-1 0-1,1 2 0,1-3-1,-2 2-1,1-1 1,-1 0-2,2 0-2,-1-1 0,1 1-1,-1 0 0,1 1-1,0-1-1,-1-2-3,2 2 1,-1-1-1,0 0 0,1 1-2,0-1 1,0 0 0,1 0 1,-2 0 0,2 0 2,-2 1 2,3-1 0,-1-1 2,-1 1 1,2 1 2,-1-1 2,0 0 2,1 0 2,0 0 0,-1 0 1,2 1 2,-1 0-1,1 0 1,-1-1-1,1 2-1,1-1 0,-1 0-1,1-1-2,1 3 0,0-2-2,0 0 1,-1 1-2,1-1-2,0 1 2,0 0-3,0-1-1,-1 1-1,0 0 1,1-1-2,-1 0-3,-1 1 0,1-2-1,1 2-1,-2-1-2,0 0 0,2 2-1,-1-3 0,1 3 1,-1-1 0,1-1 2,0 1 1,1 1 1,1-1 3,-2 1 2,2 0 1,-1 0 2,1 0 2,0 0 1,1 0 3,0 0 2,0 0 0,0 0-1,1 1 1,1-1 0,0 1-2,0 0 1,0 0-2,1 0-2,-1-1-2,1 0 0,-1 0-2,0 3 0,0-3-4,0 0-2,0 0-1,1 1-2,-1 0-1,0-1-2,1 1-2,-1 0-2,1-1 1,0 1 1,0-1 2,0 2 2,1-2 2,0 1 0,0 0 3,0 0 3,1 1 2,-1-1 1,1 0 3,1 0 2,0 1 1,0-1 2,1 0 0,-1 1-2,0-1-1,2 1-1,-2 0-2,-1-2-2,1 2-1,-1-1-2,-1 1-2,1-1-1,-1 0-3,0 0-2,0 1-3,0-1-2,1 0 0,0-1 2,1 1 4,0 0 1,0-1 2,0 0 2,2 0 2,-2 0 0,2 0 4,-1-1 1,0 0 2,1 1 2,0-1 2,1 0 4,-1 0-1,0 0 0,0 1-3,-1-1-2,0 1-2,0-1-1,0 0-1,-1 1-2,-1-2-3,-1 2 0,1 0-3,-1-1-2,0-1-1,1 2-1,-1 0 0,1 0 1,-1-2 0,0 2 1,1-1 1,1 0 3,-1 1 1,1-1 3,-1 0 1,2 0 2,1 0 3,-1 0 0,0 1 2,1-3 1,-1 2 0,0 0-1,1 0-2,-2-1-2,2 1-1,-1 0-1,-1-1-4,-1 1-2,0-1-4,0 0 1,-1 2-5,2-3 0,-1 3-2,0-1-1,0-1 2,1 0 2,0 0 2,1 0 2,1-1 1,-1 1 2,1 0 1,1-2 3,0 0 2,1 0 2,1-1 3,0 0 2,0 0 2,2 0-1,-2-2-1,1 2-2,-1-3-2,1 1-2,-1-2-4,0 1-2,-1-1-2,1 1-3,-1-1-4,0 0-2,1 0-2,0 0 2,-1 0 3,1 1 2,0 0 2,2 0 2,-1 2 2,0-1 1,1 0 3,-1 1 3,1 0 1,-1 1 2,2-2 2,-2 4 3,0-3-2,1 1-2,-2 1-5,0-1-1,-1-1-5,1 3-4,-2-2-2,0 1-3,0-1-2,-1 2-5,2-2 1,-1 1 3,0 1 1,0 0 3,0 1 2,2-2 2,-1 1 2,1 1 2,0-1 2,1 2 3,-1 0 1,0-1 3,1 1 2,0 1 3,-1 0-1,1 1-4,-1 1-1,0 0-2,-1 0-4,0 0-2,-1 2-2,1 0-2,-1 0-3,-1 0-4,0 0 1,0 1 2,1 0 1,1 2 1,-1-2 1,0 1 2,0 0 2,0 0 2,2 1 2,-1 0 2,0-2 2,1 3 2,0-2 3,-1 1 1,0 0 1,0 1-3,-2-2-1,2 2-2,-2-3-2,0 3-3,-1-1-2,0-1-2,-2 0-4,1 0-2,-1 1-3,0-1-1,-1 0-1,1 0 1,-1 1 0,2-1 2,-1 1 1,0-2 3,1 2 1,-1-2 3,0 2 1,0-2 2,0 3 3,0-2 2,0 2 1,1-1 2,-2 0 1,0 0-1,1 1-1,-2-1-1,1 1-2,-1-1-1,-1 1-2,0 0-3,-2 1 0,0-1-2,-1 0-3,-1 1 0,-2 1-2,0-2-1,0 1-2,-1 0 0,-2 1-2,0 0-1,-1 0 0,-1-1-1,0 1 0,-1 2-1,1-3-1,-3 1 1,1 2 0,-2-1 1,0 0 2,-1 0 2,0 2 1,-1-1 4,-2 2 0,1-1 4,-1 2 2,-1-1 1,1 1 3,-2 1 3,0 0 0,1 0 3,-3 1 1,1 0 1,-1 0 1,-1 0-2,1 1 1,-1 0-1,-1 0-1,0 2 1,0-1-3,-1 0 0,0 2-1,-1-1-2,1 1 1,0 1-2,-1 0 0,0 0-1,-1 1 0,0 0-2,-1-1 0,0 1-2,0 0-2,-1 0 0,0-1-3,0 1 0,-1 0-1,0 0-1,-1 0-2,1-1-1,0-1-1,-1 3 1,1-2 0,0 0 0,0 0 2,-1 0 2,1 1 2,1-2 1,-1 1 2,1-1 1,-1 0 2,1 1 2,-1-1 2,2 1 1,-2-1 1,1 0 1,0 1-1,1 0 0,-1 0 0,0 0-1,0 1-1,0-1-1,0 1 0,0 1-2,0 0-1,-1-1-1,2 0-1,-2-1-1,1 1 0,1 0-1,-1-2-2,0 2 0,0-2-1,1 1-1,-1-1-2,0 1 0,1-1-2,0-1 0,0 2 0,0-3-1,1 2 2,0-1 1,-1-1 1,2 0 2,-1-1 2,1 2 0,0-4 3,0 2 2,1 0 1,-1-1 1,-1 0 2,1 0 2,0 0 1,0 0 1,-1 0 0,1 2-2,-2-2 1,1 2-2,0 1-1,0-2 0,-1 1-1,0 1 0,0-2-1,0 2 0,0 1-1,1-2 0,-1 0-1,1 1-1,0-1-1,-1 0 0,1-1-1,0 1 0,0-2 0,-1 3-2,1-3 0,1-2 0,-1 1 0,1-1-1,-1 0 0,1-1 0,0-1-1,0 0 1,1-1-1,0 0 1,0 0 0,0-1-2,1 2 0,-1-2 2,2 1-2,-1-1 0,3 2-2,-2-2 2,0 1 0,0-1 1,0 1 1,1 0 0,1 0 2,-1-2 1,0 2 1,1-1 2,0 0 0,0-1 0,0 1 1,-1-3 1,2 1 0,0 0 0,0-1 1,1-1-1,0 1-1,0 0 0,-1-2 0,2 1 0,1 0-1,-2 1 0,2-2 0,0 2-1,0-3 0,0 2 1,0 0 0,0-1 1,1 1 0,-1-2 0,1 3 0,0-2-1,-1 1 0,2 1 1,-1-3-1,0 2 1,1 0 0,-1 0 0,1 0-1,-2 1-1,1-1 0,0 0 0,0 1-1,1 1 0,-2-2-1,0 1 0,2-1-1,-2 0 0,2 1 0,-2 1-1,0-4-1,1 2-1,-1 0 0,0 1-1,1-2 0,-1 2 0,2-2 0,-2 0 0,0 1 0,2-1 1,-2 0-2,2 0 0,-2 1 0,1-2-1,0 0 0,0 1 1,1 0 1,-2-1 1,1 1 1,1 0 2,-1-1 0,0-1 0,0 3 2,-1-2 0,2 0 2,-1 0 1,1 0 1,-2 0 1,1-1 0,0 1 1,-1 0-2,1-2 1,1 1 1,-2 0-2,1 0 0,0-2-1,-1 2 1,2-1-1,-2 0 0,2-1-1,-2 1 0,1 0-1,0-1 1,-1 0 0,0 1 0,0-1 0,0 0-2,0 1 1,-1-1 0,0 1-1,1-1 0,-2 0 0,1 1 0,1-3 0,-2 3 0,1-1 0,0 0 0,-1 0 0,0 1 0,-1-2 0,2 0 0,-1 0-1,0 1 0,0-2 1,0 0-1,-1 0 0,1 0 1,0 0 0,0 0 0,-1 0-2,2 0 2,-2 0-1,1 0 0,1 0 1,-2 0-2,1 0 1,0-2-1,0 1 1,0 1 0,0 0-1,0-1 0,0 0 0,0 1-1,-1-1 0,2 0 0,-2 0 0,0 1-2,2-1 0,-2 0 0,1 1 0,-1-1 2,1-1-3,-1 2 1,0-2-2,1 0 0,0 2 0,-1-3-1,1 3 0,1-1 0,-2 0 1,1-1-2,0 2 2,0-1-2,-1 1 0,1-2-2,1 2-2,-2-1 0,1 0-1,1 1 0,-1 0 1,0 0 1,2 0 0,-2 0 1,1 0 0,1 0 1,-2 0 2,1 0 0,0 0 3,0 0 2,0 1 2,0-1 3,1 0 0,-2 0 1,3 0 1,-3 0 0,2 0 1,0 0 0,0 0 0,-1 0 0,1 0 2,0 0-2,-1 0-1,1 0 0,0 0-1,-1 1 0,2-1 1,-2 2 0,1-2 0,0 1-1,-1-1 0,1 1 0,1 0 0,-1 0-1,1 0 1,-1-1-1,0 0 0,1 0 0,0 0 0,1 0 0,-1 0-1,0 0 0,0 0 1,0 0-1,0 0-1,0 0 1,-1-1 0,2 0 0,-2 0-1,1 0 0,-1 0 1,-1-1 0,2 1-1,-2 0 0,0-1-1,2 1 0,-2 1 1,1-2-1,-1 1 1,0 0-2,-1 0 0,2-1 0,-1 2 0,-1-1 0,1-1 0,-2 2-1,1-1 0,1 0 0,-1 1 1,-1-2-1,0 2 1,2-1-1,-2-1 0,0 1-1,1 0 2,-1-1-1,0 1-1,-1-1 0,1 0 1,0-1 0,-1 3 0,-1-4-1,2 1 0,-1 0 2,-1 1-2,0 0 1,0-1 0,1-1-1,-1 2 0,-1-1 1,0 0 0,1 1 0,0-1 1,-2-1 1,1-1-2,-1 2 2,0-2 0,-1 1-2,1-1 1,-1 2 0,1-1 0,-1-1 1,-1 2 1,1-2 0,-1 1 0,-1-1 1,1 2-1,-1-1 1,1 0 2,-2 0 0,1 2 1,0-2 0,0 0 1,-1 0 1,1 1 1,-1-2 0,0 1 0,1-1 0,-1 0 0,0 0 0,1 0 1,-1 0-1,0-2 1,1 2-1,0-2-1,0 0 1,-1 2 0,1-2-1,0 2 0,0-2 0,2 2 0,-2-3 0,1 1 0,-1 0-2,1 0 0,0-1 1,0 1-2,0-2 1,1 1-1,-1 0-1,1-1-1,0 2 0,0 0 1,1-1-1,-1 1-1,0 0 1,0 0 0,1 0 1,-1 2-1,1-2-1,-1 1 1,0 1-1,1 0 0,-1-1 1,-1 3-1,1-1 1,0-1-1,0 1 0,0 0 0,-1 0-1,1-1 1,0 2 0,0-2 0,1 0-1,-1-2 0,1 3 1,0-3-1,0 1-1,0-1 1,0 0 0,2-1-2,-2 1 1,1-2 0,-1 1-1,1-1 0,-1 0 0,1-2 2,0 2 0,-1-1 1,1 0 0,-1-2 1,1 2 1,0 0 2,1-1-1,-1 1 2,0 1 0,-1-1 0,1 2 1,0 1 1,0 1 0,0-1-2,-2 2 0,1 0 0,-1 1-2,-1 0 0,1 1-1,-1 2 0,0-2-2,0 2 0,-2 1 0,0 0 0,1 0-2,-1 0 1,0 0 0,0 0 0,0 0 0,0 0 0,0 0 0,0 0 1,0 0-2,0 0 2,0 0-1,0 0-1,2 0-4,-2 0-5,3 1-9,-3-1-7,2 0-10,-1 1-11,-1-1-13,2 2-13,-2-2-26,0 0-27,0 0-4,0 0 5,0 0 10,0 0 12,-2 4 15,-1-3 12,0 2 13,-1-1 12,0 0 9,0 0 10</inkml:trace>
  <inkml:trace contextRef="#ctx0" brushRef="#br0" timeOffset="101483.8045">10605 14754 12,'-6'-5'36,"-1"3"10,-2 0 10,-2 2 13,1 2 12,-1 0 15,-2 0 15,1 4 17,0-2 21,2 1 22,1-1-5,0 1-28,2-1-28,1 0-23,2-1-13,0-2-6,2 1-4,0 1-7,0-2-5,2-1-2,0 0-5,0 0-4,0 0-6,0 0-6,0 0-7,3 0-6,2 0-4,0 0-5,2 0-3,1 0 0,2 0-2,2 0 1,3 2 3,0-2 2,3 0 4,0 0 2,2 0 4,1 0 1,-1 0 4,2 0 1,0 0 1,0-2 2,-2 2 2,2 0-1,0-1 1,-1 1 0,0 0-1,1-1-3,1 1-1,-2-1-5,2 1 1,-1 0 0,0-1-1,0 1 2,1 0-1,-1 0 0,0 0 2,1 1 3,-1 0 2,1 0 1,-2-1 1,2 1 3,-1 1 1,1-2 3,-2 2-1,1-1 0,0 1-1,-2 0-4,0 0 1,0 1-5,-2-2-1,1 2-5,-2 0-3,0-2-3,1 2-2,-3 0-1,0-2-1,-1 2-1,-3-2-3,2 2 1,-3-3-2,-1 3 0,0-2-3,-2-1 1,-1 1-2,-2 0 1,0 0 1,0-1-1,-2 0 1,-2 0 2,2 1 0,-2-1 3,0 0 2,0 0 4,0 0 5,0 0 2,0 0 5,0 0 3,0 0 6,0 0 2,0 0 4,0 0 5,0 0 1,0 0 4,0 0 2,0 0 1,0 0 0,0 0-1,0 0-1,0 0-3,0 0-1,0 0-4,0 0-4,0 0-3,0 0-5,0 0-4,0 0-5,0 0-3,0 0-1,0 0-7,0 0 0,0 0-3,0 0-4,0 0-1,0 0-2,0 0-2,0 0 0,0 0 0,0 0 0,0 0 0,0 0 0,0 0 0,0 0 0,0 0 0,0 0 0,0 0-2,0 0 2,0 0-2,0 0 2,0 0 0,0 0 2,0 0 0,0 0-2,0 0 0,0 0 3,0 0-1,0 0 0,0 0-1,0 0 1,0 0 0,0 0-2,0 0 2,0 0-1,0 0 3,0 0-2,0 0-2,0 0 0,0 0 0,0 0 0,0 0 0,0 0 0,0 0 0,0 0-2,0 0 2,0 0 0,0 0-4,0 0 4,0 0-1,0 0-1,0 0 0,0 0 0,0 0 1,0 0-1,0 0 2,0 0 0,0 0 0,0 0 0,0 0-2,0 0 2,0 0 0,0 0-3,0 0 1,0 0 2,0 0 0,0 0 0,0 0 0,0 0 0,0 0-2,0 0-1,0 0 1,0 0 0,0 0 2,0 0 0,0 0 0,0 0 0,0 0-2,0 0 2,0 0 0,0 0 0,0 0 0,0 0 2,0 0 2,0 0-1,0 0 1,0 0-1,0 0-1,0 0 0,0 0-1,0 0-1,0 0 2,0 0 0,0 0-2,0 0 0,0 0 0,0 0 0,0 0 0,0 0 0,0 0 0,0 0 0,0 0 0,0 0 0,0 0 0,0 0 0,0 0 0,0 0 0,0 0 0,0 0 0,0 0 0,0 0 0,0 0 0,0 0 0,0 0 0,0 0 0,0 0 0,0 0 0,0 0-2,0 0 2,0 0 0,0 0 0,0 0 0,0 0 0,0 0-2,0 0 2,0 0-1,0 0 1,0 0-2,0 0 0,0 0-3,0 0 3,0 0 2,0 0 0,0 0-2,0 0 1,0 0-3,0 0 2,0 0-1,0 0 3,0 0 0,0 0 0,0 0 0,0 0 0,0 0 0,0 0 0,0 0 0,0 0 0,0 0 3,0 0-1,0 0 0,0 0 1,0 0 1,0 0-2,0 0 1,0 0 1,0 0-1,0 0 1,0 0 1,0 0-2,0 0 1,0 0 0,0 0 1,0 0 0,0 0-1,0 0 3,0 0-4,0 0 1,0 0-1,0 0 3,0 0-4,0 0 1,0 0-1,0 0 0,0 0 0,0 0-2,0 0 0,0 0 0,0 0-2,0 0 0,-1-1 2,1 1 0,0 0 0,0 0 0,0 0-2,0 0 0,0 0 1,0 0 1,0 0-2,0 0 2,0 0 0,0 0 0,0 0-4,0 0 2,0 0 2,0 0-1,0 0-1,0 0 2,0 0-2,0 0 2,0 0-2,0 0 2,0 0 0,0 0 0,0 0 0,0 0 2,0 0-2,0 0 0,0 0 0,0 0 0,0 0 0,0 0 2,0 0 0,0 0-1,0 0 1,0 0 2,0 0-4,0 0 2,0 0-2,0 0 1,0 0 1,0 0 0,0 0 0,0 0 0,0 0-1,0 0-1,0 0 4,0 0-4,0 0 0,0 0 2,0 0 0,0 0-1,0 0-1,0 0 0,0 0 2,0 0-2,0 0 2,0 0-2,0 0 2,0 0-2,0 0 0,0 0 2,0 0 3,0 0-1,0 0-3,0 0 3,0 0-2,0 0 3,0 0-1,0 0 0,0 0-3,0 0 1,0 0-2,0 0 0,-1 3-2,1-3-5,0 0-7,0 0-17,-1 1-24,0 0-49,1 1-61,-1 1-47,1 1-39,0 0-29,0 1-19,-2 2-12,1-1-4,-1 1-16,1 1-11,-1 1 25,-1-1 40,0 0 41,0 0 41,-2 0 40,0 0 35,-2-1 28,1 0 22,0 1 17,0-1 14</inkml:trace>
  <inkml:trace contextRef="#ctx0" brushRef="#br0" timeOffset="106886.1135">22639 6956 4,'0'-7'29,"1"0"7,-1 1 8,-1-1 8,1 2 9,-1 2 11,0 1 11,0-1 13,-1 1 15,1-1 17,-1 2-6,0 0-25,0-1-16,0 2-10,1 0-6,-2 0-4,1-1 0,0-1 0,0 2 1,-1-1 1,0 1-1,0-1-1,0 1-3,-2-2-4,1 2-6,0 0-4,-1 0-5,0 0-4,-1 2-5,-1-1-4,0 0-5,0 2-3,-2-1-5,-1 2-4,0 1-2,0-1-2,-3 2-2,1 1-1,-2 0 1,1 1-3,0 0 1,-2 1-1,0 1 0,-1 1 0,1 0-1,-1 1-1,-1 1-1,1 0 1,-2 2-3,2-1-2,-1 1 0,0 2-2,-1-1 0,-1 2-2,0-1-2,0 2-1,0 0-3,-2 0-1,1-1-3,1 3 0,-2-1-1,0 0 0,1 1 1,0 1-2,0-1 5,1 1 1,0 0 4,0 2 5,1 0 2,0-1 4,1 3 4,-1 0 5,1 1 5,1 0 4,-2 2 2,2 0 4,-1 3 1,2-1 3,-1 2 1,1 0-2,0 0-3,2 1-2,0 0-2,1 0-4,1 1-3,-1-2-4,4 1-2,-1-1-6,1 0-4,1-3-3,1 4-1,2-5-1,0 3 1,2-2 2,1 0 2,0 1 3,2 0 2,0 0 3,1 1 1,1 1 3,2 0 3,-1 1 3,1 0 1,1 2 2,2-2 1,-1 2-4,-1 1 0,1-1-5,1 0-4,-1-1-4,0 1-4,1-2-4,0-1-3,0 0-3,0-3-2,0-1-4,1 0-1,0-2-3,1-3-4,0 0-2,1-3-5,1-1-5,0-1-14,2-3-20,2-1-15,0-1-9,2-1-7,2-2-8,1 0-11,3-1-13,2-2-7,2-1 0,1-3 10,2 1 14,2-2 16,2-1 15,0-2 17,5 1 15,-1-2 13,1 1 9,2-2 7</inkml:trace>
  <inkml:trace contextRef="#ctx0" brushRef="#br0" timeOffset="107773.1642">28333 7014 21,'6'-3'40,"-3"2"11,0 0 12,0-1 12,-3 2 13,2 1 13,-1 0 15,-1-1 15,2 2 19,-1 0 20,2 1-14,-1-1-43,0 3-32,0 0-23,1 0-14,2 2-6,-1 0-4,0 3 1,1-1 0,0 2 3,1 1 5,2 1 0,-1 0 4,2 1-1,-1 2-1,2 0-4,0 1-1,1 0-1,1 0-4,0 2-3,2-1-1,-2 0-3,3 1-2,-2 0-1,2 0 0,-1-1-2,0 1 1,2 1 2,0-1 3,-1 1 2,1-1 2,-1 0 3,1 1 4,0 2 2,-1-1 1,0 1 4,1 0 0,-1 0 2,1 1 1,-2 0 0,1 1-2,-2-1-3,0 0-3,0 3-2,-1-1-4,0 2-3,-3-1-5,0-1-3,0 2-4,-2 1-3,0-1-5,-2 2-3,-1-2-6,0 1-3,0-1-2,-2 0-4,0-1-4,-1 2-4,0-1 0,-2 0-5,0-1 3,0 2-1,-1-2 4,-2 1 1,2-1 4,-2 1 1,-1-2 4,0 1 0,0 0 4,-1-1 2,-2 1 5,1-1 2,0 1 1,-2 1 1,0-1 1,0-1-2,-1 1 0,-1 2-2,2-2-4,-1 0-1,-1 1-3,0-1-2,0 1-1,-1-1-3,1 0-1,-1 1-2,0-1-1,0-1 0,-1 1-4,0-1 1,-1-1-1,2 1-3,-2-1 2,2-1 2,-1 0 3,-1-1 3,2 0 2,0-1 2,0-2 1,2 0 1,-1-1 1,1-2-1,0-1 0,1 0 3,0-2 1,0-2 1,0 0-2,2-1-4,0-2-7,-1-1-12,0 1-11,2-2-15,0 0-13,0-3-15,1 1-24,0-2-27,-2 1-20,3-3-19,-1 2-12,1-2-9,0 0-6,1 0-1,3 0-11,-7 0-12,3-2 12,-1 2 20,1-1 26,-1-1 24,0 1 24,-2-1 22,2 0 18,-1-1 14,0 2 12,0-2 10</inkml:trace>
  <inkml:trace contextRef="#ctx0" brushRef="#br0" timeOffset="110528.3218">5072 9643 15,'-2'0'34,"-1"-1"9,-1 1 7,-2 0 9,0 1 9,1-1 8,0 1 11,-1 1 10,-1-1 11,0 1 15,0-1-14,0 0-36,0 1-23,-2-2-15,2 0-6,-1 0-2,0 0 2,-2 0 2,1 0 2,0 0 3,-2 0 1,2 0 3,0 0 0,-2 0 0,2-2-1,-1 2-4,-1-1-3,2 0-3,-1-1-4,-1 1-3,0-1-5,1 1-3,-2-1-2,0 0-3,0-1-2,-1 2-2,1-2-3,-3 2-1,2-2-2,-2 1-1,1 0-2,-1 0-1,0-1 0,-1 3 0,1-2 1,-1 0 1,0 1-1,0-1 3,1 1 1,-1 0 0,0 1 3,0 0 2,1-2 1,-1 1 2,1 1 4,-2 0 4,1-1 1,0 1 2,0 0 1,0 1 2,-1-1 0,2 0-1,-2 1 1,2 1-2,-1-2 1,1 2-3,-1-1 0,1 0-2,-1 0-3,1 0-2,-1 0-3,1 1-1,-1-2-3,0 0-1,-1 0-1,2 2-2,-2-1 0,1-1-1,-1 0 0,-1 0-3,2 0 1,-2 0-2,1 0 0,-2 0 1,2 0-2,-2 0-1,1 0 1,1 0-1,-1 0-1,2 0-1,-1-1-1,1 1 0,0 0 0,1 0 0,0 0 0,2 0-1,-1 0 1,2 0 0,-1 1 0,2-1 0,0 0 1,0 0 0,2 2 0,0-2 1,1 0 1,0 2 0,2-2 0,0 1 1,0 1 0,0 0 1,0 1 1,2-1 0,0-1 1,-1 2 1,1 0 0,-2 1 1,2 0 0,0 1 1,0 0 0,1 2 0,-1 0 0,0 0 1,0 1-1,1 2 0,0 0 0,0 1-2,0-1-1,1 2 0,0 1-1,0-1 0,0 1-1,1-1-1,1 2-1,0 0-2,0 0 1,0 0-2,0 1 1,1 0 1,0 1 1,0 0 1,-1 1 2,1-1 2,0 2 1,0-1 1,1 1 1,-1-1 1,1 0 2,0 2 2,0-2 0,1 1 1,0 0-1,0-1 1,1 0-2,0 0 0,0 0-1,1 0 0,-1-1-2,2 1 2,-2-2-2,1 2 0,-1 0 1,1 0-1,0-2 0,-1 1 1,2-1-1,-2-1 2,0-1-2,0-1 2,0 0-2,0-2 0,-1 0 0,2-1 0,-1-1-1,-1 1-1,0-4 1,0 2 0,0 0 0,0-2 0,0 1 0,0-2-1,0 2 0,0-2 1,0 0 0,-1-1 0,0-1-1,0 1 0,-1-1 0,0-1 0,-1-1 0,0 0-1,0 0 1,0 0 0,0 0 0,0 0 0,0 0 0,0 0 1,0 0-1,0 0 1,0 0 1,0 0-2,0 0 1,0 0 0,0 0 0,0 0 1,0 0 0,0 0-1,0 0 1,0 0-1,0 0 1,0 0-1,0 0 0,0 0 0,0 0 0,0-3 1,0 1 0,0-1-1,0 0 0,0 1 0,0-1 0,0-1 1,0-1-1,1 1 0,-1 0 0,1-2 2,-1 2-3,1 0 2,-1-1-1,0 1-1,0 1 1,0-1 0,0 0 1,0 1 0,1 2-2,-1 1 2,0 0 0,0 0 0,0 0-2,0 0 2,0 0-1,0 0-1,0 0 0,0 0 0,0 0-3,0 0-7,0 0-11,0 0-15,0 0-20,0 0-21,0 0-16,0 0-13,0 0-25,0 0-24,4-3-5,0 2 6,-1-2 12,3 0 16,0-2 17,0-2 16,2-2 16,1-2 15,1-1 14,0-3 12,2-2 9</inkml:trace>
  <inkml:trace contextRef="#ctx0" brushRef="#br0" timeOffset="112294.4228">6817 8782 22,'-1'1'31,"1"-1"6,-3 2 7,1-2 6,2 0 7,0 0 6,0 0 8,0 0 9,0 0 9,-2 0-7,2 0-21,-1-3-14,-1 1-15,1-1-7,1 0-3,-1-1 0,0-1-1,0 2 1,1-2 2,0 1 0,-1-2 1,1 0 1,0 0 0,0-2 0,0 1-1,0-1-1,0 1-1,1-3-1,-1 1-1,1-1-1,-1-1 0,1 0-1,0 0 1,-1 0 0,1-1 0,0 0-1,0 0 0,-1-1-1,1 0-1,0 0-1,0-1 1,-1-1-2,1 2-2,0-2-2,0 0 0,-1 0-3,2 1-1,-1-3-2,1 2-2,-1-2-1,0 0-1,1 0-1,-1-1 1,1 0 0,-1 1 1,1-2 0,-2-1 3,2 1 0,-1 0 1,-1-1 1,2 0 3,-1-1 0,-1 2 2,0-3 2,0 3 0,0-2 1,0 1-1,0 0-1,-1-2-2,0 3 0,0-2-1,1 1-1,-2 1-3,1-1 1,-1 0-2,1 2-2,-1-2-1,1 2-1,-1-1-1,1 1 0,-1-1-1,1 1-1,-2 0-1,2-1-1,-1 1 1,1-2-2,-1 1-2,2 0 0,-1-1-1,0-1-2,0 0-1,1 1-1,-1-2-2,0 1 1,1-1 2,0 0 2,0 2 2,1-2 1,0 2 1,0 1 2,1-1 2,-1 2 2,1 0 1,-1 1 4,1 2 1,0 0 2,-1 2 1,1 1 1,-1 0-2,-1 2-1,1 0 0,-1 3-1,0 0 0,-1 0 0,1 1-1,-2 1 0,1 0 1,-2 2-1,0-3 1,1 4 0,-1-2 0,0 0 1,-1 2 1,0-1-1,0 0-1,-3 0 1,1 0-1,0 1 0,0-1 0,-2 1-2,-1-1 0,0 1-2,0 0 1,-1 0-2,-1-1 1,1 3-2,-2-3 0,0 3 1,0-1 1,-1 0-1,1 1 2,-2 0-1,1 0 1,-2 0 1,1 0 0,-1 1 0,0 0-2,0-1 2,0 2-3,-2-1 2,2 0-1,-3 1 1,2-1 0,-1 0 0,0 1 2,0 0 0,0-1 1,1-1 1,-2 2 0,2-2 4,-1 0 1,0 0 4,1 2 3,0-2 2,0 1 2,1 1 2,-1-2 1,1 0 1,0 0 1,1 1-1,0 0 1,0 1 0,0-1-2,1 1 2,0-1-3,2 0 0,-1 1-2,0-1-1,1 1-3,2-1-1,-1-1-2,2 2-1,0-2-2,0 1-3,3 0 0,-1 0-1,1 0-1,1-1-2,1 0 0,0 1-3,1-1-1,2 0 0,0 0-2,0 0 0,0 0-1,0 0-1,0 0-1,0 0-1,0 0-1,0 0 0,0 0-2,0 0 0,0 0 0,0 0-2,0 0 1,0 0 0,0 0 0,0 0 2,0 0-1,0 0-1,0 0 2,0 0-1,0 0 3,0 0-2,0 0 1,0 0 0,0 0 1,3-1-1,-1 1 2,2 0-1,1-1 0,0 0 0,1 0 1,1 0-2,1 1 2,1-1 1,0 0-1,3 0-1,-1-1 1,2 1 0,-1-1 0,0 0-1,3-1 0,-2 1 1,2 0-4,-1-1 0,2 1 2,-1-1-3,1-1 0,-2 2-2,1-1 0,-1 0-1,1 1 0,-1-1-2,1 1 0,-2-1 0,2 1 0,-3 0-1,1 1 3,0-2 0,-1 2 0,0-1 2,-2 1 3,1 1 0,-1-1 4,-1 1 0,-1-2 2,1 1 0,-1 1 4,-2 0-1,1-2 1,-1 2 2,1 0 0,-2 0-2,0 0 1,-2 0 1,1 0-3,-1 0 1,0 0 0,0 0-1,-3 0 0,2 0-1,-2 0-1,3 0 2,-3 0-1,0 0-1,0 0 4,0 0 0,0 0 2,0 0-1,0 0 1,0 0 2,0 0 1,0 0 2,0 0 0,0 0 2,0 0 0,0 0 1,2-1-1,-2 1 1,0 0 2,0 0 0,0 0 0,0 0 2,0 0-2,0 0 0,0 0 1,0 0-2,0 0-1,0 0 0,0 0 2,0 0-1,0 0-3,0 0 2,0 0-3,0 0-1,0 0 0,0 0-1,0 0-2,0 0 0,0 0 0,0 0-2,0 0 0,0 0 0,0 0 1,0 0 0,0 0-3,0 0 2,0 0-3,0 0 1,0 0-2,0 0-2,0 0 0,0 0-2,0 0-5,0 0-10,0 0-10,0 0-10,0 0-15,0 0-9,0 0-12,0 0-12,0 0-16,0 0-18,0 0-22,0 0-11,1 3-4,0 0-3,1 0 0,-1 2-11,1 0-11,-1 1 4,1 1 12,-1 1 18,0 1 20,0-1 20,0 1 18,-1 1 18,0 0 15,0 0 11,-1 1 10,0-1 6</inkml:trace>
  <inkml:trace contextRef="#ctx0" brushRef="#br0" timeOffset="120255.8782">9747 7117 3,'0'0'29,"0"0"7,0 0 7,0 0 7,0 3 7,2-2 8,-2-1 8,1 2 8,1-1 8,-1 2 11,2-2-13,-1 2-26,1-2-22,-1 2-17,0 0-10,1 1-4,0-1-2,0 1-1,1 0 2,0 0 0,-1 0 2,1 0 1,1-1 3,-1 2 0,2-3 1,-1 4 2,0-4-1,2 3 1,0-1-2,-1 0 0,1 0 0,0 0-3,2 1 2,-2-2-3,1 2 0,0 0-1,2 0-2,-2 0 0,1 1-1,1-1-1,-1 1-1,-1-2 0,2 3 0,-2 0-1,1-2 0,-1 2 0,2 0 1,-2 1-1,0 0 0,1-2 1,-1 2 0,0 1-1,0-1 0,1 1 0,-2-1 0,1 0 0,-1 1 1,2-2-1,-3 2 2,1-1-1,0 1-1,0-1 1,0-1 0,-1 3 0,0-3 2,0 2-1,1-1 1,-1 1 2,-1-1 1,1 0 0,0 0 0,1 0 1,0 1 0,-1-1 1,0 1 1,0-1 0,1 0 2,-1 0-2,0 1 3,-1 0-2,1 0 1,0 1-1,-1 0 1,0-1-2,0 1 0,0 0 2,-1 1-2,2-1 0,-3 1 1,1 1-1,-1-2 0,0 1 1,0-1-1,-1 2 0,0-2 0,1 1-1,-1-2 1,-1 2 0,2-1-1,-2 0 1,0 0 0,0-1 0,0 0-2,-1 0 0,1 0 0,0-2-1,0 1-1,-1 0-1,0 1 0,1-1-2,-1 1 1,1 0-1,-1 0-2,1 0 1,-1 0-2,0-1 1,0 3 0,1-2-1,-1 0 0,0 2-2,0-1 0,1 1 0,-1-1 0,0 2 1,0-1-1,1 0-1,-1 1 0,0-3-1,1 3 1,-1 0-2,1-1 0,-1 0 0,0 0-1,0 0 1,0-1-1,1 2 0,-1-1-1,0 0 0,1 1 0,-1-2-1,0-1 0,1 1-1,-1 2 1,0-2-2,0 0 1,0 2-1,1-2 2,-1 1 0,1 0 1,0 1 2,-1-1 0,0-1 1,1 2 2,0 0 2,0 0 1,-1 0 1,1 0 1,0 1 1,-1-2 2,1 1-1,-1-1 3,1 1-2,1 0 0,-1-2 1,-1 1-1,1 0-1,0 0 0,0 1 0,-1-2 0,0 2-1,1-1 1,0 0 0,-1-1-1,1-1-1,0 3 0,0-2-1,-1 0 0,1-1-2,0 1 1,0 0 0,-1-1 0,1 1 0,0-2-1,0 0 0,-1 0-2,1-1 1,0-1 1,-1 1-2,1-2 1,-1-1 0,0-1 0,0 0-1,0-1 1,0-2 0,0 0 0,0 0-1,0 0 1,0 0 0,0 0 0,0 0 0,0 0 0,0 0 1,0 0 0,0 0 0,0 0 1,-1-2 0,-1-1-2,1 0 1,-1-1-1,-1-1 0,1-2 0,-1 0-1,0 0 0,-3-1 0,2-3-1,-2 1-1,1-1-1,0 0-1,-1 0 0,-1 0-1,1-1-2,-1 1 1,0-1-1,-1-2 0,0 1-2,-1 0 0,1-1-1,-1-2-1,0 2-1,0-1-1,-1 1 0,2-1 0,-1 1 0,0 2-1,0-3 0,2 3 0,0 0 1,-1 1 3,2 0 2,0 1 2,1 1 2,0 1 3,2 1 1,-2 0 2,2 2 2,1 1 2,0-1 3,-1 2 2,1 1 1,1-1 2,0 0-1,1 3 1,-1-1-2,1 1 0,0 0-2,0 0 1,0 0-2,0 0-2,0 0-1,0 0-1,0 0-3,0 0-2,0 0-1,0 0 0,1 3-3,0-1 1,1 2-1,0 1 3,1 2 0,0-2 1,2 5 1,0-1 2,0 1 1,1 2 1,1 0 2,-1 2 2,2 0 3,-1 0 0,-1 1 2,2-1 1,0 1 0,0-1-1,-1 1 0,0 0 0,3 0-1,-2 0 1,0 0 0,2 1-1,-1-1 0,0 0-1,1 1-1,-2-2-1,1-1 0,0 1 0,1-1 0,-2 0-1,0-2 0,2 1-2,-2-2 0,0-1-1,-1-1-2,2-1 2,-2-1-1,1 0-1,0-1 1,0-1-1,0-1 2,0-1 0,1-1 1,0-1 0,1 0 1,0-2 1,1-1 1,-1 0 0,3-2 2,-2 0-3,1-2 2,0 0 0,0 0-1,1-1-1,-1-1-1,-1-1-1,1 3-2,-1-2-1,-2 1-1,1 0 0,-2 1-2,0 1-1,-2 0 0,1 2-1,-3 0 1,0 1-3,-1 1 1,-1 1 0,0-2 1,-2 3 1,0 0 0,0 0 0,0 0-1,0 0 0,0 0 0,0 0 0,0 0 1,0 0 0,0 0-4,0 0-8,0 0-6,0 0-9,1 3-13,0-1-14,-1 0-21,0 0-24,1 1-18,-1 0-13,1-1-29,-1 3-26,0-5-8,0 5 3,0 0 17,0-5 20,-2 3 22,1 0 20,1-3 19,-3 2 17,3-2 17,-5-1 13,1-1 11</inkml:trace>
  <inkml:trace contextRef="#ctx0" brushRef="#br0" timeOffset="122215.9903">1996 6113 16,'8'-5'33,"-1"0"9,-1 1 8,0-2 8,-3 1 11,0 1 10,0-1 10,-1 1 14,0-1 14,0 2 16,-1-1-13,1-1-38,-1 1-21,0 0-11,-1-1-3,0 1-1,-1-1 1,0 2 1,-1-1 2,-1-1 2,-1 2 1,0-1 1,-1-1 1,-1 0-1,0 2-2,-2-1-3,0-1-3,-2 2-5,1-1-5,-2-1-5,-1 0-4,0 2-6,0-1-6,-3-1-3,1 2-3,-1 0-3,1-1-2,-2 2 1,1-1-2,-2 1 1,1-1 0,-1 1 2,1 1 1,0-1 0,-1 1 3,2 0 1,-2 1 1,2 0 3,-2 1 0,2 0 0,0 1-1,0 0-1,-1 0-2,1 1 2,-1 1-3,1 0 1,0-1 0,0 2-2,-2 0-1,2 2 0,-2-2 0,1 2 0,-2-1 0,0 2-3,1-1 2,-1 1-2,1 1-1,-1-1-1,1 1-1,-1 0 0,0 1-2,1 0 0,0 0-1,0 2-1,1-2-1,0 0-1,0 2-2,2 0 0,-2 0 0,2 1-3,-1 0 1,1 0-2,0-1 0,1 2 0,-1 1-2,1-1 0,0 1-2,1-1 0,0 1 1,0-1-2,1 3 0,0-2 0,1-1-1,0 2 0,3-3-2,-1-1 0,1 1 1,-1 3-1,2-4 0,1 1 0,0-2 2,1 0-1,0-2 2,1 1 0,0 2 1,0-2 1,1 2 0,0-1 3,0 0 2,-1 0 2,0 1 3,1 1 2,1-2 2,-1 1 0,1 1 3,-1-1 0,1 0 2,1 2 0,-1 4 1,1 2 2,1 1 0,0 2 0,1 0-1,1-2 1,-1 0 0,3-3-1,0 1 0,-1 0 1,1 0 2,1-1-2,1-1 1,1 2 1,-1 0-1,1-1 3,2 1-2,-1 1 1,1 0-1,1 1 0,-1 0 0,1-1 0,2 2-1,-2-2-2,0 1 0,2 0-2,-1-1 0,1 0-3,0 0 1,-1-1-2,3-1-2,-2 0 0,2-1-1,-1 0-3,2-1 1,-1-1-1,1 1-2,-1-1 0,3-2 0,-1 1 3,-1 0 0,2-1 1,-1 1 2,1-2 0,-1 1 2,2-1 1,0 2 1,-1-2 2,0 1 1,0 1 0,1-1 1,1 0 0,-2 0 1,1 0-1,0 0-1,0 0-4,1-1 0,-2-1-3,2 1-2,-1-2-1,0 2-3,2-4-2,-1 0 0,0 0 1,1 0 0,1-3 2,-1 1 1,2-2 2,0 0 3,0 0 3,0-1 1,1 1 4,0-2 4,1-1 3,0 0 2,-1 1 4,2 0 1,-1-2 2,0 1-1,2-1 0,-1 0-1,0 0-1,-1 0-1,1 0-2,-1 0-1,1-1-1,-1 1 0,0-2-2,-2 0-2,0 1-2,0 0 0,-1-1-3,-2-2 1,1 1-2,-1 0 1,-1-1 0,0 0 0,-1-1 2,0-1-1,0 1 0,-1-2-2,0 1-2,-2-2 0,2-1-2,-1 0 1,-1 0-2,0 0 1,0-2 2,-1 0-2,1-1 3,-2 0-2,1-1 0,-2-1-1,0 0 0,0-1 3,-1-1 3,1-1 2,-3-1 5,1 1 2,0-1 5,-2-1 2,0 1 1,-1-2 4,1 1 1,-2-2 4,-1 1 0,-1 0 1,0-1 4,0-1-2,-1 1 1,0-1-2,-2 0 1,1 0-2,-2 0-3,0 0-2,0 0-3,-1 0-3,0-1-3,-2 1-3,1 0-4,0 0-2,-1 0-2,-1-1-3,0 2-4,1-1-2,-2 1-2,1 0-1,-3 1-3,1-1-4,0 0-1,-1 0-2,-1 2-1,0-2-2,-1 1-2,0-1 2,-2 1 4,1-1 4,-1 1 5,-1-2 4,1 3 3,-1-1 6,0 1 3,0-2 6,-3 1 6,2 1 5,-2 1 4,1-1 5,-1 0 6,0 2 2,-1 0-1,0-1-3,0 2-3,0-1 1,-2 2-5,1-1 0,0 1-1,-1 0-5,1 1-2,-2 0-3,-1 1-3,2-1-3,-2 2-5,0 0-1,-1 0-4,-1 2-3,0-2-3,1 1-2,-2 2-3,1-3-1,0 2-4,0 1-5,-1-1-1,1 0-4,1 1-1,-1-1-3,0 0-4,-1 2-1,2-2-2,-1 2-1,-1-2-2,2 1-5,-2 1-1,0 1 1,0 0 4,1-1 4,0 1 2,-1 1 7,2 0 2,0 3 4,0-2 4,0 2 4,2 0 4,-1 3 6,1-2 5,1 2 2,-1 2 5,2-2 2,-1 3-2,0 0 0,0 2-1,-1-1-2,1 2-1,0 0 2,-2 1-4,2 2-3,-2 0-1,0 0-3,0 2 1,0-1-2,-1 2-3,2-1-7,-1 2-9,-1-1-10,3 3-11,-2-3-15,2 2-15,-1-1-13,1-1-17,2 2-14,-1-2-13,3 3-14,0-3-12,3 1-24,0-1-28,1 0-16,3 2-10,1-2-28,1 0-30,2 0 14,1 0 27,0 2 34,0-1 30,2-1 30,0 2 25,0-1 23,0 1 18,0 1 20,0-1 16,0 1 12</inkml:trace>
  <inkml:trace contextRef="#ctx0" brushRef="#br0" timeOffset="123151.0438">10990 9368 9,'-7'7'19,"0"0"2,-1-2 2,2 0 3,0 0 3,0-1 1,0 1 4,0-2 2,0-1-5,1 1-9,0-3-8,0 0-6,-1 0-3,0-3-2,1 1 0,0-2-1,-1-2 1,-1 1 0,1-1 1,-1 0 2,0-3 1,-1 1 0,-1-1-1,1-1-1,-1 0-1,-1-2-2,1 2-3,0-2-6,-1 0-11,0 0-13,0 0-5,0 0-2,-1-1 0,0 0 0,-1 0 4,0 1 3,0-2 3,-1-1 3,-1 1 3</inkml:trace>
  <inkml:trace contextRef="#ctx0" brushRef="#br0" timeOffset="125879.1998">9500 9339 4,'2'-3'28,"0"3"6,-1-2 6,-1 2 6,0 0 6,0 0 4,0 0 5,0 0 6,0 0 6,0 0 7,0 0-12,0 0-30,0 0-19,0 0-10,0 0-8,0 0-2,0 0-1,-2 0 0,0 1 2,-1 0 3,3-1 1,-2 0 2,0 0 0,0 0 0,0 3 0,-1-3 1,0 2 0,1 0 0,0-1 0,-1 1 0,2-1 1,-1 0 0,0 1 0,0-1 2,0 1 0,0-1 1,-1 1 1,1 0-1,0 1 1,0 1-1,-2-2 1,2 1 0,-1 0 0,0 1 0,0 1 1,0-2-2,1 2 0,0-1 1,0 1-2,0-2 0,-1 1 1,2-1-1,-2 1-1,2-1 0,-1 0-1,2 1-2,-1-1 0,1-1-1,0 1-1,0 0-1,0-1-1,1 2 0,-1-1 0,1-1-1,1 0 0,0 1 1,0 0-1,-1 1 2,1-3 0,0 3 0,1-1 1,0 0 1,1-2 0,0 2 2,0 0-1,0-1 1,1 0-1,0 0 2,0 1 0,0-1 0,1-2 0,1 3 0,-1-3 1,0 1 0,1 0 0,-1-1 1,3 0 0,-2 0 1,1 0 0,-1-1 1,2 0 0,-1 1-1,0-3 2,2 3 0,-2-2-1,0 1 1,-1-1-2,2 0 0,-2 0-2,1 0 0,-2-1-2,2 3 1,-2-3-2,0 1 0,0-1 0,-1 0 1,1 0 0,-1 2 0,-1-3-1,0 1 1,1-1 0,-1 1 2,1-2 0,0 1 1,-1-2 1,0 2-2,-1-1 1,1 0-1,-1 1 1,0-2-2,0 1 0,0 0-1,1 1 0,-2-1 2,0 0-3,1 0 0,-1 0 1,-1 0-2,1 2 1,-1-1 0,1-1 0,-1 2-1,1-1 0,-1 1 2,0-1-1,0 1 0,-1 0 1,1 0 0,0 0-1,-1 0 0,0 1 2,0-1 1,0 1-1,0-1 2,0-1 0,0 1-1,-1 2 0,0-2 0,1 0 0,-1 0 0,0 0 1,0 1-1,1-1 0,-2 0 0,1 0 0,0 1 0,-1 0 0,1 1-2,-1-2 1,1 1 0,0 1 0,-1-2 1,1 2 0,-1-1-1,1 1 0,-2 0-1,0 0 1,0-1-1,0 1-1,0 0 0,-2 0-2,1 0 1,-1 0 0,-1 1-2,0-1 1,-1 1-1,0 0 1,0 1-2,-3-1 0,1 1 1,0 1-2,-2-1-1,1 0 2,-1 2 0,-1-1-2,1 1 2,1 1-1,-2-1 0,1 2-1,0-2 0,1 1-1,1 0-2,0-1-2,1 0-6,1 1-4,0 0-6,1 0-12,0-2-14,1 1-14,2 0-16,0 0-11,1 0-9,1 0-10,1 1-5,1 1-24,0-2-24,2 1 1,1 1 13,0 0 16,2 0 17,-1 2 19,1-2 15,0 2 16,2-2 12,2 0 10,-1 2 9</inkml:trace>
  <inkml:trace contextRef="#ctx0" brushRef="#br0" timeOffset="127720.3051">10173 9465 3,'0'0'22,"0"0"3,0 0 6,1 1 4,-1-1 4,2 2 6,-2-2 5,0 0 6,0 0 8,0 0-4,0 0-12,0 0-9,0 0-6,0 0-4,0 0-2,0 0-1,0 0 1,0 0 2,0 0 1,0 0 1,0 0-1,0 0 0,0 0 1,0 0-2,0 0 0,0 0-1,0 0 1,0 0-2,0 0-2,0 0-1,0 0-2,0 0-1,0 0-1,0 0-1,0 0 0,0 0 0,0 0 0,0 0 1,0 0-1,0 0 0,0 0 0,0 0-1,0 0 1,0 0-1,0 0 1,0 0 0,0 0 0,0 0 1,0 0 0,0 0 2,0 0-1,0 0 0,0 0 1,0 0-1,0 0-1,0 0 0,0 0-1,0 0 0,0 0-1,0 0-2,0 0 0,0 0-2,0 0-1,0 0-1,0 0-2,0 0-1,0 0-1,0 0-2,0 0 0,0 0-1,0 0-1,0 0-1,0 0 0,0 0-2,0 0 1,0 0-2,0 0 1,0 0-1,0 0 0,0 0 0,0 0-1,0 0-2,0 0-4,0 0-7,0 0-8,0 0-14,0 0-16,0 0-17,0 0-16,0 0-20,0 0-19,0 0-19,0 0-16,0 0 3,0 0 11,0 0 17,0 4 16,-1 3 16,0 0 16,-2 2 16,2 2 12,-1 1 12,-1 2 10</inkml:trace>
  <inkml:trace contextRef="#ctx0" brushRef="#br0" timeOffset="129970.4338">9880 11090 7,'-3'-1'23,"0"-1"5,0 0 4,0 0 6,0 0 4,0 1 6,0-1 6,1 0 7,-1 2 2,1 0-1,-1-1-8,1 0-12,0 0-7,-1 0-5,2 1 0,1 0-1,-2-1 1,2 1 2,0 0 1,0 0 2,0 0 2,0 0 1,0 0 0,-3 0 0,3 0-1,0 0-1,0 0-3,0 0-3,0 0-2,0 0-3,0 0-3,0 0-3,0 0-2,0 0-3,0 0-4,0 0-2,0 0-2,0 0-1,0 0 0,0 0 2,2 1 1,0-1 0,0 1 2,1 0 0,1 0 0,1 0 1,-1-1 1,1 2 0,0-2 2,0 2-2,1-2 1,1 2-1,0-1 0,-1 0-2,1 1-1,1-1-1,0 0-2,-1 1 0,1-2 0,0 3-1,-1-3 0,1 3-2,-1-1 1,2 0 1,-2 1-2,0-1 1,1 1-1,0 1 0,0-1 0,-1 1 0,0-1 0,0 1-1,0 1 0,0-1 0,-1 0 2,1 1 1,1-1 1,-2 1 1,0 2 1,0-2 2,1 1 0,-1 0 1,-1 0 0,1 1 0,-1 0 1,0-2 1,0 2 0,0-2 0,-1 2 0,1-2-2,-2 1 0,1 0-1,0-1-1,0 2-1,-1-2 0,0 0 1,-1 2-1,0-2 0,0 2-1,1-1 0,-2 1-1,1-2 0,-1 2 0,0 0 1,0 0-1,-1-1 1,0 0-1,0 2 1,0 0-1,0-1-1,0 1 1,0 1-1,-1 0 0,0-2 0,0 3 0,0-1-1,-1 0 0,1-1-2,-1 1 1,1 0-3,-1-1 0,1 2 0,-1 0 0,1-2-3,-1 1 1,1 0-2,0 1 0,-1-2-1,0 2-1,0 0-1,1 0 0,0-1 2,-1 1 0,2 0 0,-2 0 2,1 1 0,0-2 2,-1 1 0,2 0 1,-2-1 1,1 1 0,0-2 3,0 2 0,0-1 1,0-3 1,0 4 1,1-3-1,-1 1 0,0-1 0,0-1-1,1 1 0,-1 0 0,0-3-2,0 2 1,1-2-1,0 1-1,0-1 1,0-1-1,0 1 0,0-1-2,0 0 0,0-3 0,0 2 0,0-2 0,0 0 0,0 0 0,0 0 0,0 0-2,0 0 0,0 0 1,0 0-2,0 0 2,0 0 0,0 0 0,0 0 0,0 0 1,0 0 0,0 0 0,0 0 0,0 0 0,0 0 1,0 0 0,0 0 0,0 0 0,0 0-1,-1-2 0,-2 0 0,2 1-1,-1-1 0,1 0-1,-1-1-1,-1-2 0,1 1-2,-2-1-1,0-2 0,0 2 1,0-3-1,-1 1 0,0-2-1,1 1 0,-1-1 0,0 0 0,0-1 0,-1 0 0,0 2 1,1-4 1,0 2 3,0-1 1,0 1 2,-2-1 1,2 0 3,-1 1 0,1 0 2,0 0 1,-1 1 0,1 0 3,-1 1 0,2 1 1,0-1 2,-1 3-2,1-1 0,-1 0-1,1 2-2,0-1 2,1 2-1,0-1 2,0 1-2,0 0 2,1 0-2,-1 2 2,1-2-1,0 1 0,1 1 0,0-1 1,1 2-2,-2-1 0,2 1 2,0 0-3,0 0-1,0 0-1,0 0 0,0 0-1,0 0-1,0 0-1,0 0-1,0 0-2,0 0 0,0 0-1,0 0 0,0 0-1,0 0 0,0 0-2,0 0-1,0 0-1,0 0-1,0 0 1,2 1-1,0 2 1,0-2-2,2 3 0,0-1 0,0 1 0,1 1-2,0 0 0,1 3-2,1-1 1,0 0-2,0 1 1,1 0-1,0 2-2,0-1 1,0 0-1,0 1 1,1 1 0,0-1 4,-1 0 1,2 1 2,-1-1 2,0 0 3,1 0 1,-2 0 4,0-1 0,0 1 3,1-3 1,0 2 2,-2-2 1,0 1 2,2-1 0,-2 0 0,0-1-1,-1-1 0,1 2-3,-1-3 0,0 0-1,-1 0 2,-1-1-2,1 0 0,0 0-2,-1-1-1,-1 0 1,1-1-1,0-1-2,0 3 1,-1-3 0,1 0 0,1 0 0,-2 0 1,1-3 0,1 3 1,-1-1 1,0-2 2,2 0 2,0 1 1,0-3 3,0 0 3,1-1 3,2-1 1,-2-1 1,1 0 2,1-2 2,1 0-1,0-1 0,-1 0 0,2-3 1,-2 2-1,1-1 0,1 0-1,-2 0-1,1 1-2,0 0-3,-1 0 0,-1 1-4,-1 1 1,2 1-2,-3 1 0,0 1-1,-1 2-1,-1-1 0,1 2-2,-2 1-1,-1 0 0,0 2-1,-1 0 1,-1 1 1,0 0 0,0 0 0,0 0 0,0 0 1,0 0 1,0 0-1,0 0 0,0 0 0,0 0 0,0 0 2,0 0-3,0 0-3,0 0-1,0 0-2,0 0-3,0 0-5,0 0-6,0 0-8,0 0-8,0 0-9,0 0-10,0 0-12,0 0-23,0 0-23,0 0-26,0 0-23,0 0-17,0 1-11,0 3-22,0-1-22,0-3 1,0 4 10,0-4 21,0 6 25,-1-2 26,0 1 22,-1-1 22,0-1 21,-1 1 17,-1-1 15,1-1 10</inkml:trace>
  <inkml:trace contextRef="#ctx0" brushRef="#br0" timeOffset="134873.7143">22537 10444 27,'5'-3'43,"-1"0"11,-1 0 11,-1 3 12,0-3 13,-2 3 14,0 0 13,0 0 17,0 0 17,0 0 19,0 0-21,0 0-55,0 0-30,0 0-17,0 0-9,0 0-4,0 0 0,0 0 0,0 0 2,0 0 3,0 0 3,0 0 1,0 0 4,0 0 1,0 0 2,0 0-2,0 0-3,-2 1-7,1 1-5,1-2-5,-3 0-6,-1 0-4,-1-2-3,1 1-3,-1 1-2,-1 0-2,-1 0-2,-1 0-3,0 0-1,-1 0-2,0 0-1,-2 0 0,0 1 0,0 1 0,-3-2 0,1 2-1,-2-1 0,1 1 0,-3 1-4,1 1 2,-2-1-3,0 3-1,0-1 0,-2 1-2,2 0 0,-2 0-2,-1 1 0,2 0-3,-1 2 0,1-1-1,0 1-2,1-1 0,-1 0 0,2 1-1,-1 0-1,1 1 3,-1-2 1,2 1 2,-1 1 1,1 1 0,0-1 3,1 1 0,-1 0 2,0 0 1,2 2 1,0-1 0,-1 2 2,1 0 0,-1 0 2,2 0 1,0 1 1,1 0 1,-1 0 1,2 1 2,0 0 2,-1 0-1,3 0 2,-1 1 2,0 0 1,2 0 2,0-2 1,0 2 2,0-1 0,1 1-1,1-2 0,1 1-1,0 0-2,-1 0 1,3-1-3,-1 0-1,1 0-1,1 0 0,0 0 0,1 0-2,0 1 0,1 0-1,0 0-2,1 1 0,0 0-2,0-1 0,1 1-1,0 0 0,0 1 0,1-2-1,1 1-2,0 1-1,2-1 0,-1-1-3,1 0 0,0 1-3,2-1 1,1-1-2,0 2-2,0-2 0,3 0 0,-1 0-3,1 0-1,0-1 1,1 1-3,0-1 1,1-1 1,0 1-1,-1 0 4,2-1-1,-1 1 2,1-2 1,0 1 2,0 1 2,-1-2 2,2 2 4,-1-1 0,1-1 5,-1-1 1,2 2 3,-1 0 3,1-2 1,-1 1 2,2 0 1,-1 0 0,2-1 2,1 0 1,-2 1 1,2-2-1,1 0 0,0-1 0,2 1-1,0 0-1,1-3 0,0 0-2,1 1-1,1-3-2,1 1-2,0-1-1,1 0-1,0-1-2,1 0-2,0-3-2,0 2-3,0 0-1,1-2-2,-1-1-3,1 0-1,2 0-4,-1 0 0,0-1-1,2-2 3,-1 3 2,2-3 4,0 2 0,0-2 4,0 1 2,1-1 3,2 1 3,-2 1 3,0-1 3,0-1 2,0 1 3,-1 1 3,1-1 0,-1 1-2,0-1-2,-1 1-2,-1 1-3,-1 0-3,0-3-2,0 3-3,-1-1-2,-1 1-2,1-2-4,-1 1-1,1-1-2,0 1-3,1-1 4,0 0 5,2 1 3,-1-2 3,2-1 4,0 1 2,1-1 4,2 0 1,0 0 1,0 0 3,1-1 2,1 1 3,0-2 1,1 1 1,-1-1-3,2 1-7,-2-2-6,1 1-3,0-1-5,-1 0-2,-1-1-7,0 2-2,1 1-5,-2-2-3,0 0 0,1 2-1,-1-2 1,0 1 3,-1 0 3,2 0 1,-1-1 3,1 1 0,-1-1 4,0 1 0,1 0 3,1-1 2,-1 0 1,0-1 3,1-1 0,-1 1-1,0-1-1,0-3-1,1 2-2,-1-1-1,0 0-3,0 0-2,1-2-2,-1 1 0,1 0 1,-1 0 4,0 3 4,-1-1 3,0 1 2,-1 1 1,0 1 2,0 1 1,-2 0 0,-1 2 3,-1 0 1,-1 0 3,0 1 1,-1 1 2,-1 1-1,0-1-5,0 2-1,-2-1-4,1 1-2,-1 0-4,-1 1-1,0-1-2,0 0-1,-2 3-2,1-2-1,0 0-2,-2 1-2,1 0-2,0 1 1,0-2-3,0 3-1,2-1-2,0-1 1,1 0 2,0 0 2,2 0 2,0-1 3,1 4 1,1-5 3,-1 4 1,2-3 2,-1 2 2,1 1 2,0-1 1,0-1 2,1 2 2,-1 0 1,0 0-3,-1 0-2,0 1-2,0 1-2,-2-2-2,0 1-1,-1 0-2,-1 1-3,-1 0-3,0-1-2,-1 1-4,-2 0-1,1-1-3,0 0-3,-1-1-1,-1 2-2,1-3-2,0 0-1,-1 2-3,0-3 0,0 0 2,1-1 2,-1 1 2,0-1 4,1-1 2,1 0 4,0-1 2,0-1 3,0 1 2,2-1 3,0 0 3,1-3 2,1 3 2,-1-2-2,2-1 0,-1 2-2,0-2-2,0 1-2,1 0-3,-2 0-2,1 0-3,-1 1-1,-1 1-2,0-1-2,-2 3 0,-2-2 1,1 0-1,-1 2 0,-2-1 1,-1 0 3,1 1 0,-2 0 1,0 0 1,-1 0 1,0 1 2,0 0 0,0-1 0,0 1 0,-1 1 2,1-1-2,-1-1 3,1 2 0,0-1 2,0-1 1,1 2 0,-1-2 1,1 1 2,-1 0 2,1-1 0,-1 1 1,1 0 2,0 0 1,0-1 1,1 1 1,-1 0-1,1-1 0,-1 1 1,1 0-2,0-1 0,1 3 0,-1-3-1,0 3 0,0-2-1,-1 0 0,1 2-1,-1-1 0,0 1-1,-1-1-1,1 0 1,-1 2-2,-1 0 2,1 0-2,-2-1 2,1 1-2,-1 1 2,1 0-1,-2-2 0,2 1 1,0 1 0,0-2-1,0 1 0,1 1-1,-2 0 0,2-2 0,0-1 0,1 2 0,1 0 0,0 0 0,0-1 2,2 0 1,-1 0 0,1 0 1,2 1 2,-2 0 1,2 0 2,0-2 1,0 1 2,0 1 3,0-1 2,1 0 2,-1 1 2,1-1 1,-2-1 1,2 1 1,0 0 0,0 0-1,0-2-1,1 2-1,2-2 0,-1 0-1,1 1-2,0-1-1,0 0-3,0 0-3,-1-1-1,1 1-3,0-1-3,-1 0-2,0 0-1,-1 0-1,-2 0 1,0-1-1,-1 1 0,1-1-1,-2 0-1,0 0-2,0 1 0,-1-2 0,1 1 0,0 0 1,-2-1-1,0 1 3,1 0 1,-2-2 1,1 2 0,0-2 2,-2-1 1,1 2-1,-1-3 1,0 1 2,0-1 1,-1 0 1,0-3 0,0 2-1,0-2-1,-2 1 0,0-2-1,0 1-2,-1-2 1,0 0 0,-1 0 1,0 0-1,-1-1 2,-1 1 2,1 0 1,-2-2 3,-1 1 3,0 0 5,0-1 3,-1 3 2,-1-3 4,-1 1 0,0 0 1,1-1 0,-2-3-1,0 3 2,-1-2-3,0-1 2,-1-1-5,0-1-1,-1-1-4,-1 1-4,-1-3-3,0-1-3,-1-1-3,-1-2-4,-1 1 0,-1-3-3,1 0-3,-2-1-2,0 1-2,-1-1-2,0 2 0,-2-1-2,1 2-2,0-1-1,-1 2-2,-1 1 0,0-1-1,0 0 2,-3 3 3,2-2 4,-2 1 4,0-1 7,-1 1 6,-1 2 4,0-1 7,-2 0 2,-1 1 3,0 1 2,-2 0 5,1 0 2,-3 2 6,0-1 4,-1 0 1,0 2 0,-2-2-1,-1 2-5,0-1-3,-1-1-3,-1 1-4,-1-2-2,-1 1 0,-1 0-2,0-2 1,-2 0-5,-1-1-6,0 1-4,0-1-4,-2-1-4,0 3-3,1-1-5,0 1-5,1 1-2,0 2-3,1 1-3,0 1-5,0 2-1,1 0-4,-1 3 2,0 0 3,0 2 4,0 0 3,0 2 3,-1 0 3,1 1 4,-2 1 4,1 0 3,-2 2 2,-1-2 5,1 1 2,-1 1 2,-2 0 5,0-2-2,1 2-2,-1 0-3,-1 0-5,1 0-4,0-2-2,1 2-5,-1-1-4,2-1-5,0 0-2,-1 1-2,0-1 2,0 0 0,0-1 4,-1 1 2,-1 0 1,1-1 5,-1 0 3,-1-1 2,0 1 1,-1 0 5,-1 0 4,0 0 5,-1-1 7,2 1 3,-2 0 1,2 0-1,0 1 0,0 0-4,2-1-5,0 2-5,-1 0-1,3-1-3,1 1 1,1-1-1,-1 0 1,3 2-1,0-3-1,0 3 0,1-2-1,1 2 1,0 0-2,0-1 5,0 0 1,-1 0 4,-1 0 3,-1 0-2,0 1 2,-2-1-3,0 0-3,-1 1-4,-2-1-3,0 0-4,-1 0-3,-2 0-5,1 0-3,-2 1-3,2 0-3,-1-2 3,-1 1 0,1 1 4,-2 0 1,1 0 6,-2 0 0,1 1 3,-1 1 3,-1-2 1,-1 0 5,2 1 2,-3 0 0,0 1 2,1-1 1,0 1 0,1 1-6,0-1-3,1 0-5,0 2-6,3 0-1,0 0-3,2-1 2,-1 3 0,3 0 5,-1-1 1,2 1 4,-1 0 0,2 1 4,-1-1 0,1 0 4,-2 1 1,1-2 3,-1 2 2,0-2 0,-2 0 0,0 2-5,-1-2-3,0 0-4,0 0-4,-2 0-7,1-2-4,-1 1-5,0 0-2,2-1 7,-2 0 3,3-1 5,-2 0 3,2 1 3,1-2 4,-1 0 3,1 1 1,2-1 3,-2 1 3,1-2 1,-1 3 4,1-3 2,-2 2-1,0 1-6,-1 0-7,1-2-6,-1 3-6,-2 0-8,2 1-4,-3-1-6,2 2-2,0 0 0,-1 2 1,0 0 2,-1 0-1,1 0-1,-1 2-3,2 0-6,-2 1-3,1-1-6,0 0-1,1 0-5,1 1-3,-1-1-5,2 0-10,2 0-14,-1-1-23,3 1-24,1-3-20,2 3-18,2-3-10,1 0-7,3 1-27,0-1-26,2 2 7,0-1 20,1-2 24,0 2 26,2-1 25,-2 1 21,0-1 22,0 0 19,0 1 15,0-1 13,-1 0 10</inkml:trace>
  <inkml:trace contextRef="#ctx0" brushRef="#br0" timeOffset="136357.7992">10867 13118 27,'9'-2'36,"0"-1"7,-2 0 9,-2 0 8,0 0 8,-2 0 10,-1 1 11,0-1 14,0 0 14,-1 0-3,2 2-16,-2-4-19,0 2-20,-1-1-10,0-1-2,-1 1-1,0 0 2,-3-1 3,2 1 5,-1-1 0,0 1 2,-2-2-2,1 0 1,-2 1-3,0-1-2,0 0-3,0 1-3,-1-2-2,0 2-4,-2-2-2,2 0-2,-1 1-4,-1-2-2,0 2-3,1-1-2,-1-1-3,-1 2-2,1 0-1,1-2-4,-2 2 0,1-2-2,0 2 1,0 0-3,0-1 0,0 2 1,0-1-2,-1 0-1,1 1 0,0 1 0,-1-1 1,2 2-2,-1-2 1,-1 2-1,-1 0 0,2 0-1,-2 1-1,0 1-4,1-1 1,-3 0-1,2 2 0,0-1-1,-2 1 0,2 1-1,-2 1-1,0-1 0,0 0-1,0 2 0,0-2-2,0 2 1,0 0-2,-1 1 2,1-1-1,1 1-1,-2 0-2,1 2 1,0-2-1,0 1 0,-1 1 0,2-1-1,-1 1-1,0-1 1,1 1-1,-2-1-1,2 0 0,1 1 0,-2 0 0,1 1-2,-1-2 2,2 1-2,0 0 1,-1 1-2,1 0 1,0 0-2,0 0 0,2 1-1,-1 0 3,1 1-2,1-1 1,0 2 0,-1-1 2,2 2 0,0-1 1,1 0 0,-1 1 2,2-1 1,0 1-1,1 1 2,-1-1-1,1 1 2,1-1-2,-1 3 1,1-3-1,0 2 0,1-2-1,0 1 2,1 2 1,-1-2 1,1 0 0,1 0 0,0 0 3,1 0 0,0 1 1,0 0 0,1 0 2,0-1 1,1 0 1,0 0 1,2 0-2,-2 0 2,2 0-2,-1 0 1,1 1-2,1-2 0,2 0 1,-1 1 1,0-1 1,1-1 2,1 3-1,0-1 1,1-1 1,1 0 1,0 0 0,0 2 3,2-2-2,-1-1 4,1 2 0,0-1 0,0 0-1,1-1 0,1 1 0,0-1-1,-1 0-2,1-1 0,0-1 2,0 1-3,1-2 1,1 1-1,-1-2 2,2 1-2,0 0-1,-1-2 0,2 1 0,-1-2-2,1 1-1,0-1 1,-1 1 0,1-1-3,-2 0 1,2 0-1,-1-2-1,-1 1-2,1-1 0,-1 1 0,1-1 0,-1 0-2,-2 1-1,2-3-1,-1 2 1,0 0-3,0-2 1,0 1 0,-1-1-2,1 0 1,-2 0-1,1 0 0,-1-1 1,1-1-1,-1 0 0,0 1 0,-1-1 0,-1-1 0,2-1 0,-2 2 2,0-3-1,-1 1 4,0-1-1,0-1 3,0 2 1,-2-3 3,2 1 3,-2-3 0,0 2 3,0-3 1,-1 1 3,0-1 2,-1 0 4,1-2 0,-2 0 3,0-1 0,-1 1-1,0-2 2,0 2-1,-1-3 1,-1 1-2,0-1 0,-1 1-2,0-1 2,-2 1-4,0-3-2,0 2-3,-2 1-3,1-3-2,-2 2-1,1-2-3,-2 3-3,-2-2-2,1 0-3,0 1-2,-1 0 1,-1-1-1,0 3-1,-1-1 0,1 0 2,-1 2 0,0 1 1,0 0 1,0 2 2,0 2-3,-2-1-5,1 3-6,0-1-5,-1 3-12,0-2-9,1 3-13,0 1-12,0-1-24,0 2-27,0 2-21,0 0-17,1 1-28,1 0-26,-1 1-1,1 1 13,0-1 21,1 1 23,-1-1 23,-2 0 20,2-1 20,0 1 16,-2-1 17,0-1 14,0 0 11</inkml:trace>
  <inkml:trace contextRef="#ctx0" brushRef="#br0" timeOffset="137755.8792">9676 9349 18,'-1'-3'32,"0"-1"6,-2 1 8,1 0 7,-1 0 8,1 1 9,-1 0 10,-1 0 11,0 1 12,0-1-1,-1 2-12,1-2-18,-2 1-19,2-1-11,-1 2-5,0 0-3,-1-1 0,1 0-1,-1 1-1,1-1-1,0 1-2,-1 0-1,1 0-2,-1 0-2,2 0-4,-1 0-1,1 1 0,-1-1-2,1 1 0,-1 0-2,0-1-2,1 0 1,-1 2 0,1-1 0,-1 1-1,1-2-2,-2 2 0,1 0 0,1 0-2,-1 0-1,1 2 0,-1-1-2,1-2 1,-2 3-1,2 0 0,0-1 1,-1 0-1,1 1 1,1-1 1,-1 1 1,0-1-1,1 1 1,1-1-1,0 1 0,-1-1-1,2 0-1,-1 1 0,1-1 0,0 1 0,0-1-2,1 1 0,1 0-1,0 0-1,0 1 1,2-1-1,-1 0 0,1 0 2,1 0 0,1 0 1,-1 2 0,2-2 1,0 1 1,1-1-1,1 1 3,-1-1 1,1 0 0,0 0 2,1 0 1,0-1 0,0 0 2,2 0-1,-1-2-1,-2 2 1,3-3 1,-1 1 0,-1 0 1,1-1 2,-2-1 1,1 0 1,0-2-1,1 1 2,-2-1 0,0-1 3,2-1 1,-3 2 3,0-4 1,1 2 1,-1-3-1,0 1 2,-1-2 1,0 0-1,-1-1 0,1 2 0,-1-4 2,-1 3-1,-2-2 1,1 2 0,0-3 0,-2 3 4,0 0 1,-1-1 4,0 2 0,-1 1 3,0 0-1,-1-1 3,0 3-4,-1-1 0,-1 0-1,0 2-4,-2-1 0,2 0-4,-1 0-4,-1 1-5,0 0-5,-2 0-3,2 1-6,-1 0-2,0 1-3,0-2-2,-2 2-3,2 1-1,0 0-1,-1 0-2,0 0-8,2 1-9,-1 0-16,0 0-17,0 1-21,0-1-20,1 1-31,0 0-34,1 0-32,-1 1-25,1 0-38,1 1-33,0 1 7,0-1 25,0 1 32,0 2 33,0 0 32,1 0 27,0 1 26,0 0 20,0 2 21,1-1 16,-1 2 14</inkml:trace>
  <inkml:trace contextRef="#ctx0" brushRef="#br0" timeOffset="143528.2093">9405 9699 17,'1'-2'36,"0"-1"9,-1-1 10,1 1 9,0-1 10,0 3 11,2-3 12,0 0 16,1-2 16,0-1 18,3-1-12,-2-2-37,3 1-24,-1-3-16,2-2-6,0 0-3,1 1 2,1-4 2,0 2 3,1-2 4,0 0 1,1 0 0,1-2-1,0 0-2,2-1-2,-2 2-5,1-1-4,0 1-3,0-2-5,-1 4-5,2-1-5,-3 2-7,0 0-2,1 1-6,-2 0-3,0 1-4,-2 3-4,0-1-3,-1 3-2,-2-1-2,1 3 1,-2-1-3,0 0 2,-2 3-3,0 0 0,-1 1 0,-1 0-2,0 3-8,-1-3-10,-1 3-9,0 0-18,0 0-20,0 0-21,0 0-20,0 0-15,0 0-10,0 0-24,0 0-24,-3 3 2,-2-1 14,1 2 20,-3 0 21,0 0 20,0-1 19,-2 2 17,0-1 17,-1-1 14,0 2 10</inkml:trace>
  <inkml:trace contextRef="#ctx0" brushRef="#br0" timeOffset="143721.2203">9509 9229 11,'-8'-1'34,"2"-1"10,0 1 9,0 0 10,1 1 11,2 1 11,1 2 12,1-1 12,0 0 16,2-1 17,0 2-9,1 1-31,1 0-24,2 1-20,1 2-12,0 1-9,0 1-4,2 1-1,-1 1-1,2 2 1,0-1-1,0 2 0,1 0-1,-1 0-2,0-1-6,0 1-4,-1 0-5,0 0-2,0-1-2,0 1-3,0 0 0,-2-2-2,1 1-3,0-1-4,-1 0-12,-1 1-16,0 0-17,0-1-15,-1 1-16,1-1-16,-2 0-29,-1 1-31,-1 0-4,0-1 8,0 1 13,-2-1 16,0 0 15,0 2 15,0-2 17,-1 0 14,1 3 14,-1-2 10</inkml:trace>
  <inkml:trace contextRef="#ctx0" brushRef="#br0" timeOffset="144848.2848">9581 10117 9,'0'0'32,"0"1"9,0-1 8,0 0 9,0 0 9,-1 2 11,1-2 11,0 0 13,0 0 15,0 0 18,0 0-8,1-2-29,0-1-20,-1-1-17,2 0-8,-1-2-5,1 0-3,-1-2 2,1-1 0,1 0 2,-1-2 0,1 0 0,-1 0-3,1-2-1,-1 1-1,2 0 0,-2-2 0,0 1 2,0 0-1,0 0 3,-1 0 0,1 1 2,-1-2 4,0 3 3,0 0 1,-1 0 4,0 1 0,0 0 4,0 2 0,0 0-1,0 2 1,0 1-2,0 0 0,0 1 2,0 1-2,-1 2 0,1 1-1,0 0-4,0 0-3,0 0-2,0 0-5,0 0-5,0 0-9,0 0-7,-1 1-5,0 1-7,1 0-4,0 2-5,0 1-7,1 0-4,0 2-6,0 2-3,0 1-4,1 0-2,-1 2 0,1 0 2,0 2 2,0 0 6,1-1 0,1 2 3,-1-1 3,0 0 3,0 1 2,0-1 4,0-1 2,0 1 2,1 0 3,-1 0 4,1-1 0,-1 2 1,-1-3-2,0 2-1,1-1 0,-2-1-1,1 1 0,-1-2-1,0 1 0,0 0-1,-1-2 0,0 0-1,0-1 0,-1 0 0,0 0 1,0-3-5,0 1 2,-1-1 4,1 0 2,-1-1 5,1-1 0,-1 0 5,0 1 2,-2-2 7,1 1 3,0-2 3,0 1 3,-1-1 0,0 0 3,-2 0 5,1-1 0,-2 1 2,1 0-4,-2-1 3,1-1 0,-2 1 2,2-1 0,0 0 0,1 0-1,-2 0 5,2 0-2,1 0 8,0-1-2,2 1 6,0 0 2,0 0 3,3 0-1,-3-1-2,3 1-5,0 0-6,0 0-4,0 0-8,0 0-4,0 0-5,0 0-9,0 0-4,0 0-8,0 0-4,0 0-8,0 0-5,3-1-3,-2 0 1,1 1-1,1-2-2,1 2 5,1-3 0,0 3 5,4-2 0,-1 1 0,1 0 3,1-2 2,2 1 0,0 0 5,0 0 0,0 1 3,0-2 5,0 1 5,-1 0 1,1 1 0,-1 0 3,-1-1 5,2 1 4,-3 1 1,1-3 2,1 3 2,-3 0 0,1-1-5,-1 0 3,1 0-2,-2 0-2,0 1-6,0 0 0,0 0 4,-2 0-10,-1-1-5,1 1 0,-2 0-4,0 0-2,0 0 3,-3 0 0,3 0-4,-3 0 8,0 0 0,0 0 3,0 0 1,0 0 4,0 0 7,0 0 8,0 0 12,0 0 5,0 0 5,0 0 10,0 0 11,0 0-1,0 0 4,0 0 12,0 0 4,0 0 11,0 0 6,0 0 1,0 0 6,0 0-7,0 0-5,0 0-2,0 0-39,0 0-55,0 0-25,0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0-15,0 0-170,0 0-92,0 0-41,0 0-33,0 0-21,0 0-44,0 0-33,0 0-40,0 0-29,0 0-21,0 0-4,0 0-24,0 0-9,-2-4 60,1-1 73,1 0 74,-1-2 63,0 0 58,0-3 49,-1 0 43,1-3 35,-2-1 31,1-3 25,0-2 20</inkml:trace>
  <inkml:trace contextRef="#ctx0" brushRef="#br0" timeOffset="152818.7407">12763 11229 14,'-3'0'28,"1"-1"4,2 1 6,-2-2 5,2 2 6,0 0 6,-2 0 7,2 0 8,0 0 10,0 0-3,0 0-13,0 0-12,0 0-9,0 0-3,0 0 1,0 0 2,0 0 3,0 0 4,0 0 4,0 0 2,0 0 3,0 0 0,0 0-1,0 0-1,0 0-3,0 0-3,0 0-4,0 0-3,0 0-5,0 0-3,0 0-3,0 0-3,0 0-2,1 2-1,-1-2-2,0 0 0,0 0-3,0 0 1,1 1-3,0 0 3,1 0 2,-1 1 1,1 0 3,0-1 0,2 1-1,-1-1 1,1 0 0,0 1 2,1-1 0,0 2 1,0-1 0,2 0 2,-1 1 3,1-1-2,-1 0-3,2 1 1,-1 1 0,1-1 3,-1-1 1,2 1 2,-1 0 1,1 1 0,0-1 3,2 1 1,-1-1-1,1 1 4,-1 0-1,1 0-1,0-1-1,-1 1 1,1-1-3,0 1 0,0-1-3,-2 0 3,2-1 0,-1 0 0,0 0 0,1 1 3,-1-3 0,0 2 1,1-1 1,-1 1 1,1-2-1,0 0 1,-1-2 1,0 1-1,1-1-4,-1 2-1,0-2 0,0 1-4,0 0 0,0-2-4,0 2 1,-1-2-4,0 2-1,1-2-2,-1 1-1,-1 0 1,1 0-3,-1 0-2,0 0 0,-1 1-2,1-2 1,-2 2-3,0-1 3,0 1-4,-1-1-1,-1 1-2,2 1-2,-3-1-1,0 1-2,0-1 1,-1 1-1,-2 0 0,0 0 2,0 0 2,0 0-1,0 0 1,0 0 2,0 0 3,0 0 3,0 0 3,0 0 3,0 0-2,0 0 4,0 0 1,0 0 1,0 0-1,0 0 3,0 0-1,0 0-1,0 0-1,0 0-5,0 0 3,0 0-2,0 0 2,0 0-4,0 0-2,0 0-2,0 0-2,0 0 0,0 0-2,0 0-2,0 0-2,0 0-3,0 0 3,0 0-2,0 0-1,0 0-4,0 0 2,0 0-2,0 0 5,0 0 0,0 0 2,0 0 2,0 0-1,0 0 1,0 0 1,0 0 2,0 0 3,0 0 0,0 0 0,0 0 1,0 0-1,0 0 1,0 0 0,0 0 2,0 0-2,0 0 1,0 0-4,0 0-4,0 0 3,0 0-4,0 0-7,0 0 3,0 0-5,0 0-1,0 0 0,0 0 3,0 0-5,0 0 0,0 0-1,0 0 1,0 0 0,0 0 0,0 0-1,0 0-2,0 0 6,0 0-4,0 0 1,0 0 0,0 0-3,0 0 0,0 0 0,0 0 0,0 0 0,0 0 0,0 0 0,0 0 0,0 0 0,0 0 0,0 0 0,0 0 0,0 0 3,0 0-1,0 0 1,0 0-3,0 0 3,0 0 2,0 0-2,0 0-3,0 0 0,0 0 0,0 0 0,0 0 3,0 0-1,0 0-2,0 0 0,0 0-2,0 0-1,0 0 0,0 0-5,0 0 3,0 0 2,0 0-3,0 0 4,0 0-4,0 0 1,0 0-1,0 0-2,0 0-2,0 0-4,0 0-5,0 0-10,0 0-12,0 0-19,0 0-20,0 0-28,0 0-28,0 0-22,0 0-28,0 0-23,0 0-18,0 0-15,0 0-14,0 0-19,0-3-23,0 3-14,2 0-10,-2 0-24,0 0-17,0 0 21,0 0 37,0 0 42,0 0 41,0 0 39,0 0 33,0 0 28,0 0 25,0 0 21,-4 0 20,-1 3 14</inkml:trace>
  <inkml:trace contextRef="#ctx0" brushRef="#br0" timeOffset="163789.3682">14966 9900 8,'-1'-7'25,"-1"-1"3,0 1 5,0 0 4,-1 1 5,1 1 5,-1-2 7,-1 1 7,1 1 7,0-1-2,-1 0-13,0 1-11,0-2-9,1 3-4,-1-2-1,-1 1 1,0-1 1,1 0 3,-1 1 1,1 0 1,-1-2-1,-2 2-1,2 0-1,0-1-3,-1 1-2,0-2-2,-1 1-4,1 0-1,0-2-2,-1 2-4,0 0-1,-1-2-3,1 1-2,-2 0-2,0 0-1,0 0-1,-1-1-2,0 1 1,-1 0-2,0 0 0,-1 0 0,0 1 1,0-1 0,-2 2 2,2 0 2,-2-1 1,2 1 3,-2 2 1,1-1 1,1 1 2,-1 1 1,1 0 1,-1 1 1,1 1 2,0 1 0,0 1 0,1-1-3,-1 2-1,1 1-2,0-1-1,-1 1-3,1 1 0,0 1-2,-2-1-2,2 2 1,-1-1-1,1 1-3,0-1 1,-1 2-1,1-1-2,2 3 1,-2-3-1,2 2 0,0 0-1,-1-1 1,1 3-2,1-2 0,0 0-1,-2 3-1,2-3 1,0 2-3,0 1 1,0 0-2,1 0 1,-1 1-1,1 1 0,0-2-1,0 3 0,1 1 1,1-1 2,-2 2 0,3-2 3,-1 1 0,2-1 2,1 2 1,0-1 1,1-1 0,1 2 3,0-2 0,2 0 1,0 0 3,2 0 0,0-1-1,1 0-1,3-1 2,-1 1-3,2-1 1,-1 0-1,4 1-1,-1-1 1,2 0-1,-1 0 0,2 0-1,1-1 0,-1 1-2,2-1 1,-1 1-2,2-1 0,0 0-1,0 0-1,1 0-1,-1-2-1,1 1 1,-1-1-2,1 2 1,0-3 0,-1-1 1,1 1 0,-1-1 2,1-1 3,0-2 1,-2 0 3,2-1 1,-3 0 3,2-2 1,-2 1 1,0-1 3,-1-2 0,0 0 2,-1 0-1,-1-2 2,0-1-1,-2 3-1,1-3-2,-3-1-1,-1-1-1,0 2-2,-1-3-3,0 0-3,-1 0-7,-2-2-11,-1 1-12,0-1-10,-1-1-14,-1-1-15,-1 0-12,-1 0-10,0 0-18,-1-1-15,-2 1-16,0 0-11,-1 1 3,0 2 13,-2 0 16,0 1 17,-2-1 15,-2 2 14,0 1 13,-1 1 11,-1 0 10,-3-1 7</inkml:trace>
  <inkml:trace contextRef="#ctx0" brushRef="#br0" timeOffset="164161.3895">13095 10186 2,'-3'-3'24,"0"-1"4,-1 1 6,1 0 4,1 1 6,0 0 5,-1-1 8,2 2 7,-1 0 9,1-1 2,-1 1-6,0 0-10,1 0-13,1 1-4,-1-2 0,1 2 2,0 0 4,0-1 4,0 1 4,0 0 2,0 0 1,0 0 1,0 0-1,0 0 0,0 0-4,0 0-5,0 0-5,0 0-6,0 0-6,0 0-6,0 0-5,0 0-6,0 0-4,0 0-9,0 0-11,-2-1-11,2 1-11,0 0-11,-3 1-14,1 0-9,-1 1-9,0 1-9,0 1-7,-1 3-17,0 1-19,-2 3-5,0 1 2,-1 3 11,0 1 15,-3 3 14,-1 3 14,0 2 13,-4 2 11,0 3 10,-2 2 8,-1 3 7</inkml:trace>
  <inkml:trace contextRef="#ctx0" brushRef="#br0" timeOffset="164571.4129">11253 13530 13,'0'3'25,"0"0"6,1-2 5,-1-1 6,1 2 6,-1-2 5,0 0 7,0 0 7,0 0 9,0 0-7,0 0-16,0 0-13,1 2-7,-1-2-6,0 0 0,0 0-3,0 0 1,0 0 2,0 0 1,0 0 1,0 0 1,0 0 1,0 0 1,0 0 1,0 0-1,0 0-2,2 1 2,-2-1-3,0 0-2,0 0-1,0 0-1,0 0-3,0 0-3,0 0-1,0 0-3,0 0-1,0 0-2,0 0-1,0 0-1,0 0-3,0 0 0,0 0-1,0 0-3,1 2 1,-1-2-1,0 0-1,0 0-1,0 0 0,0 0-1,0 0 1,0 0 0,0 0-5,0 0-7,2 0-4,1 0-8,0-1-5,0 0-8,0 1-8,0-1-7,2 1-11,-1-2-11,0 2-22,1-2-22,0 1-3,1-1 5,1-1 11,-1 0 14,-1 0 12,1 0 12,0-2 11,1 0 8,-2 1 10,1-2 7</inkml:trace>
  <inkml:trace contextRef="#ctx0" brushRef="#br0" timeOffset="165801.4833">19120 6442 15,'2'0'34,"-2"0"10,3 0 8,-3 0 10,0 0 9,0 0 12,0 0 11,0 0 12,0 0 16,0 0 16,0 0-11,0 0-36,0 0-20,0 0-12,0 0-5,0 0-2,0 0-1,0 0 4,0 0 1,0 0 3,0 0-1,0 0 3,0 0-3,0 0-1,0 0-4,0 0-5,1 0-5,-1 0-6,0 0-5,0 0-4,0 0-1,0 0-4,0 0 0,0 0 1,0 0 1,0 0 0,0 0 3,0 0 0,0 0 2,0 0-2,0 0 2,0 0-2,0 0-1,0 0 0,0 0 1,0 0 0,0 0-2,0 0 2,0 0 0,0 0-1,0 0 0,0 0 0,0 0-1,0 0 1,0 0 0,0 0 1,0 0 0,0 0-2,0 0 1,0 0-4,0 0 1,0 0-4,0 0 0,2 0-2,-2 0 2,0 0-1,0 0-2,0 0 1,0 0 0,0 0-2,0 0-1,0 0-1,0 0 2,0 0 0,0 0 0,0 0-1,0 0-2,0 0 0,0 0-2,0 0 0,0 0-1,0 0-1,0 0 0,0 0-3,0 0 1,0 0-2,0 0-1,0 0-3,0 0 0,0 0-1,0 0-6,0 0-9,0 0-17,0 0-14,0 0-18,0 0-17,0-2-27,0 2-28,0-2-32,0 2-30,0-3-23,-1 0-14,1 3-20,0 0-13,0 0 16,-2-2 30,2 2 32,0 0 30,0 0 27,0 0 24,-4 1 23,0 2 19,2 1 17,0 0 14</inkml:trace>
  <inkml:trace contextRef="#ctx0" brushRef="#br0" timeOffset="166471.5216">19412 6207 16,'-14'-12'29,"-1"0"6,-2-1 5,-1-1 5,-1 0 7,-1 0 6,-1 2 9,0-2 9,-1 1 12,-1 1-2,0 1-12,2 0-12,-2 1-14,1 1-5,2 3 0,-1 0 3,0 3 3,1 0 5,-1 2 3,0 0 4,1 2 1,-1 1-2,0 1-2,0 3-3,1 0-4,-2 1-4,1 4-6,0 0-4,-1 1-5,1 2-5,0 1-3,0 2-5,0 2-4,1 0-4,0 1-4,1 1-1,0 3-6,0-2-1,2 2-4,1 1-1,1-1-2,1 0-2,-1 0 0,3 0-2,1 1-1,1-2-1,1 0-2,1 1 0,2 0 0,0 0 2,2 1 3,2-1 4,1 2 2,2 0 4,1 0 2,1 1 4,2 0 3,1 1 3,1 0 2,2 1 3,1-1 3,1 0 2,2 1 2,1-2 1,1 1-3,2-1-1,2-1-2,0-1-1,2-1-1,1 0-1,1-2 0,0-1-1,2-2 0,1-1 0,1-3-1,0 2 1,-1-5 1,2 0-1,0-1 0,2 0 1,-1-4-1,0 0 0,1-2-3,0-1-1,0-1-1,0 0-1,-1-3 2,1 0 0,-2-1 0,0-2 1,-1 0-1,-2 0 0,-2-2 2,0 1-2,-2-1-1,-4 0-3,-1 0-5,-2-2-10,-2 1-13,-2-1-24,-2 0-28,0 1-26,-3-2-22,-1 0-42,-2-1-42,-1 0-6,-1-2 12,0-1 19,-2 0 22,0-1 21,-1-1 22,0 1 20,0-3 18,-1 1 17,2 0 15,1 0 12</inkml:trace>
  <inkml:trace contextRef="#ctx0" brushRef="#br0" timeOffset="167110.5581">19862 6781 33,'-2'2'45,"0"-1"12,-1 0 12,0 0 13,-1-1 13,1 0 15,0 2 15,1-2 16,2 0 19,-1 0 20,1 0-23,0 0-60,0 0-38,0 0-22,0 0-10,0 0-4,0 0 1,1 3 3,1-1 2,1 0 4,1 1 2,1-1 3,1 1 1,3 1 2,-1 1 0,2-2 0,2 2 1,1-1-2,0 1 0,2 0-2,1-2-4,1 2-4,1-1-3,0 0-1,2 0-4,0 0 0,1-1 0,0 1 3,1-1 1,0 0 1,0 0 4,1 0-2,-2-1 1,2 0-1,-2 0 1,1 1 0,-2-1 2,0 0 1,0 3 1,-3-5 0,0 4-1,-1-1-3,-1-1-1,-2 1-1,0-1-4,-3 1-2,0 0-1,-1 0-2,-1 0-1,-2-2-1,-1 1-3,-1 1-2,-1-2-2,0 0 1,-1 1 1,-1 0 1,-1-2 0,0 0 0,0 0 0,0 0 2,0 0-1,0 0 3,-1 1-2,1-1-3,0 0 0,-2 1-1,2-1-1,-4-1-2,2 0-3,-1 0-1,0-2-4,0 1-5,0-1-1,0-2-5,0 0-5,0-2-1,1 0-2,-2-3-1,1 0 0,1-1 0,1-2-2,-1 0-2,1-1 1,1 0-2,1-1 1,1 1 0,-1-1 0,1 3 3,0-2 0,0 4 2,1 0 2,-1 0 3,1 3 2,-1 1 0,0 0 4,0 3 1,-1 0 2,0 1 2,-1 2 3,0 0 0,0 0 2,0 0 0,0 0 2,0 0 0,-2 1 2,0 2-2,-1 1 1,-1 2 1,-2 0 0,0 1-1,-1 3 0,-1 1 0,-3 2-1,0 0 2,-1 3-2,-1-1 2,-1 2-1,0 1 1,1-1-3,-2 1-1,3-1-1,0 1 1,0-2-2,1 0 1,1-1 1,3-2 0,0 0 0,2-2-1,1-1 1,1-3 0,2 1 1,0-2-1,1-1 2,1 1 1,0-2 1,2 1 2,1 0 0,1-1 1,0 1 0,1 1-1,1-2 1,1 1 0,0 0 0,1-1 1,1 2 0,1-3-2,-1 1 2,2 0-2,-1 0-9,1 1-16,-2-2-14,1 3-20,0-3-19,-1 1-19,-2 0-32,2 0-39,-1 0-39,-2 0-34,-1-1-23,-1 1-11,0-1 15,-2 1 26,-1-1 29,-2-3 32,0 0 28,-2 3 25,-1 1 22,1-3 18,-3 0 19,0-2 14</inkml:trace>
  <inkml:trace contextRef="#ctx0" brushRef="#br0" timeOffset="168006.6094">16095 4548 31,'-15'-10'43,"-2"0"11,0-1 11,-2-1 11,0-1 12,1 2 13,-1 0 13,1 0 14,0 1 15,0-2 18,2 3-27,-1-2-59,2 1-34,-2-1-20,1 3-11,0-3-7,0 2-3,0 0-1,-1 2 0,0 0 0,-1-1 0,1 1-1,-1 2 2,0 2-1,-1-1 1,1 2 0,0 2 1,-2 0 1,2 0 1,-2 2 1,0 2 1,1 1 3,-2 1 1,0 2 1,0 0 2,-1 3 1,0 3 1,-1-2 1,2 2 0,-2 3 1,1 1-2,1 1 1,1 1-2,-1 1-1,0 0-2,3 1-2,-1 0-2,2 2-2,-1-2-2,2 0-2,-1 1-2,3 0-1,-1 0-2,2 0-1,0 0-1,2 0-2,-1 1-2,3-2-1,2 2-1,0-2 0,1 2 1,2-2 1,3 1 4,1-1 2,1 0 2,5 2 1,0-2 2,2 0 3,2 0 2,4 0 1,1-1 2,3 2 3,2 0 1,1-3 2,3 2-1,3-1-1,0-1-3,3-1-3,2 0-2,1-2-2,2 0-2,2-1-1,2-1 0,1-2 1,1-1 2,2-3 2,1-1 2,3-2 0,-1-1 1,2-2 2,-1-2 1,3-2 2,-1 0 3,-1-3 1,1-1 2,-2-2-1,-1-2 0,-1 1-2,-1-4-2,-2 0-3,-3-1-1,1-2-3,-4 0-3,-2-2 1,-1-3-2,-3 3 0,-2-3 0,-2-1 0,-2 1-2,-4-2-1,-1 1-4,-4-1-1,-2 0-2,-2-1 0,-3 1-2,-3-2-3,-2 0-11,-3 2-17,-2-2-15,-2 1-16,-3 0-12,-1-1-9,-2 1-26,-3 0-33,0-1-3,-2 1 9,-1-1 12,-1 2 16,0-2 14,0 2 15,1 0 15,-2-1 16,3 3 12,-1-1 10,2 0 8</inkml:trace>
  <inkml:trace contextRef="#ctx0" brushRef="#br0" timeOffset="168601.6434">16442 4261 2,'-2'3'29,"-2"0"13,0-3 10,0 0 10,0 0 12,0 0 12,-1 0 13,1 0 12,1-3 15,-1 1 15,2-2-4,1 1-22,-1-3-29,2-1-33,-1 0-21,0-1-10,0-1-7,1 0-3,-1-3 1,0 2 3,0-2 1,1 0 3,-1-1 1,0 0 3,0 0 2,1 0 2,0-1 2,0 0 2,-1-1 1,1 2 2,-1 0 1,0-1 0,1-1 2,-1 1-3,-1 2 0,2-2 3,-2 2 0,1 1 3,-1-1 2,1 2 3,-2 2 1,3 0 3,-2 1 1,1 1 0,0 2 2,0 1-1,0 0-1,1 1-1,-1 1-2,1 1-1,-1-2-4,1 2-4,0 0-4,0 0-4,0 0-4,0 0-7,0 0-3,0 0-5,0 0-2,0 0-6,0 0-1,0 0-2,0 0-1,0 0 0,0 0 0,-1 1 0,-1 1-1,1-1-3,-1 0-2,0 2 0,-1-2-2,0 3 2,-1 0-3,-1 0 0,0 0 1,0 3-1,-1 0 1,-1-1 2,-1 0-3,0 2 2,0-1 0,0 0 2,-1 0 2,0 0 2,1-1 1,-1 1 0,1-2 1,1 1 2,-1-2-1,0 1-1,1-1 1,1 0-1,0-3 2,1 3-2,0-2 0,1-1-1,1 0 0,1 1-2,2-2-2,0 0-1,0 0-2,0 0-2,0 0 0,0 0-1,0 0 0,3-2 0,0 1-2,3 0-1,-1-1 0,2 1 3,1-2 0,2-1 1,2 0 1,-1-1 0,4 0 0,-1-2 2,2 1 1,-1-1-1,3 0-1,-2 1 0,1-1-2,0 0 2,-2 1-2,0-1-3,-2 2 1,0 0 0,-1 1 1,-2-1-2,-2 2 2,1-1 1,-3 4-1,-2-3 2,0 2 0,-1-1 3,-1 1 1,-2 1 3,0 0 1,0 0 1,0 0 0,0 0 3,0 0-1,0 0 0,0 0-1,0 0-5,0 0-8,0 0-13,-2-1-26,2 1-34,-1-2-25,1 2-23,-1-1-21,-2 0-18,3 1-23,0 0-20,0 0 7,0 0 17,0 0 22,0 0 23,-3 0 24,3 0 20,-4 2 23,2 1 18,0 0 14,1 1 12</inkml:trace>
  <inkml:trace contextRef="#ctx0" brushRef="#br0" timeOffset="172714.8787">23397 17019 8,'6'2'20,"-2"-1"3,1 0 5,-1 1 4,1-1 4,-2 1 4,0-1 5,0 1 1,-1 0 0,0-2-4,0 0-5,-2 0-5,1 1-5,-1-1-3,1 2-4,-1-2-2,0 0-2,2 0 0,-2 0-3,0 0-2,0 0-2,0 0-4,0 0-5,0 0-6,1 2-13,-1-2-17,0 0-13,0 0-11,0 0-2,0 0 2,0 0 3,0 0 5,-1-4 5,-1 1 5,0-1 5,0-2 6,0 1 6</inkml:trace>
  <inkml:trace contextRef="#ctx0" brushRef="#br0" timeOffset="175249.0236">24656 6459 11,'-1'2'33,"-1"-1"9,-1 1 11,1-2 10,-1 1 12,1 1 13,0-1 14,0 0 18,-1-1 18,3 0 24,0 0-7,0 0-31,-3 0-17,3 0-13,0 0-7,0 0-4,0 0-4,0 0-1,0 0-1,0 0-1,0 0-3,0 0-2,0 0-7,0 0-4,0 0-9,0 0-6,0 0-8,0 0-6,0 0-9,0 0-5,0 0-2,0 0-6,0 0-2,0 0-3,0 0 0,0 0-1,2 2 2,-1-2 2,1 3 2,0-1 2,1 0 1,1 0 1,0 1-1,1-1 3,1-1-1,1 3 4,-1-1 1,1 0 3,0-1 2,2 0 3,-1 1-1,1-1-2,0 0 1,1 0 2,1 1 3,0-2 2,0 1 3,0-2 3,2 0 0,-1 2 2,2-2 0,-2 0-2,2 0 1,0 0-1,-2 0 2,3-2-3,-3 2-1,2 0-3,-1 0-2,-2-2-5,2 2-2,-1-1-1,1 0-3,-2-1-3,1 1 2,1 0-1,-1-1 1,1 0-1,-1 1 1,3-1 2,-2 0 3,1-1-3,1 0 2,-1-1-2,1 2 4,0-2-1,1 0 1,-1 0 0,1 1 1,-2 0-1,1-1-1,-1-1 2,0 2 0,-1-1-4,1-1-3,-2 0 3,0 2-3,0-1 0,-1-1 0,0 2-3,0-1 0,-2 0 0,2 1-1,-2-2-1,-1 2 0,0-1-1,1 0 0,-1 0-1,-1 1 1,2-2 0,-2 2 1,1-1-1,-1 0 3,1 0-1,-1 1 0,0-2 1,0 1-1,0 0 1,1 0 0,0-1-2,-1 0 0,0 0-4,2 1 3,-2-2-1,1 0-1,-1 0-2,1-1 0,1 2-4,-2-2-1,0 1-2,2 0 1,-2-1 1,1 2-2,0-2-1,0 2 1,-1-2 5,0 0 3,2 2 2,-2-2 3,1 1 1,-1 0 3,1 0 1,0-1 7,-1 0 1,1 2 2,0-2 3,-1 2 0,0-2 3,1 2-1,-2-2-1,2 0 1,-1 1 0,0-2-2,0 1 0,2-1-3,-2 1-3,1-1 1,-2 0-6,2-1 0,-1 1 0,0-1-2,0 1-3,0 1-1,-1-2-3,0 1 1,-1-1-5,0 0 2,-1 1 3,2-2-5,-2 2 5,-1-1-3,0 0 8,-1 1 2,0-1 0,-1-1 2,0 2-1,0-1-1,-1-1 1,-1 1 0,0 0-3,0-1-4,-1 0-5,0 0-1,-1-2-4,0 2-2,0 0-3,-1 1-3,-1-3 1,1 2-3,-1 0 0,0 0 3,0-1 2,0 1 0,-2-1 7,1 1 0,0 1 3,0-2 3,0 2 2,-2 1 0,2-2 0,-1 0 0,0 2-2,0-1 2,-1 0-7,1 2 2,-1-1-5,0-1 0,1 1-2,-1-1-3,1 1 0,-2 0 0,1 0-3,0 0 3,0 1 0,-1 0 0,0-1 3,0-1 2,-1 3 8,0-1-2,1 0 4,-2-1 1,1 2 0,-1-2 2,0 1 7,1 1-1,-1 0 6,-1-2 3,1 2-3,0-2 1,-1 1-3,1 0 1,-1 1-3,0 0-3,1 0 1,-1 0-1,1 3 4,-2-3-3,1 1 3,0 1-5,0-2-7,0 1 0,-1 2-2,1-1-1,-1-1-2,0 2-4,-1 0 3,0 0-2,1 0-1,-2 1 0,1-1-6,-1 3 0,1-2-6,-1 1 0,1 1-1,-1 0-2,1 0 3,0 0-4,-1 0-5,1 3 2,0-3 1,1 1 3,-1 2-7,1-1 1,0 1-3,1 0 3,0-1-6,-1 1 3,1-1-3,0 2 4,1-1-7,0 1 1,-1 2 0,1-1 1,0 0-4,-1 0-2,0-1 3,0 3-3,1 0-2,0-1-2,-1 1 2,1 0 1,-2-2-2,1 2-6,0-1 7,-1 1-4,2 0 9,-2 0 5,1 0 8,0 1 2,-1-1 5,2 0 2,-1 0 1,1 0 2,0 1 2,-1-1 6,1 0 4,1 0 1,-2 1 2,2-1 0,0 0-3,-1 0 1,1 1-5,1-2-3,-2 2 3,1-2-3,2 1 0,-2 0-3,2-1 6,-1 0-8,0 1 0,2-1-5,-1 0 2,1 1-2,-1-2-2,0 2-4,1 1 1,-1-2-3,0 2 1,0-2-3,1 0 0,0 1 2,-2 1-7,2-1 3,-1 0 7,1 1-2,-1 1 7,0-1 0,1 1-2,-1-2 7,1 2 0,-1 0 7,2 0 1,-2 1 6,0 0-1,1-1 4,0 1 5,0 0 1,0 1-1,0-1 1,0 0 0,0 0-2,1 2 2,-1-2-2,1 0-3,1-1-2,-1 3 3,2-2-3,0 0-3,-2 1 3,2 1 1,-1 0-4,1-1 1,2 3-3,-1-2 3,0 1-3,0 0 0,-1 0-3,2-1 3,1 2-2,-1-1-6,1 1-1,1-2 1,0 2-3,1-2 0,0 0 0,0 0 0,2 1-3,1-1 1,-1 0-1,2-2 0,-1 2-3,1-1 4,2 0-1,1 0-3,1-1 1,0 2-6,1-2 2,0 0-5,0 1 3,2-1 3,-1 0-5,1 0-4,0-1 4,0-1-6,0 0-3,0-1 1,-1 2 0,1-4 3,-1 3 0,-1-2-1,2 1 1,-2-2-2,0 0-3,0 1 0,0 0 1,0-2-1,-1 1 1,0 1 0,0-1 0,1-2 0,-1 1-2,0 1 0,1-2 1,-1 1-1,-1 0 3,0-1 0,1 0 0,-1 1 1,0-1 2,1 0-1,-2-1 1,1 0 1,-2 1 3,1-1 1,0 0 4,-2-1-2,0 0 4,0 1-1,-1-1 3,-1-1 1,1 0-1,-2 3 1,-2-3 4,3 0 0,-3 0 4,0 0-1,2 0-1,-2 0 2,0 0 1,0 0 3,0 0 1,0 0 4,0 0 7,0 0 3,0 0 4,0 0 7,0 0 5,0 0 0,0 0 6,0 0 3,0 0 8,0 0-2,0 0 7,0 0 0,0 0 2,0 0 1,0 0-7,0 0-1,0 0-6,0 0-1,0 0-2,0 0-3,0 0-8,0 0-6,0 0-5,0 0-7,0 0-12,0 0-12,0 0-21,0 0-25,0 0-28,0 0-38,0 0-41,0 0-48,0 0-51,0 0-44,0 0-37,0 0-19,3-3-31,1 3-23,3 0-47,2-1-33,1 0 38,1-1 59,3 2 62,1-1 57,2 1 50,0-2 45,2 2 39,1 0 31,-1 0 26,2-1 22,2 0 17</inkml:trace>
  <inkml:trace contextRef="#ctx0" brushRef="#br0" timeOffset="177775.1681">27741 5355 13,'3'2'35,"-2"-1"9,1 0 10,-2-1 11,0 2 10,1 0 11,0-1 14,-1-1 17,0 0 18,0 0 23,0 0-5,0 0-32,0 0-19,0 0-14,0 0-8,0 0-4,0 0 0,0 0 4,0 0 5,0 0 8,0 0 5,0 0 2,0 0 2,0 0 1,0 0-1,0 0-3,-2 0-3,-1-1-8,0 1-4,0 0-4,0-2-7,-3 0-7,2 1-5,-1-1-7,-1 0-9,-1-1-10,-1 1-10,-1-1-11,1 2-8,-1-1-6,-1 0-5,1 0 0,-1-1-2,-1 2-2,0 0 0,1-1-1,-2 2 0,1 0-2,-1-3 0,0 3-3,0 0 2,-1 0 2,1 0 1,-1 3 4,2-3 1,-1 0 2,-1 2 2,2-1 2,-2 0 5,2 2 0,-1-1 4,-1 0 1,1 1 1,-1 0 6,1-1-2,1 2 3,-3 0-1,1 0-1,0-1 3,-1 2-4,0-1 0,1 1 1,0 2-3,-1-2-1,0 0-1,1 1 0,0 0-1,0-1 0,-1 1-1,1-2-3,0 3 0,0-2-2,0 1 0,0 0-2,0-1 0,1 2-2,0-1-1,-1-1 0,2 1 0,-1 1-1,1-2-2,0 2-1,-2-2-1,3 2 1,0-2 0,-2 2-2,3 0 1,-1-1-2,-1 1 2,3 0-2,-1 0 2,-1 0 0,1 1-1,1-1-2,-1 1 2,0 1-1,1-2-1,0 2 2,-1-1-3,2 1-1,-1-1 0,1 0 1,-2 1-3,2 1-2,-1-1 0,1 0-1,-1 2-2,0-2 3,2 1-1,-1 1-2,-1-1 1,2 1-3,0 1 3,0-1 1,0 0 4,0 2 5,1-1 2,1 1 2,-1-1 4,1 2 4,-1-1 2,1 1 3,0-2 3,1 1 0,0 0 5,0 0 3,1-1 1,0 2 0,-1-2-1,2 0 0,-1 1-1,1-1-2,-1 0 1,2 2-3,-1-1 2,0 0-5,-1-1 1,2 2 1,0-2-1,2 2-2,-1-2 1,0 1 0,1-1-2,-1 0 2,2 0-2,0 2 1,0-2-1,0 0 1,1 0 0,0-1-1,2 2 1,-2-2 0,1 0 0,1-1 0,-1 0 2,0 0 0,1 2-2,-1-3 0,1 0-1,-1 2 1,0-3-2,0 1-1,1 0 0,0-2 1,-1 2-2,1-2 3,0 1-2,1-1 1,-1 0-1,1 0-3,0 0 2,-1 0 0,3 0 3,-2 0-1,0 0 0,3-1 1,-2 1 0,0 0-1,1-2 0,1 2 0,-1-2 0,-1 0-1,2 2 1,-1-3 0,0 2 0,-1-2-3,1 1 2,0 0 1,-1 0-3,0-2 2,0 1 0,-1 1 0,0-3 1,1 3 1,-1-2 1,-1 1-3,0-2 3,0 1-1,1 0-1,-1-1 3,0 0-4,0 1 2,-1-1 1,1 0-1,0-1 2,-1 1 0,0-1-2,0 1 3,0-1 1,1 0 0,-2 1 3,1-1 0,-1-1 1,1 1 5,0 0-2,0-1 5,0 0-1,1 0 5,-1 0 3,0-1 3,0 0-2,1 1 1,0-1 0,-1-1-2,1 0 1,0 1 3,2-1-3,-1 0 2,-1 0-1,1-1 1,1 0-2,-2 0 1,1 0-2,0 1-4,-1-2 2,2 0-1,-1 1 0,-1 0-2,1-1 2,2 1-2,-2-1 1,0 1-2,0-1-3,1 1 3,-1 0-2,0-1-2,1-1 0,0 1-3,0 0-2,-1 0-4,1 0-6,0-2 3,-1 1-3,1 1 0,-1-2-2,2 2-3,-2-3-2,0 2-3,1-2 0,0 1-3,-1-1 0,0 2 1,0-2 2,1 2 5,-2-2 8,2 1-3,-2-1 6,1 1-6,1 1 6,-2-1 3,1 1 2,0 0 3,0 0 1,0-1 2,0 2 0,-1-1 1,0 2 0,1-1 1,-1-2-1,1 2-2,-1 1 3,2-2 3,-2-1-2,0 2 3,1-1-3,0-1-2,0 2 3,0 0 0,0-2 0,-1 2 8,2-2-7,-1 1-3,0 0 1,0 1 0,2-2-3,-3 1 0,2 1-6,-1-1-1,1 0 1,-1 2 0,0-2 0,0 1-6,0 0 3,1 0-8,-2-1 5,1 1-4,0 1-4,0-2 4,1 1-4,-1 1 4,-1-1 4,2 1-8,-1-1 1,0 1-1,0 0 4,1-1-3,-1-1 3,1 2-3,-1-2 3,2 1-3,-2 0-1,1 0 9,0-1-5,1 0 5,-1 1-1,1-2-7,0 0 4,1 1 3,-1 0-7,-1-2 0,2 1 4,-1 0-4,1 0 4,1-1-4,-2 1 1,0 0-9,1-1 0,0 0-13,-1 0 5,-1 2 0,2-3 0,-1 1-4,0 2 0,0-2-7,-1 2-1,1-2-3,-2 2 4,1-2-8,0 0 4,-2 3 8,1-2 0,1 1 0,-2-1 0,0 0 8,0 1 0,-1-1-1,1 0 5,-1 1-5,0-2 8,1 1 0,-1 0 8,1-1-5,-1 0 1,0-1-4,0 2-4,1-2 4,0 2-3,0-2-12,-1 1 4,0-1-3,0 1 3,1-1 4,-2 1 0,1 0-4,0 0 8,-1-1 3,-1 2 7,1-1 7,-1 1 4,0 0 4,-1 0 7,0 1 8,2 0 4,-3 0 8,1 0 2,-1 1 8,1 0 6,-2 0-2,1 0 5,0 0 2,-1-1 2,0 1 2,0-1 7,0 0 4,-1 1 2,0-1-2,1 0-9,-1 0 9,-1-1-4,1 0-3,-1 1 6,1-1-11,-2 0-2,0 1-4,1 0-13,-1 1-17,1-2-18,-1 1-19,0-1 0,0 2 0,0-2 0,0 1 0,0 0 0,-1 0 0,1 0 0,-1-1 0,0 1 0,0 0 0,1-2 0,-1 2 0,0 0 0,-2-2 0,2 2 0,-1-2 0,1 0 0,-1 2 0,1-1 0,-2 2 0,2-3 0,0 2 0,-2 0 0,1-1 0,0 0 0,-1 2 0,1-2 0,0 1 0,0 0 0,0-1 0,-1 0 0,-1 1 0,1 0 0,0-2 0,0 3 0,0-1 0,-1 0 0,0-2 0,0 2 0,1 1 0,-3-2 0,2 1 0,-1 0 0,1 0 0,-2 1 0,2-1 0,0 0 0,-1 0 0,-1 0 0,1 1 0,0-1 0,0 2 0,-2-1 0,2-1 0,0 2 0,-1 0 0,2-1 0,-2 1 0,2 0 0,-1 0 0,-1 0 0,2 0 0,0 1 0,-3-1 0,3 0 0,-1 0 0,0 2 0,-1-3 0,0 1 0,1 0 0,-1 1 0,0 0 0,0-1 0,-1 0 0,1 1 0,-1-1 0,1 2 0,-2-2 0,0 1 0,0 0 0,1 0 0,-1 0 0,1 0 0,-1 0 0,2 0 0,-2 2 0,2-1 0,0-1 0,0 2 0,0-1 0,2 1 0,-1 0 0,0 0 0,1 0 0,0 0 0,0 0 0,1 1 0,-1-1 0,0 0 0,1 2-224,0-1-150,0-1-14,-1 2-19,1-1-13,1 0-16,0 1-5,0 0 3,-1 1 10,2 0 9,-1 3 10,2 0-1,0 1 0,1 1-23,-1 2-19,2 1 41,-1 2 54,1-1 58,-1 2 52,0 0 47,0 1 39,0 0 33,-1 0 27,-1 1 23,-1-1 19,-1 2 17</inkml:trace>
  <inkml:trace contextRef="#ctx0" brushRef="#br0" timeOffset="180019.2965">24809 8008 6,'9'-4'29,"-2"0"7,-1 2 9,-1 0 7,-1 0 11,-2 2 11,-2 0 14,0 0 17,0 0 19,0 0 20,0 0-5,0 0-25,-2-1-16,0 1-10,-1-2-3,0 1-2,-1 0 1,1-2 2,-1 3 0,0-3-3,-1 2-5,0-1-8,1 0-5,0 1-7,-1-2-3,1 1-2,-3 0-4,2-1-5,0 0-4,-1 0-1,0 0-4,-1 2-1,0-3 0,0 1-1,0 0-1,-2 1 1,2-1 1,-1 0-2,0 0 1,-2 0-1,2 1 2,-1-1 0,1 0 1,-2 2-2,1-2-1,0 2-2,-1 0 0,1-1-3,0 1-1,-1 1-3,1-1 2,0 1-3,1 0 0,-2 1-2,1-1-2,0 1 1,-1 0-2,1 0-2,0 1-2,-1 0 1,1-1 1,1 0-2,-3 2-2,2 0 0,-1-2 1,0 1-1,1 0-1,-1 0-2,1 0 2,-1 1 1,1-1-1,0 2 2,-1-2 0,1 1-1,0 0 1,-1 0 0,2-1-1,0 1-1,0 0 1,-1 1-3,2-2 1,-1 2-2,0 0-2,-1 0 1,0 0-2,1 1-3,-1 0-1,1 1 0,-1 0-1,0 0-2,0 0-2,1 1 1,0-1-3,-1 1 2,1-1-2,1 1 2,-1 0-2,1-2 0,0 1-1,1 0 2,0-1-2,1 2-2,-1-3 4,1 2-3,0-1 0,0 1-1,0 0 3,1-1-1,-2 1-1,1-1 0,-1 0 1,1 2-1,0-2-1,0 2 0,-1-2-2,0 2 1,1 0-1,0 0 1,0 0 0,0-1 0,-1 2-1,0-1-1,2-1-1,-1 2-1,1-2 1,0 0-1,-2 2-2,2 1 2,0-2-1,0 1 3,1-1 2,-1 3 2,1-3 1,0 1 3,-1 1 1,2-1 2,-1 1 2,1-2 0,0 1 4,0-1 0,0 2 5,1-2 0,-1 0 2,1 0-1,-1 0 0,1-1-3,-1 2 1,2-1 1,-1 0-2,0 0-1,0-1 1,1 0 2,-1 2-2,0-1 1,1 0 0,0 0-2,0 0 2,0-1-3,1 1 2,0 0 0,-1 0 0,1 1 0,1-1 1,-1 1-2,1-1 1,-1 0 2,1 2-1,0-2 0,0 1 3,0-2-3,1 2 0,-1-1 1,1 0 0,0-1 1,1 1 1,-1 0 0,1 0 1,0 0 0,-1-1-2,1 1 2,1-2 0,-1 2 0,2-1 0,-2 0 0,0-1 0,1 0 0,0 2 1,0-2 1,2 1-1,-1 0 1,1-1 0,-1 0-1,2 2 1,0-1 2,-1 0-2,0-1-2,2 1 1,-1 0 0,-1 0-1,1 0 1,1-1 0,-1 0-1,-1 2-2,2-3 1,0 1 1,-1 0-1,0 0 1,1 0 1,0 0 1,0-1-3,0 0 1,2 0 2,-3 1-1,2-2 1,0 1-2,0-1-2,-1 1 3,0-1-1,0-1-2,0 0 1,1 1-3,-1-1 1,-1-2-3,1 3 4,0-3-3,0 2 0,-1-2 1,2 1-1,-1 0 3,-1 0-2,1-1 0,0 0-5,0 0 0,0 0 3,0 0-1,-1 0 1,0 0-2,1 0-1,0 0-2,-2 0 1,1-1 0,0 1-2,-1 0 0,1-1-2,0 1-1,0 0 1,1-1 1,-1 1-3,0-1 0,1 0-1,-1 1 0,0 0-1,2-3 1,-1 3 2,0-2-3,0 1 1,1-1-1,-1 0 1,1 0 0,1 0-1,-2 1 1,1-3 2,1 1-2,-2 1 5,0-1 0,2 1 0,-2-1 5,0-1-2,1 1 3,-2 0 5,1-1 2,0 1 1,0-1 4,0 1 1,-1-1 0,1 1 2,-1 0 3,-1-1-1,1 1-1,0-2 1,0 3-1,-1-1-2,0-1 2,0 1-2,0 0-1,0-1 4,-1 1-3,1-1 0,0 1 1,0-1-2,-1 1 1,1-2 5,1 2-2,0-1 4,-1-1 3,1 0-4,1 1 2,-1-2-2,0 1 2,0-1 1,1 1-2,-1 0 0,-1-2-1,2 2-1,-2 0-5,0 0-2,-1 0-2,1 1-4,1-1 1,-2 0-1,0 1-2,0-2 2,-1 1 1,2 0-5,-1 1 4,0-1-1,-1 0 1,0 2 1,1-2-1,-1 1 5,0-1 2,0 1-2,-1-1 3,1 2-1,0-3-2,0 1 1,0 1-3,0-2-2,0 0 1,0 1-6,2-2 6,-2 2-1,1-2-4,0 0-4,0 0-1,1 0-2,-2 1-2,1-1 0,-1 0-2,0 0-5,0-1 3,1 2-1,-2 0 1,1-1 0,-2 1 4,1-1 0,-1 3 4,0-1 5,1 0 7,-2 0 2,0 1 7,1-2 5,-2 1 4,1 1 4,-1-1-5,1-1 3,-1 0 0,0 1-1,0-1-3,1 0-7,-2 0-3,2 0-1,-1-1-9,-1 0 1,1 0-5,0 0-8,0 0 0,-1-1 2,1 1 6,0-2 0,-1 2 2,0 1 6,0-1 2,0 0 6,-1 1 2,0 0 4,1 0 5,-1 0-3,0 0 4,0 1 6,-1 0-2,1-2-3,-1 2-2,1 1 3,-1-2 1,-1 2 3,1-1-5,0-1 3,0 2-5,-1-2-1,-1 0-1,1 1-1,0 0-2,1 1-1,-1-3 1,-1 2 1,0 0 0,0-1 0,1 0-3,-3 1-4,2-1-2,-1 1-1,1-2 5,0 3 3,-1-1 0,0 0 1,-1-2-7,1 2 3,-1 1 1,0-2-4,0 2-3,0-2 0,-1 2-5,0-1 5,0 1-4,0-2 5,-1 2-13,1-2 0,0 3-4,-2-2 8,2 2-8,0-2-4,0 1 0,-2 1 0,3-1 0,-2 0 4,2 0-4,-2 1 0,1 1-4,0-1 0,1-1-4,-1 1 4,-1 1 0,2-1-4,-1 1 0,0 0 4,0 0-9,0-1 9,0 2-4,1-1-12,-1 1 4,-1 0 5,0-2-9,1 3 8,-1-3-7,0 3 3,1-1-3,-1-1 8,1 1-8,-2 0 4,0-1-8,1 2 5,-1-1-4,1 0 0,-1 1 4,1 0-4,-2 0 1,2 0-1,-1 0-2,0-2-1,1 2 1,0 0 4,-1-1-4,1 1-3,1-2 7,-1 2 10,2 0 6,-2-1 4,1 1 0,1-1 0,0 1 4,-1 0 6,2-2-10,0 2-17,0 0-29,0 0-25,1 0-38,-2 0-41,3 0-48,0 0-57,1 0-48,2 0-41,0 0-25,0 0-13,0 3-36,2 0-30,0 0-25,2 2-5,2-1 47,0 4 60,1-1 62,0 1 54,2 1 49,-1 0 41,2 2 36,1-2 29,0 2 24,2-2 18,1 1 19</inkml:trace>
  <inkml:trace contextRef="#ctx0" brushRef="#br0" timeOffset="182307.4274">27297 7858 32,'0'0'46,"0"0"14,0 0 15,-1 2 15,1-2 17,-2 1 20,1 1 23,1-2 29,0 0 31,0 0 38,-3-1-13,1 0-55,0 1-37,0-2-23,0 1-15,-1 0-8,0 0-4,-1-2 0,1 0-1,-1 1-4,0 0-5,1-1-8,-2 0-5,1-1-6,-2 3-6,1-2-1,0-1-3,-1 1-5,0-1-2,0 3-4,-2-3-4,1 0-4,0 2-1,-1-1 0,0-1-2,0 2-2,0-1-1,-1 0-1,0 1-3,0-1-3,0 1 2,-1 0-2,0 1-1,0-1-2,0 1-1,0 0-1,0 1-2,-2-2 0,2 1-2,-2 1-1,1 0-1,0 0-4,-1 0 1,0 1-2,1 1 0,0-2-3,1 0 0,-1 1-2,0 0-1,0-1 0,0 1 0,1 0-1,1-1-1,-2 1 1,2 0-2,0 0-2,0-1 1,0 1-1,0 0-1,0-1 0,0 0 0,0 2 0,1-1-1,0 1-2,-2-2 0,2 1 0,-1 1 2,0-1-4,0 1 1,1-1 0,-1 0 1,-1 0-3,1 2 1,1 0-1,-2-2-1,1 1 0,1 1 1,-1-1 0,0 1 1,1 0 0,0 0-2,-1-1 0,1 1 1,-1 0 2,0-2-1,1 3 1,1-1 2,-1 0 1,0 0 2,0 1 2,1-1 2,0 0 1,-2 1 0,2-2 1,-1 3 2,1-2 4,-1 1-1,2 1 3,-2-1 0,2 0 2,-1 0 1,-2 1-3,3-1 1,-1 1 0,0 0 0,0-1-2,0 2 1,0-1-1,1 1-2,-2 0 1,1-1-1,1 0 0,1 2-2,-1-2 0,-1 2 1,1-2-4,1 3 0,-1-1 1,1-1-1,0 2 1,-1-2-2,1 0 0,1 2 0,-1 1 0,1-2-2,0 1 1,-1-1-1,1 2 0,1-1-3,0-1 2,0 2 0,1 0-2,0-1-1,0 2-3,-1 0 2,2-1-1,-1 1-2,1 0 1,-1 0-2,0-1-1,1 1-1,0 1 0,1-1 1,0 0-2,0 0-2,0 0-1,0 2 2,0-3 3,1 2 1,0 0 2,1 1 4,0-1 1,-1 1 4,1-1 0,-1 2 4,1-2 0,-1 0 1,2 0 4,-1-1 4,0 2 0,0-1 3,0-1-2,1 1 0,0 0-2,0-1 1,1 0-1,0 1 1,0-1-2,-1 1 0,1-1-1,0 1 0,0-1-1,1 0-2,-1 0 1,1 1 0,-1-1-3,0 1 3,0-2-4,-1 2 0,1-1 2,1-2-2,-1 1 1,-1 1 0,1 0-2,0-2 0,-1 0 2,0 0-2,0 1-2,1-1 0,-1-1 1,-1 0-2,1 0 0,0 1 0,0-3 0,0 2 0,0 0 0,0-3 0,-1 2 0,1-1 0,1-1 1,-1 2 1,-1-2 1,1-1-2,-1 2-1,1-1 2,-1-1 1,0 1 1,1-1 2,0 1-2,-1-1 2,2 0-1,-2 1-1,1 0 2,0-3-3,0 4 1,0-3 1,0 1-2,0-1 1,0 1-1,0-1 0,1 1-1,-1-1-1,0 0-1,0 0 0,0 1 2,0-2-1,1 0 1,0 0 4,-1 1-2,3-2 1,-2 1 1,1 1 1,-1-2 7,1 0 1,1 0 6,0-2 3,-1 1-1,1 1 3,0 0 4,0-2 4,1 0-2,0 1 2,0-1 4,-1 0 2,1 0 2,2 0-1,-2 0-4,0-1 2,1 0-2,0 0 0,0 0 3,-1 1-2,0-3-1,3 1 3,-2 0-3,0 0 2,1 0-2,0-1 0,0 0 2,1 0-1,-2-1 1,1 2 0,-1-3-2,1 2 1,-1 0 0,0-1-1,2 0 2,-2 0 0,0 0 1,0 1-1,1-1 0,-1 0-5,0 1 3,0-2-1,1 2-3,-1 0 3,0-1-4,1 0 2,-1 1-4,0-1 0,0 1-4,1-1-3,0 2-3,-1-3-2,1 2 3,1-1 0,-1-1-3,1 3-7,0-3 2,0 1-2,0-1 0,0 2-3,0-1-3,0 1 0,0-1-2,0 0-3,-1 2-3,1-1-2,-1 1 2,-1-1-2,1 1 0,-1-1-6,-1 2 3,1 1 0,0-1-3,0 0 3,-2 1 0,1 0-5,0 0 5,0-1-2,0 2 2,0-1 0,-1 0-2,2 1 2,-1-1-5,-1 1 3,1-1 0,1 1 2,-2-1-2,1 0-3,0 1 3,-1-1 0,3 0 0,-3 0 0,1 1 0,0-1-2,1-1 2,-2 3-2,0-2 2,0 0-3,0 1 1,0 0-2,-1-1-1,1 1 3,-2 0-2,0-1-3,0 2 5,1 0-2,-2 0 5,0-2-3,0 2 2,0 0-1,1 0 4,0-1-3,-1-1 6,1 2-1,0 0 1,0-1-6,0 0 6,-1 1-1,2-1 1,-1 0-3,0-1 2,0 1 3,2-1 0,-2-1-1,1 1 1,1-1-3,-1 0 3,1-1-2,-1 2-1,1-1 1,-1-1-3,1 0 4,-2 0 3,1 2 0,0-2 0,-1 0 3,0 1 4,0-1-3,-1 1 5,0-1 3,0 1 4,-1 1 4,1-1 8,-1 0 2,0 0 8,-1 0 1,1 1 2,-1-1 3,0-1 3,0 0-1,-1 0 0,0 1 1,0-2 0,0 1-1,0-1-8,-1 0-5,0-2-6,-1 2-4,1-2-9,-1 0-3,0 0-5,0 0-3,-2 0 0,1-1-1,0 1 7,0-1 2,0 1 4,-1 0 2,0-1 3,1 1 4,0 0 2,-2 1 10,1 0 6,1 0-2,0 1 3,-1-2 1,0 3 8,1-1 0,-1 0 1,-1 0-6,1 1 4,0-2 2,0 2 0,0-1 5,-1 0 2,1 0 1,-2 1 1,2-1 5,-1 0-1,0-1 1,-1 1-7,1-1 6,-1 1 1,1 0-2,-1-1 7,1 0 1,-1 2-2,0-1 2,0 0-3,0 1 7,1-2-3,-1 1 1,-1 1-3,2 0 0,0-1 13,0 1-14,0 0 2,0 0-19,-2 0-17,2 0-18,0 0-19,-1 0 0,1 0 0,-2 0 0,1 0 0,0 0 0,0 1 0,0-2 0,-1 1 0,1 1 0,0-1 0,0 0 0,0 0 0,-2 0 0,1 0 0,1 0 0,-1 0 0,-1 0 0,0 1 0,2-1 0,-2 0 0,1 1 0,-2 0 0,3-1 0,-1 0 0,0 1-100,0 0-199,1 0-54,0 2-28,1 0-24,-1-1-15,1 1-13,1 0-5,-1 1 0,1 1-14,0 2-17,-1-1-1,0 3 1,-1-1-9,1 1 1,-1 3 49,0 1 63,-1 0 61,0 1 55,-1 0 48,-1 1 40,0 0 34,-1 2 27,-1-1 26,-1 1 20,0 1 17</inkml:trace>
  <inkml:trace contextRef="#ctx0" brushRef="#br0" timeOffset="186156.6475">25591 10608 13,'2'-3'35,"0"1"10,-1 0 11,0 0 9,-1 2 13,0 0 12,0 0 15,0 0 17,-2-2 20,1 2 23,0-3-6,-2 3-32,1-2-24,-1 0-18,0 0-11,-1-1-5,0 0-4,-1 1 2,1-1-1,-1 0 1,1-1 0,-1 2-4,0-2-1,-2 0-4,2 0-3,-1 1-1,0 0-4,0-1-1,-1 1-1,2-1-2,-1 1 0,0 0-1,0-1 4,-1 1-1,1-1 0,0 1-1,0 1-1,0 0-2,-1-1-2,1 1 1,0-3-4,0 5 0,0-3 1,-2 1-1,2 0-2,-1 0-3,1-1-2,-2 3-2,1-3-4,1 2-2,-2 0-1,0-1-1,0 1-5,1-1-1,0 1-3,-2 0-2,2-1 0,-1 1-6,1 1 1,-1-2-4,-1 2 1,1 0-2,0-1 1,-1 0-1,1 1-1,0 0 0,-1 0 0,0 0-1,1 0-1,1 0 0,-2 0-1,0 0 2,1 1-3,0 0 2,-1-1 0,1 0-1,0 2-1,-1-2 1,0 2 1,1-1 0,1 1 0,-2-1-1,2 1 2,0-1 0,-1 1-1,1-1 1,0 2 0,0-3-1,1 3 2,0-1 0,-1 0 0,1 0 0,1 1-1,-1-3-3,0 3 2,-1-1-2,1 0-2,0 1 1,0-1-3,1 0 2,-2 1-3,2 0-1,-1-1-1,1 2 1,-1-1 0,0 0-2,1 2 2,1-3 1,-1 2-1,1-1 0,0-1 2,0 1-1,-1 1 1,2 0 0,-1 0 0,1-2 2,0 2-1,-1 0-1,1 0 2,0-1-1,0 2-1,-2-1 1,2-1 0,0 2-2,-1 0 2,1-1 0,0-1-2,0 2 1,0-1 1,0-1 0,-2 3-2,2-2 3,0 0-2,0 1 0,0 1 0,0-2 1,0 1-2,0 0 2,0-1 0,-1 1-1,1 0 1,0 1 2,0-2-2,0 1 0,1 0 2,-1-1-1,0-1 2,1 2-1,-1-1 2,1 0 0,-2 0 1,2 1-2,-1-1 1,1 1 2,-1 0 1,0 0 0,1-1 0,-1 1 1,0 0 2,0 1 1,1 0 1,-2-1 0,1 0 1,0 1 2,0-1 1,0 1 2,0-1 0,0 1 1,0 1 0,0-3 1,0 3 2,-2-1 2,2 1 0,0-2 3,-1-1-1,1 3-1,0-1 3,0-1-1,0 2 0,0-1-3,-1 0 2,1 0 1,0 0-2,1 1 0,0 0-3,-1-2-1,1 2 1,1-1-4,-1 1 1,1 0 0,-1 0-3,1 0 0,-1 0-1,1-2-1,1 3 1,0-2-1,0 0-2,0 1 2,0-1-2,0 0 2,0 1-3,1-2 0,0 1 1,0 0-4,-1-1 1,1 2-1,1-1 1,-2 0-1,2 0 0,-1 1 3,1-1-2,-1 1-2,1-2 0,-1 3 0,1-1 0,0-2-2,0 2 2,0-1 0,1 2-1,0-3 1,-1 2-4,0 0 0,0-1-3,0 1 3,0-1-1,0 1-1,1-1 2,-1 2-1,0-1 2,1-2 1,0 3-1,1-1 2,-1-2 1,0 2 0,0-1 0,0 1 2,0-1 2,0 0 2,0 0-1,0-1 2,0 1-3,2-1 1,-2 1 0,1-2 0,-1 3 0,0-3-1,0 0 0,0 2 2,0-1-4,1 0 1,0 0 0,-1-1 1,1 0 0,-1 2-1,0-2 1,0 0-3,0 0 2,0 0 0,0 1-1,-1-1 3,2-1-4,-1 2 2,-1-2-2,0 1 2,1-1 0,-1 1-1,1-1 0,0 1-2,-1-1 1,0 0 0,0-1 1,0 1-1,2 0 3,-2-2-1,0 1 0,0 1 0,-1-1 1,1 0-1,0-1 0,-1 1-1,1 0 4,0-2 0,-1 3 1,1-3-2,-1 3 1,1-2-2,-1 0-1,1 1 3,-1 0-4,2 0 3,-2 0 0,2-1 0,-2 0-1,1 1 2,0 1-4,0-2 1,0 0 3,0 1 0,1 0 1,-1-2-1,0 3 1,0-1-1,0-1 1,0 0-1,1 0 3,-1 1-2,1 0 3,-1-1 0,0 1 2,0-1 0,1 0 1,-1 1 1,0-1-1,0 0 1,1 1 1,0-1 0,-1 0 0,2 1 1,-1-1-1,0 1-1,-1-1 0,1 0 0,-1-1-2,1 3-1,-1-3 0,0 2-4,1-2 2,-1 1-2,1 0 1,-1 0-2,0 0 0,1 0-1,-1-1-2,0 2 4,0-2-4,1 1 0,-1-1 0,0 1 1,0 1-3,0-1 1,1-1-1,0 0-1,-1 1 0,0 1 0,1-2 2,-1 0-2,-1 1 2,2-1-1,-1 1 4,0 0-3,0 0 1,0-1 0,0 1 1,0 0-1,0 0 0,2-1 0,-2 1 1,-2-1 1,2 1-2,0 0 2,1-1-2,-1 0 2,1 1-2,-1-1 0,0 0 1,0 0 1,1 0 0,-1 0 0,-2 0 1,2 1-1,1-1-1,-3 0 1,2 0-2,-2 0 0,3 0 4,-3 0-4,0 0 2,2 0-1,-2 0 1,0 0-2,2 0-1,-2 0-1,2 0 1,-2 0 0,0 0 3,3 0-2,-3 0 1,2 0-3,-2 0 1,0 0-2,0 0 0,0 0 3,2 0-3,-2 0 0,0 0 0,2 0 0,-2 0 2,0 0 0,0 0-2,2 0 0,-2 0 0,0 0 0,3 0 0,-3 0 2,0 0-1,0 0 1,2 2 0,-2-2-1,0 0 3,0 0-3,0 0-1,0 0 0,0 0 2,0 0-2,0 0 0,3 0 0,-3 0 0,0 0 0,0 0-2,0 0 2,2 0-1,-2 0 1,0 0 0,3 0-4,-3 0 3,2 0 1,0 0 0,-2 0 0,2 0 0,0 0 0,1 0 0,-1 0 1,1 0 3,0 0-4,0 0 1,1 0-1,-1 0 2,0 0 0,0 0 0,0 0-1,0 0 1,0 0 0,0 0 1,0 0-1,-1 1 0,2-1-2,-2 0 0,0 0 0,0 2 0,1-2 0,-1 0 0,-2 0 0,2 0 1,0 0-1,-2 0 0,2 0 0,1 1 0,-3-1 0,0 0 0,2 0 0,-2 0 2,2 0 0,-2 0-1,2 0-1,-2 0 0,0 0 0,0 0 0,0 0 0,3 0-1,-3 0 1,0 0 0,0 0-2,0 0 2,0 0 0,0 0-2,0 0 1,0 0 1,0 0 0,0 0 0,0 0 1,0 0 1,0 0 0,0 0 1,0 0 1,0 0-1,0 0 0,0 0 1,0 0 1,0 0-1,0 0 1,0 0 2,0 0-4,0 0 1,0 0-3,0 0 1,0 0 0,0 0 3,0 0-1,0 0-3,0 0-1,0 0 0,0 0 4,0 0-2,0 0 1,0 0-1,0 0 0,0 0 1,0 0 1,0 0 1,0 0-3,0 0-1,0 0 1,0 0 0,0 0 0,0 0 0,0 0-1,0 0-1,0 0 4,0 0-4,0 0 0,0 0 0,0 0 0,0 0 0,0 0 0,0 0 0,0 0 0,0 0 0,0 0 2,0 0-1,0 0 1,0 0 0,0 0 0,0 0-2,0 0 1,0 0-1,0 0 2,0 0-2,0 0 4,0 0-2,0 0-2,0 0 1,0 0 1,0 0-2,0 0 0,0 0 0,0 0 0,0 0 2,0 0-2,0 0 2,0 0-2,0 0 1,0 0 1,0 0 2,0 0-2,0 0-1,0 0-1,0 0 0,0 0 0,0 0 0,0 0 0,0 0 0,0 0 0,0 0 0,0 0 0,0 0 0,0 0 0,0 0-1,0 0-1,0 0 2,0 0 0,0 0 0,0 0 0,0 0 2,0 0-2,0 0 0,0 0 0,0 0 0,0 0 0,0 0-2,0 0-2,0 0 4,0 0 0,0 0 0,0 0-2,0 0 1,0 0-1,0 0 0,0 0 0,0 0 2,0 0 0,0 0 0,0 0-1,0 0-1,0 0 2,0 0 0,0 0 0,0 0 0,0 0 0,0 0-4,0 0 4,0 0 0,0 0 0,0 0 0,0 0 0,3 0 4,-3 0 1,2 0 0,0 0 6,1 0-4,-3 0 1,2-1-1,1 1 5,-1 0-1,-2 0 0,2-2 0,-2 2 2,2-1-4,-2 1 0,3 0-1,-3 0-1,0 0-3,2 0 0,-2 0-3,2 0 5,-2 0-2,4-2-2,-2 1-1,0 1 3,1 0 2,-1 0-2,0-1-1,0 1 5,1-1-3,-1-1 1,0 2 2,0-2-3,0 1 1,1-1 2,1 1-3,-2 0 5,1-2-3,0 2 3,0-2-4,-1 2 0,1-2 1,0 0-1,0 2 2,0-4 0,0 3 1,1-1-1,-1 0 2,0-1-2,0 1 4,0-1-2,0-1 1,0 3-3,0-4 2,0 4-2,-1-2 2,2 1-2,-2-1 0,0 0-4,0 0 0,1 2 5,-1-1-1,0-1 0,0 1-2,0-1-2,0 0 0,0 2 2,0-3 0,1 1 5,0 1-5,-1-2 0,0 0 4,1 1-3,-1-2 1,0 2-4,0-1-2,0 1 0,1-1 2,0 1-1,-1 0 1,0 0-4,0 0 0,2 0 0,-2-1 0,0 3 0,0-2 0,0 1 0,1-3 0,-1 3 0,0-1 0,0 0 0,1 0 0,-1-1 0,0 0 0,1 1 0,0-1 0,0 0 0,-1 1 0,1-1 0,0-2 0,0 2 0,-1 0 0,0 1 0,0-2 0,0 2 0,1-1-4,-1 2 1,1-2 1,-1 1 0,1 2 0,-2-3-2,0 3-2,1-1 2,-1 0-1,1 0 3,-1 0 0,1 2 0,-1-3-2,1 1 2,-1 0 0,1 1 0,0-1 0,0 1-2,0-2 2,1 0-2,-1 0 4,1 1-2,0-1-1,0-1-1,0 2 0,0-2-2,1 1 0,-1-1 0,1 1 0,1 0 4,-1-1-2,-1 1-2,1-1-3,0 1 3,0-1 0,1 2-2,0-3 2,-1 3-2,1-3 2,-1 2 2,1 0 0,-1 0 0,-1 0 2,2-1-2,-1 3 2,-1-3 2,1 2 2,-1 1 4,0-1 2,0-1-2,0 1 2,0 0-2,1-1-2,-1 1 4,0 1-4,0-1 2,0-1-2,-1 1 1,1 0-3,-1 0 0,0 1-2,1-2 0,-1 1 0,1 0 0,-1 1 0,0-2-2,1 2 2,-1-1 4,0 0 0,0 0 4,0 0-2,0 1 0,0-1 4,-1 1-4,1-1 3,-1 2-3,0-1 0,1 0 4,-1-1 1,1 2 1,0 0-1,0-1-5,-1 1 0,-1-1 3,1 1-1,-1 1 3,1-1-1,0-2 3,0 1 2,0 1-2,0-1 2,0 0 0,0 0 1,0 1-3,0-2 0,0 2 0,0-2-4,0 2 0,0-2-2,1 0-3,-1 1 1,0-1 1,1 1-4,-1-2-2,1 2 0,-1-1 0,2 0 0,-3 0 0,2 1 0,-1-1 0,0 0 0,0 0 0,0 0 3,-1 0-1,1 2-2,0-1 0,-1 0 2,1 0 0,-1 2 5,1-2 0,-1 2 0,0 0 2,0-3 0,0 3 0,0 0 0,0-2 3,0 0-3,0 2-2,0-1 2,1-2-2,-1 1 2,0-1-4,1 1-1,-1-1-1,1 0-1,-1 0-2,1 0 0,-1 1-2,0 0-1,0-1 1,0 0 0,1 1 2,0-1 0,-1 0-3,0 2 1,0-2-5,0 1 2,0 0 1,0-1 2,0 1 2,0 0 0,0-1 2,0 2-2,0-2 0,-1 2 0,1 1 0,-1-3 2,1 2 3,0-2-1,-1 1 1,0 0-3,1 2 1,-1-2-3,1 0 0,-1 0-3,0 1 1,0-2-3,1 0 1,-1 1-1,0-1 3,1-1 0,-2 1-1,1 1 3,0-1 0,-1-1 0,2 0 0,-3 0 0,2 2 0,0-2 3,-1 1-1,2 0 0,-2 1 5,1-1 0,0 1 0,-1 0-2,2-1-3,-1 1 0,0 2 3,0-3-3,1 3 5,-1-2-2,0 1-3,1-1 6,-1 1-4,1 1 1,-1-1 0,0-1 2,1 2-5,0-1-2,-1 0 3,1 1-1,-2-3 0,2 3-2,-1 0 3,1 0-3,-1-3 2,0 3 3,0-1-3,0-1-2,0 0 0,-1 0 0,0 0 0,1 0 0,-1 1-2,1-1-3,0 0 3,-1-1-1,1 0 1,-1-1 0,1 4 2,-1-3-3,1 1 1,-1 0 2,1-1 0,1 2 0,-1 0 0,1 1 0,-1-2 5,1 2-1,0 0 1,-1-1 5,1 1-6,0 0 1,0 0 2,-1-2-4,1 2-1,0 0 1,-1 0-1,1 0 3,-1-3 2,1 3-2,0-1-3,0 1-2,0 0 0,-2-1 0,2 1 3,0-1-3,0 1 2,-2-2 1,2 2-1,-2-1 3,2 1-3,-2-1 1,2 1-3,-1-2 2,1 2 1,-1 0 1,0-3 4,1 3-3,-1-2 0,0 2 0,-1-2 4,2 2-1,-1-1-1,-1 0 3,2-1-7,0 2-1,-2-1 1,1-1-1,1 2 1,-1-1-3,1 1 0,-1-2 0,0 2 0,1 0 0,-1-3 0,1 3-3,0 0-2,-1 0 3,1 0-1,-2-2 3,2 2 3,0 0-1,0 0 1,-1 0-1,-1-2 6,2 2-3,-1-1-3,1 1 1,-2-2-1,0 1 3,0-1 5,1 1-2,-1 0 2,1-1-5,-1 2-2,2 0-3,-1-2 2,-1 1 1,1-1-1,-1 0 6,1 1-3,1 1 0,-2-1 0,1-1-2,-1 1 2,1-1-2,1 2-1,-2-1 1,2 1 2,-1-1 5,1 1-4,-2-1-4,2 1 1,0 0-1,-1-1 1,1 1-3,0 0 0,0 0 0,0 0 0,0 0 0,0 0 3,0 0-3,0 0 0,0 0 0,0 0 0,0 0 5,0 0-5,0 0 2,0 0 1,0 0 2,0 0 0,0 0 3,0 0-2,0 0-4,-3-1 1,3 1 0,0 0-1,0 0-2,-1-2 0,1 2 3,-2-1 2,2 1-5,0 0 0,-1-2-5,1 2 2,-1-1 1,1 1 2,0 0-3,0 0 0,0 0 3,0 0 0,0 0 0,-2-1 0,2 1-2,0 0 2,0 0 0,0 0 0,0 0 2,0 0 1,0 0 0,0 0-1,0 0 1,0 0 2,0 0-5,0 0 0,0 0 0,0 0 0,0 0 0,0 0 0,0 0 0,0 0 0,0 0 0,0 0 0,0 0 0,0 0-5,0 0 5,0 0 0,0 0-3,0 0 1,0 0 2,0 0 0,0 0 0,0 0 0,0 0 0,0 0 2,0 0-2,0 0 3,0 0-3,0 0 0,0 0 0,0 0 0,0 0 0,0 0 0,0 0 0,0 0 0,0 0 0,0 0 0,0 0 0,0 0 0,0 0 0,0 0 0,0 0-3,0 0 3,0 0 0,0 0-2,0 0-1,0 0 3,0 0-3,0 0 1,0 0-4,0 0 1,0 0 2,0 0 1,0 0 2,0 0 0,0 0-8,0 0-15,0 0-16,0 0-12,0 0-24,0 0-27,0 0-27,0 0-28,0 0-38,0 0-36,0 0-31,0 0-25,2 1-22,0 1-15,1 0-48,1 0-42,-1 1-1,0 1 21,0-1 45,0 1 52,0 1 49,0-1 44,0 2 40,-1 0 32,1-1 29,1 1 23,-1 1 19,1-1 17</inkml:trace>
  <inkml:trace contextRef="#ctx0" brushRef="#br0" timeOffset="188688.7923">28221 10498 2,'1'-2'32,"-1"2"8,0-3 10,0 3 11,0 0 12,0-3 15,-1 2 14,1 1 20,0-1 21,0 1 17,-1-2 13,1 2-10,0 0-30,-2-1-17,2 1-13,0 0-6,-1-2-4,1 2 0,-3-1-3,3 1-1,0 0-4,-1-1-7,-1 1-8,2 0-6,-2-1-6,0 0-6,0 0-5,2 1-5,-3 0-4,1 0-4,-1 0-4,0 0-4,1 0-4,-1 0-3,1 0-3,-2 0 1,1 1-3,0 0-2,0 0-5,0 1 0,0-1-3,0 1-1,0 0-1,-1 0-2,-1 1 0,1-1 1,0 1 1,0 1 0,-1-1 3,1 0-3,0 1 0,-1 0 2,2-1-2,-1 2 0,0-2-1,0 2 0,1-1 3,0 0-3,1 0 0,-1 1-1,-1-1 0,1 1 0,0 0-1,0 0 0,0-1-3,0 2 2,1-2 1,-1 3-1,0-2 1,0 0-3,1 0 2,-2 0 0,2 0 1,0 0-1,-1 2 0,1-3 2,-1 2-1,0 0 0,1-1 0,0 1 0,0-1-2,-1 1 2,1-1-2,-1 0 1,1 2-1,0-2-1,-1 1 1,1-1-2,0 1-1,0-2-1,-1 2 0,1-1 1,1 0-2,-1 1 2,1 0 0,-1-2-1,0 1 2,1 1-1,-2 0 4,1-1 1,0 1 1,0 1 2,0-1 4,0 0 1,0 1 5,-1-2 2,1 2 2,0-2 0,0 2 2,-1-2 0,1 2 1,0-2-1,-1 0 1,0 1-1,1 0-1,1-2-3,-1 1-1,0 0-1,1 1-1,-2-1-1,2-1 0,-1 3 1,0-2 1,1 0 0,-2 1 2,2-1 1,-1 1-2,-1-2 3,1 2-1,1-2 0,-2 1 0,2 1 0,-1-2 2,-1 2-1,1-1-2,0 1 0,0-2 0,0 1-1,0 1-2,0-2 1,0 1 0,0 0-2,1 0-2,-2 0 1,2-1 0,-1 0-2,1 2 0,-1-1-2,1-1 2,-1 0-3,1 0 0,-1 1 0,1 0-2,-1 1 1,1-2 1,0 1 0,0 0 3,-1-1-3,1 1 0,0 1 1,-1-2-1,2 1 0,-2 0 3,1-1-2,-1 1 2,1 0-1,1 0 1,-2 0-2,1 0 2,1-1-2,-1 1 2,0 0-1,0 0-1,1 0 1,-1 0 1,0-1-2,0 1 2,1 0-1,0-1 0,-1 0-1,1 1 2,-1-1-3,1 0 1,-1 1-1,1-1 0,0-1-1,0 3 1,0-2-1,0 0 0,0-1-2,0 0 1,0 1-1,0-1 2,0 1-2,0 0 1,0-2-2,0 2 1,0 0 1,0 0-2,1 0 1,0 0-1,0 0 1,-1 1 1,1-1-2,0 0 3,0 0-3,0 0 0,1 0 0,-1 0 1,1 1 1,-1-1-1,1 0 0,0 0-1,-1 0 0,1 0 2,-1 0-2,2 1 0,-1-1 0,0 0 1,0 0 1,1 1 2,-1-2-3,0 1-1,1 1 0,0-2 0,1 1 0,-1-1 2,0 1-1,0-1 1,0 1 1,0-1 0,0 1-2,0-1 0,0-1 1,0 1 1,1 0 0,0 0 1,0 0-1,-1-2 1,1 3 1,0-1-3,-1 0 1,1-1 0,1 0 2,-1 1-2,-1-1-1,1 0 3,-1 0-1,0 0-2,0-1-1,0 2-1,1 0 0,-1-2 0,0 2 0,0-2 0,0 2 0,-1-2 0,0 0 0,0 0-1,1 2-1,-1-3 1,0 3-2,0-3 3,-1 0 0,0 2 3,2-2 0,-2 1 0,1 0 0,-1-1 1,1 1-1,-1 0 1,2-1 2,-1 0 0,0 2 1,-2-2 1,3 0 1,0 1-2,0-1 4,0 0-1,1 0 1,-1 0 1,0 0 1,0 0 1,0 0 1,0 0 1,0 0 1,0 0 0,0 0-2,0 0 4,1 0-3,-1 0 1,-1 0-1,1 0 2,0 0 0,0 0-2,0-1 0,0 1 0,0-2 1,-1 2-2,2 0 1,-1 0-1,0-1 2,-1 0-2,0 1 0,0-1 2,1 0-1,0 1 3,-1-1-2,1 0 0,-1 1 2,1 0-1,0-3 0,0 3 3,0-2-2,-1 1 1,1 0 0,0 0 2,-1-1 0,1 0 0,0 1 0,0-1-1,1 1-1,-1 0-3,0-1 0,0 1 2,0-2-1,0 2-3,1-1-1,0 0-1,-1 0-3,2 0 2,-1-1-4,-1 0 2,1 0-4,0 0 1,-1 1-1,1-1-2,-1 0 4,0 1-4,1 0 0,-1-1 2,0 1 2,-1 0 0,0-1 2,1 0-4,-1 2 5,0-1-5,0 0 4,-1 1-2,1-2 4,-1 0-1,1 2 1,-1-2 2,1 1-3,0-1 1,-1 1-3,1-1 1,0 0-2,0 1 1,-1-1-3,1 1-2,0 0 3,-1-3-5,2 3-2,-2 0 0,1-1 0,0 1-2,0-1 0,-1 0-3,2 0 3,-1 0 0,0 0 0,0 1 0,-1-1 2,2 0 0,-2 1 2,1-1 2,-1 0 3,0 0-3,1 1 0,-1-1 3,2 0-1,-2 0-2,1 2 0,0-2 1,-1-1 1,1 1-2,-1 0 1,2 1-1,-1-1 3,-1 0-5,1 0-2,-1 0 2,1 1 0,-1-1 0,1 0 0,-1 0 5,1 0-3,-1 0 3,1 0-3,-1 0 3,1-1-1,-1 2 5,1 0-4,-1-1-3,1-1 1,-1 1-5,2 0 0,-2 0 0,1 0 0,-1 2-3,1-3 1,-1 1 0,1 0 0,-1 1 0,1-1-3,-1 1-6,1-2 5,-1 2-3,0-1 5,1 0 1,-1-1 1,1 1 0,-1 0 0,1-1 2,-1 1 0,1-1 0,0 1 0,0 1 2,-1-3 2,1 2 1,-1 0-1,1-1 3,-1 0-1,1 0 1,-1 1 2,1-1-1,-1-1 3,1 1-2,-1 0 0,1 1-2,-1-3-3,1 2-1,-1 0 1,1 0-2,-2 0 0,1-1 1,0 1-1,1 0 2,-2 2-1,1-2 1,0 1-4,-1 1 0,1-1 0,0 0 0,0 1 0,-1-1 0,0 0 0,1 2 2,0-2 1,0 1-3,-1-1 0,1 0 0,0 0-3,0 0 3,-1 0 0,1 1 0,0-1 3,0 0-3,-1 1 0,1-2 0,0 2 0,0-2-3,0 1 1,0 0 2,0-1-4,-1 1 4,2 0 0,-2 0 0,1-1 0,0 1-3,0 1 3,-1-1 0,1 0 0,0 2 0,0-2 3,-1 1 3,1 0-3,1 0-1,-1 0 0,-1 0 0,0-1-2,0 2 0,1-2 0,-1 2 0,1-2 3,-1 0-3,1 0 0,-1 1 0,0 0 0,0 0-3,0-1 1,1 0 0,-1-1 0,1 2 2,-1 0 0,1-1 0,-1 0 0,0-1-3,0 1 1,1 0-2,-1 0 1,1 0 1,-1 0 0,1 0 0,-1 1-1,0-1 3,0-1-2,0 2 2,0-1 0,0 0-2,1 1 2,-1-1-4,1 0 1,-1 0-1,0 0-1,0 1 3,0-1 0,0 0-3,0 0 1,0 0 0,-1 0 1,0 0-1,1-1-3,0 1 3,-1-2 0,0 3-1,1-3 1,-1 0 2,1 2-1,0-1-1,-1 0 0,1 0 1,-1 0-1,0-1 4,1 0 0,-1 2 0,0-1 0,0 0 4,1-1 1,-1 2 1,-1-1 5,1 0-2,1 0 4,-1 1 3,0 1-5,0-1 5,1 0-3,-1 0 1,1 0-1,-1 1-4,1 0 3,-1-1-3,1 2 2,0-2-1,-1 2-1,1 1-5,-1-3 1,1 2 2,0-2-2,-1 2-1,0-2 1,0 1 2,1 0 0,0 0 2,-1 0 3,0 0-2,0 0 2,1 0 2,-1-1-2,0 2 2,0-2-2,1 1 3,-1 0-1,0-1-2,0 1 3,1-1-5,-1 1 2,0-1-2,0 1 3,1-1-3,-1 1 0,0 0-3,0-1-2,1 1 3,-1 0-1,0 1-2,-1-2 3,1 1-3,0 0 0,0 0 0,0-1 3,0 2-3,0-2-2,0 0 2,0 1 0,-1-1 0,1 1 0,-1 0 0,1 0 1,-1-1 4,1 1 0,-1-1 3,1 0 0,-1 2 6,1-1-1,-1 0 1,2 0 0,-2 0 0,1 1 3,-1-1 2,1 0 1,0 2 3,0-1 0,-1-1-3,1 1 1,-1 0 0,1-1 0,-1 0-5,1-1-1,0 3 4,-1-3-6,1 3 3,-1-2 0,1 1 1,-1 0-7,1-1 3,-2 1 1,2-1-3,-1 1 3,-2 0-4,2 0 1,0 1 3,0-1-2,0 0 2,-1 1-3,0-1 7,0-1 0,-1 1-9,0 1 2,0-1-6,0-1 4,0 2-4,0-1 0,1 0 7,-1 0-6,0-1-1,1 2-17,-2-1-13,1 1-28,1-2-25,-1 2-30,0-2-24,0 2-32,1 0-34,-1 0-36,-1 0-31,2 0-22,-2 2-18,1-2-13,-1 3-2,1-1-16,-1 1-11,1 1-1,-1 1 1,1 2-16,-1-1-20,1 3 32,-1 0 45,-2 1 49,2 0 43,0 1 38,-1 0 32,0 1 28,0 1 21,-2 1 23,1 0 16,1 0 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1-11-25T22:20:21.6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4697 5295 19,'-4'1'29,"0"0"4,1 0 5,0 0 5,1 0 4,-1-1 7,3 0 5,-2 0 6,0 0 8,0 0-8,2 0-20,-3-1-14,1 0-8,0-1-3,0 2 0,1-1-1,-2-1 5,1 0 2,1 2 5,-1-3 4,0 3 4,1-2 3,-1 1 2,1-1 3,-1 0 1,1 0 0,-1 1 0,1-1 0,0 0-2,0 2-1,0-1-4,1 1-3,0 0-5,0 0-4,0 0-4,0 0-4,0 0-4,0 0-6,0 0-7,0 0-5,2-2-3,0 2-6,0-1-5,1 0-7,1 1-7,1-2-7,2 2-6,1-1-4,1 1-6,1 0-6,1 1-7,1 1-4,2 0-3,0 1-17,2 0-20,0 2-4,1 1 3,0-2 9,2 3 13,1-1 11,-2 0 12,2 0 9,1 1 9,0-2 8,1 0 8,0 0 6</inkml:trace>
  <inkml:trace contextRef="#ctx0" brushRef="#br0" timeOffset="278.0159">6400 5283 1,'11'-4'33,"0"1"12,-3 1 10,-1-1 12,-2 1 12,-1-1 12,-2 2 12,0 0 13,1 0 14,-3 1 14,3-1-4,0 1-20,0 0-39,-1 0-51,2-1-30,1 1-18,-1 0-12,2 0-7,0 0-8,0-2-4,1 2-3,0 0-1,2 0-6,0 0-8,0 2-16,3-2-18,-1 1-1,1-1 6,1 2 10,1 0 11,1-1 9,1 1 10,1-1 9,1 0 7,1 2 7,2-3 6</inkml:trace>
  <inkml:trace contextRef="#ctx0" brushRef="#br0" timeOffset="643.0368">9862 5421 33,'8'-7'45,"-1"2"10,-1 2 11,-2-1 11,-1 1 11,0 1 9,-1 0 11,-1 2 10,1 0 8,1 0 7,0-3-41,0 3-72,0-3-63,3 1-51,-2 0-22,1-1-7,1-1 4,-1 1 10,2-2 12,-2 1 13,1 1 12,0-2 10,0 1 11,1 1 10,-1 1 8</inkml:trace>
  <inkml:trace contextRef="#ctx0" brushRef="#br0" timeOffset="1021.0584">13742 5280 33,'-7'0'52,"-1"0"15,0 1 18,-2 0 18,-1 1 20,1 0 21,-1 0 22,1-2 23,1 3 24,1-3 26,1 1-27,1-1-75,1-1-67,1 1-59,0-3-44,1 1-31,1-1-19,0-1-13,-2-1-8,3 2-3,-1-1-3,1 1-2,1 3-17,0 0-21,0-5 3,0 5 14,1-3 15,-1 3 17,3-2 16,-3 2 15,4-2 12,1 2 10,0 0 9,1 0 7</inkml:trace>
  <inkml:trace contextRef="#ctx0" brushRef="#br0" timeOffset="1368.0783">15869 5317 2,'1'-4'34,"0"-1"13,-2 1 11,0 0 12,-2 0 12,0 1 13,-2 1 11,1-1 12,1 0 12,-1 0 13,1-1 12,0 0-34,1 1-68,-1-1-45,1 0-28,1 0-17,-2-1-12,2 1-9,0 0-5,1 0-16,0 2-16,0 2-10,2-4-5,-2 4 5,3-4 10,0 2 10,0 0 11,0 2 10,2-1 11,-5 1 8,6 0 8,1 1 7</inkml:trace>
  <inkml:trace contextRef="#ctx0" brushRef="#br0" timeOffset="1692.0968">18628 5421 2,'6'0'31,"-2"0"8,-4 0 8,0 0 7,0 0 6,0 0 6,-2 0 5,-1-1 4,0-1 3,-1 0 3,-1-1-24,1-1-43,-1 1-42,1-2-39,-1-1-15,1 2-3,0-2 5,-3 0 7,2 1 10,1-1 9,-1 1 9,2 1 7,-1-1 6,1 2 7</inkml:trace>
  <inkml:trace contextRef="#ctx0" brushRef="#br0" timeOffset="2032.1162">21015 5095 10,'4'0'35,"-1"-2"10,-3 2 9,0 0 11,-2-1 10,1-1 9,0 0 9,-2-1 9,1 1 8,0 0 8,0-1-20,0 0-40,1 0-36,0-1-32,0-1-20,0 2-14,1-2-12,-1 0-9,0 1-15,0-1-15,1 5 0,0-5 6,0 5 9,-1-4 10,1 4 10,0 0 8,0 0 8,0 0 8,0 0 5,3-3 6</inkml:trace>
  <inkml:trace contextRef="#ctx0" brushRef="#br0" timeOffset="2296.1313">23112 5143 17,'16'0'37,"-4"0"9,0 0 10,-4 1 7,-1 0 7,1-1 3,1 1 5,-3 1 2,-1-2-2,-1 1-3,-4-1-44,5 1-66,-5-1-37,5 0-16,-5 0-3,0 0 4,0 0 10,0 0 9,0 0 12,0 0 9,0 0 10,-6-2 7</inkml:trace>
  <inkml:trace contextRef="#ctx0" brushRef="#br0" timeOffset="3880.2219">29098 3142 14,'-3'-4'32,"0"0"5,0 0 6,-1-1 5,-1 1 6,1-1 6,-1-1 7,-2 1 7,0-2 8,0 1-2,1-2-9,-2 0-20,-2-1-24,1 0-11,-2-1 0,-2 0 2,0 2 7,-3-1 5,-1 0 7,-1 1 7,-3 0 7,1 1 5,-2 1 6,-1 0 4,-1 1 6,0 1 2,-2 0 4,0 3-1,-1-2-2,0 3-1,0 2-2,-2-1-5,1 1-6,-1 2-9,1 0-6,0 0-7,1 3-4,-1-2-7,0 1-3,1 1-6,1 0-4,-1 2-2,0 0-2,1 2-3,1-1-1,-1 1 0,0 2-1,-1-1-1,1 3 2,-1 0-1,0 2-6,-1 1 0,1 0-6,-1 0-2,0 2-2,0 0 0,1 1-1,0 1 3,1 2 0,0-1 1,1 0 0,2 2 3,1 0 0,1 1 2,2 2 2,-1-2 0,2 3 2,2 1 2,-1 1 3,2 0-4,0 1-2,3 2-3,0 0-1,-1 0-3,3 0-2,-1 0-3,3 0 0,1-1-3,1 0-1,2 0-1,0-2-2,1 1 0,3-2 2,2 2 2,2-2 4,1 1 3,2 0 2,0-1 4,4 1 3,0 0 5,2-2 1,2 1 4,0-1 3,3 0 2,2 0 5,1-1 0,1 0 0,2 0-1,1-2-3,1 1-1,1-2-2,2 1-4,1-2-3,0-2-5,1 2-2,0-2-3,2 0-5,-1-1-1,2-2-5,0 1-3,0-1-2,0-1-5,1-1-2,0-2 0,0 1 2,1-1 4,0 0 3,0-1 2,0 0 3,0-2 3,3 0 1,-2 0 5,1-2 2,0 2 4,2-4 3,0 1 4,-1 0 4,2-2 0,-3 1-2,1-3-3,-1 1-3,1-2-1,-3 0-3,0-1-3,-2 0 0,1-1-5,-2 0-1,-1 0-2,1 0 0,-2-1-1,0 2 3,-1-2 1,-1 1 3,-1 1 2,1 0 2,-2 0 3,0-1 3,-1 1 2,1-1 4,-1 0 2,-1-1 4,0-1 0,-1 0 1,0-1-1,0-2-2,0-1-1,-1 1-2,-1-2-2,1-1-4,-2 1-1,-1-3-1,1 1-1,-2-2 0,-1 1 1,0 0-1,-2 0-1,2 0 3,-3-1 3,0 1 1,-2-1 3,1 1 1,-1 1 1,0 0 4,-1-1 2,0 0 2,0-1 0,-1 2 1,-1-2 0,1-1-1,-1 0-1,0 1 0,0-2-4,-1 0-1,-1 1-1,2-3-1,-2 0 0,-1 1-2,1-1-2,0 1-2,-1-2-2,1-1 0,-1 0-2,1-1-1,-1 0 1,-1 0 1,1-2-2,1 0 2,-2 1 0,0 0 0,0-2 0,0 0-3,0 1 1,-1-1-2,0-1 0,-1 1-1,-1 0-2,1 0-1,-1-3-1,-1 1-4,1 0-1,-2-1-4,0-1-4,-1 0-2,-1 0 0,0-1 3,-3-1 4,1 0 1,0-3 5,-2 2 3,-1-3 3,-2 0 5,-2 0 3,0-2 2,-1 0 6,-3-1 1,0-1 7,-2 1 1,-1-2 1,-2-1 1,-1 1-4,-1 0-4,-1-1-3,-2 0-4,-1 3-6,-2 1-7,0 0-11,-2 2-12,-3 1-17,0 1-14,-2 2-15,-2 3-8,-1 0-12,-2 3-10,-3 2-9,0 0-7,-4 2-6,0 1-4,-4 4-2,1 1-3,-3 2 5,-2 0 5,-1 3 9,0-1 12,1 3 8,-2 0 10,2 0 6,2 2 4,2 1-1,1 0-5,4 1-13,1 2-15,5 3 3,3 1 7,2 2 11,2 5 10,3-1 8,0 5 8,1 4 7,1 1 6,1 4 7,-1 2 7</inkml:trace>
  <inkml:trace contextRef="#ctx0" brushRef="#br0" timeOffset="7391.4228">26120 5221 13,'3'4'47,"-3"2"17,-1 0 16,-2-1 20,-1 0 19,0 2 22,0-2 25,0 2 25,0-2 31,2-2 32,-1-1 38,3 0-41,0-2-108,0 0-66,0 0-33,1 2-23,1-1-13,0 1-10,0-1-10,0-1-15,1 1-17,2-1-16,-1 0-11,3 0-13,0 0-13,0-1-13,1 0-13,3-1-29,-1-1-30,1-1-9,0 1 2,-1-2 16,1-2 20,-1 2 23,-1-1 22,-1 0 18,-2 1 17,1 0 14,-1 1 13,-1 1 10</inkml:trace>
  <inkml:trace contextRef="#ctx0" brushRef="#br0" timeOffset="23770.3596">13686 4967 9,'-6'3'29,"-1"-2"9,1 1 7,0 0 8,0 0 9,1 0 10,1 0 9,-2-1 11,3 1 10,0 0 13,1 0-14,1 1-35,0-1-20,1 3-14,0 1-6,0 2-4,1 1-5,0 2-1,1 2-1,0 1-1,0 2 1,1 1 2,2 2 0,-1 0 1,1 1 0,0 0 1,1 2 0,1 2 0,1-1-1,0 0-2,1 3-1,2-1-1,-2 1-2,2 1 0,1-1-1,-1 3-2,1-2 0,1 2-2,-2-2-1,3 1 0,-1-1-2,1 2 1,0-1-2,1-1 1,0 1 0,1-1 2,-1 1 0,3-1 3,-1 2 1,2-2 1,-1 2 3,2-1 1,2 1 2,1 1 2,-1 0 2,3 1-1,0 0 2,1 1 1,0 1-2,1-2-2,0 3-3,1-1-3,0 0-4,1 0-5,-1-1-4,1-1-4,0 1-6,1-1-3,1-1-5,0 0-5,0 0 0,0 0 0,2-2 4,-1 1 3,2 0 3,1 0 4,0-2 4,1 1 5,-1-1 4,1 1 3,1 0 5,0-2 4,1 1 5,-1 0 4,0 0 2,2-1-1,-2-1-2,0 0-4,0 0-4,1-1-4,-3-2-4,1 1-4,0-2-5,0 0-4,0-1-5,1-1-3,-1 0-1,1-1 3,2-1 2,0 0-1,1-1 3,-1 1 2,2 0 1,-1 1 2,-1 0 0,2 0 1,-2 0 1,1 2 1,-2 0 2,2 1 3,-4 0 1,1 1-3,-1 0-1,-1 0-1,-1 0 0,-1 2-1,-1-2 1,-2 1 0,0 0-1,-1 0 1,0-1 0,1 0-1,-3 2 1,1-2 1,0 1 0,0-2 2,0 3 2,-1-2 0,0 1 3,0 0 0,0 1 2,0-1-1,-1 2 2,1-1 1,0 1 1,0 1 1,0 0 1,0 0-3,-1 0-1,0 0-4,-1 1-2,1-1-5,-1-1-2,0 2-1,0-1 0,-1 0-1,-1 1 1,1-2 0,-3 1 1,1-1 2,-2 1 1,0-2 2,-3 1 0,1-1 1,-2-1 2,-1 2 3,-1-1 2,1 1-1,-1-1-1,0 0 0,-1 2-3,0-1-2,0 1-2,0-1-2,-1 1-1,-1-1 1,2 1-1,-2-2-2,1 1-1,0 0 0,-1 0-1,2-1-1,-2 0 0,2 0 0,-1-1 1,1 2 0,1-2 1,-1 1 2,3 0 2,-3 1 2,2-2 2,-2 1 2,2 1 1,-2-1 3,0 0 0,-1 0 2,0 0 3,1 1 2,-2 0 1,0-1 2,0 2 3,-1-2 1,1 1 1,1 1-1,-2-2-1,2 0-2,0 1 1,-1 0-1,2-2-1,-2 1-1,2 0-2,-1 0-1,1-1-1,1-2-2,-1 2-4,2-2-4,-1 0-4,1 0-2,-1-1-2,2-1-2,-1 1-3,0 0-3,1-2-1,0 1-4,-1 0 2,1 0 2,-2-2 0,1 2 3,-1-1 0,2 0 2,-3-1 4,1 1 1,-2-1 0,0 1 4,1-2 0,-1 1 3,1-1 0,-2 0 2,0 0-1,1-1 0,-1 0-1,1 0-1,-1 0 1,0 0-2,1-1-2,-1 0-1,1-1-1,1 1-1,-1 0 0,2-1 0,-1 1 2,2 1-1,-1-1 1,1 1 1,0-1 2,1 1-1,-1-1 1,1 1-2,-1-1 3,0 1 2,-1 2 1,2-3 0,-2 1 0,-1 0 0,1-1-1,0 3 1,0-5-1,-1 4-2,2-1-1,-2 0-2,1-1 0,0 1-2,-1 1-1,0-2-1,0 2-2,0-2 0,0 1-2,0-1 0,-2 1 0,1 0 0,0-1 0,-2 0 2,1 1-1,-1-1-4,0 1-2,0-1-5,-1-1-6,-1 0-5,-1 0-7,1-1-10,-1 1-17,0-1-21,-1-1-20,-1-1-14,0-1-17,-1-1-12,0-1-32,-2-1-32,0-1 0,-2-5 14,-2 4 22,2-4 22,-7 0 22,-3-3 21,-1-1 21,-3 0 17,-4-4 15,-2-2 12,-2-2 9</inkml:trace>
  <inkml:trace contextRef="#ctx0" brushRef="#br0" timeOffset="24878.423">10125 5332 4,'-13'-12'28,"0"0"6,-1 3 8,0 1 7,1 1 9,0 0 10,-1 3 10,2-2 12,0 2 14,-1 0 15,1 2-7,0-2-26,1 1-14,1 0-7,-1 1-3,1-1-2,1 1 0,0-1 3,1 1 1,1 0 2,0 1-1,1-1 1,0 1-1,2 1 2,-1 0-1,1 0-2,1 0-1,1 0-5,2 0-3,-2 0-7,0 1-4,2-1-6,0 0-5,-2 2-3,2-2-6,-1 1-5,1 3-4,0 0-8,0 0-4,0 2-4,1 0-3,1 2-1,-1 1-3,1-1 0,0 1 0,0 0 0,0 1 0,1-2 0,-1 1 0,1-2 3,-1 0 2,1-2-1,-1 1 1,0-1 2,2-1-1,-2-1-1,0-1 1,0 2 1,0-2 1,-1 0-1,-1-2 1,2 1 0,-2-1-1,0 0-1,0 0 2,0 0 0,0 0 0,0 0 2,0 0-2,0 0 1,0 0 0,0 0-1,0 0 1,0 0 0,0 0 0,0 0-1,0 0 1,0 0-1,0 0 0,0 0 0,0 0 0,0 0 0,0 0 0,0 0-1,0 0 0,0 0 1,0 0-1,0 0 0,0 0 1,0 0 0,0 0 0,0 0-1,0 0 0,0 0 1,0 0 0,0 0 0,0 0 0,0 0 0,0 0 0,0 0 0,0 0-2,0 0 1,0 0 0,0 0 0,0 0 1,0 0 0,0 0 1,0 0 0,0 0 0,0 0 1,0 0-2,0 0 0,0 0 0,0 0 1,0 0 0,0 0 1,0 0 0,0 0 1,0 0-2,0 0-1,0 0 0,0 0 0,0 0 0,0 0 1,0 0 1,0 0 1,0 0-1,0 0-2,0 0 1,0 0-1,0 0 1,0 0 1,0 0 1,0 0-2,0 0 1,0 0-1,0 0 0,0 0-1,0 0 0,0 0 0,0 0 0,0 0-1,0 0 0,0 0 0,0 0 0,0 0 1,0 0-2,0 0-1,0 0 1,0 0 1,0 0 1,0 0-1,0 0 0,0 0 1,0 0 0,0 0 1,0 0-1,0 0 1,0 0-1,0 0 1,0 0 0,0 0 1,0 0 1,0 0-2,0 0 0,0 0 0,0 0-1,0 0 0,0 0-2,0 0-3,0 0-7,0 0-12,0 0-14,0 0-15,2 0-21,1 0-22,1 3-22,-1-3-19,3 2-32,0 0-33,0 0 0,2 1 14,0 1 19,2 0 21,-1-1 22,2 1 21,2 1 19,-1 0 16,3 2 17,1-1 12,2 2 11</inkml:trace>
  <inkml:trace contextRef="#ctx0" brushRef="#br0" timeOffset="29804.7047">13925 3109 4,'-6'-3'25,"1"0"4,0 1 6,0-1 5,2 1 7,-1-2 6,0 0 7,1 0 8,-1 1 10,1-1-1,0-1-8,1 0-11,0 2-14,0-2-6,0 1 0,1-1 2,-1 1 1,0 0 2,1 0 3,-1 1 4,1 0 5,-1 0 3,1 1 3,-1 0 4,0 0 3,0 0 2,2 2 2,0 0 1,0 0-1,0 0 0,0 0-2,0 0-3,0 0-2,0 0-4,0 0-4,-2 2-5,2-2-5,0 0-4,-1 0-4,1 0-3,-2 2-7,2-2-4,-1 2-2,1 1-6,-1 0-5,0 2-3,1 0-1,0 2-3,0 2-4,0 2-2,0 3-4,1 0-4,0 2-1,-1 2-2,1 2-2,0 1-2,0 0-2,-1 2 2,1-2 1,0 1 5,-1 3 2,1-1 2,-1-2 5,0 2 2,0 1 2,0 0 3,0 0 2,-1 0 1,1 1 3,-1 0 2,0 1 3,-1 2-2,1-3-1,-1 2-3,1 0 0,-1-1-3,1 1-3,-1-1-1,1 1-4,1-2-2,-1 0-2,0-1-2,1 1-1,0-2-2,0 0-2,0 0-1,1-1-2,-1 1-2,1-1-2,-1 1 0,1-2 2,0 0 2,0 2 1,-1-2 4,1 2 2,0-2 3,0 0 3,-1 0 1,0-2 2,0 0 5,0-1 1,1 0 1,-1-2 4,0 0 0,0-1 0,0 0-1,0-1 0,-1 0-2,1 0-1,-1 0 0,0 0-2,0 1 0,-1-2-3,1 1 1,-1 0-2,0-1-1,0 0 1,0-1-2,0-1-1,1-1 0,-2-1-1,2 0 0,-1-2-2,1 1 1,0-4 0,0 1 0,0-2-1,1 0 2,-1-1-2,1-1 0,0-2 1,0 2 0,0-2-1,0 0 0,0 0 0,0 0-2,0 0 3,0 0-1,1 1-1,1 1 1,0-2 1,0 0 1,3 0 1,-1 0 0,1 0 1,1 0 2,1 0 1,2 0 1,0-2 2,0 1 0,3 0 2,0-2-1,0 1 2,2-1 0,0 1 0,2-1 2,1-2-1,1 0 1,1 0-1,0-1 0,3 1-1,1-3-2,0-1 2,2 0-1,1 0 0,1-2-1,1 1-2,0-1-3,1 0-1,-1-1-2,1 0-3,-1 0-2,0 1-3,-2 0-1,1-1-1,0 2-3,-2 1-3,0 1-2,-1-1-2,-2 1 0,1 3 1,-1-2 3,0 1 0,-1 2 5,0 0 1,1-1 4,-2 3 1,1-2 4,0 1 4,-1 1 2,1-1 3,0 2 2,-1-1 5,1 0 0,1 1 1,0-1-1,-2 2-1,2 0 1,0 0-1,-1 0-2,1 0-1,1 0-2,-1 0 1,0 2-1,-1-1-1,1 1-2,-1-2 0,0 2-2,0-1 1,-2 0 0,2 1 1,-2-1-2,0 1 1,-1 1-2,1-3 1,-1 3-2,1-2-1,-2 0-1,1 1-1,1-1-1,-2 1-2,2-1-1,-2 0-2,1 0-2,1 1-1,-1 0-3,0-2 1,0 3 2,1-1 1,-1 0 2,-1 0 2,1 1 3,0 0 2,0 0 4,0 0 1,1 1 4,-1-2 1,0 1 4,1 1 2,-2-1 0,1 1 0,0 1 2,-1-2-1,1 1 0,-2 1 0,1-1-1,0 0-3,-1 1 0,1-1-1,-2 1-1,-1-1-2,2 1 1,-3-2-2,1 2-1,-1 0-1,0 0 0,-1-1 0,0 0-1,0 0-2,-2 0 2,0 0-2,-1 1 0,-2-1 1,1-1-1,-1 1-1,-1-2-1,-1 1 0,0-1 1,-2 0-2,0 0 0,0-1 0,0 0 0,-3-1 0,0 0-2,0 0 1,0 0 0,0 0 1,0 0 0,0 0 0,0 0 0,1-2 0,-1-1 0,-1 0 1,-1-1 0,1-2 1,-2 0-1,1-3-1,0-1 0,-1-2-1,-1-2-2,1 0-1,-2-4-3,1 0 0,-2-2-1,2 0-4,-1-3-1,0 1-3,1-3-3,-1 1-3,0-3 2,0 1 5,1-3 5,0-1 3,1 0 4,-1-2 4,1 1 3,1-3 2,-1 0 3,0 0 4,2-1 1,-1-1 4,1 1 2,1 0 4,0 0-3,0 1-8,0-1-3,0 3-3,1 0-5,0 2-3,0 1-4,-1 1-3,1 3-2,2 0-4,-2 1 0,1 3 0,-1 0-2,1 2-2,-1 0 0,1 2 0,1 0 0,-1 1 4,0 2 3,0-2 3,0 3 3,1-1 1,-1 2 3,0 1 2,1-1 2,0 2 0,-1 1 3,0 0 3,-1 3 1,1-1 2,-1 2-1,0 1 0,0 0-2,-1 1-2,0 2 3,0 1 1,0 0 5,0 0 2,-1-3 4,1 3 5,-1-2 2,0 2 1,-1-2 1,-1 2 0,-1-1 1,-1-1 2,-1 0-2,-1 1 2,-1 0-3,-3-2-3,0 2-5,-1-2-5,-4 2-4,1-2-8,-2 1-4,-2 0-2,-1 0-2,-1 1-3,-1-1-3,-1 1-3,-2 0-1,0 0-4,-1 0-2,-1 0-4,-1 1 2,0 0 3,-1 1 4,0 0 4,0 0 5,1 1 5,-2 0 5,1 0 8,-1 1 4,1 0 6,0 0 5,0 1 4,0-1 6,0 1 5,-1-1 2,1 1-1,-1-1-1,0 2-5,0-2-3,0 1-4,-1 0-6,0 1-5,0-1-5,0 0-5,-1 0-6,1 0-2,0 0-3,-1 0-6,1 0-3,-1 0-4,2-2 0,-1 4 0,1-4 4,1 2 5,1-1 2,1 0 2,1 0 6,1 0 6,1-1 4,2 0 5,1-1 5,2 2 6,1-1 4,1-2 3,2 2 3,0-1 1,3 0-2,0 0 0,2 0-3,1 0-4,2-1-5,-1 1-2,2-1-5,1 0-5,0 0-2,2 0-1,0 0-3,-1 0-1,2 0-4,2 0-1,0 0-3,0 0-2,0 0 0,0 0-2,-3 0-4,3 0-2,0 0-12,0 0-8,0 0-13,0 0-11,0 0-14,0 0-13,0 0-13,0 0-11,0 0-10,0 0-13,0 0-11,0 0-10,0 0-17,0 0-17,0 0-11,0 0-2,0 0 4,0 0 4,3 0 5,0 0 7,-3 0-15,6 2-15,-1-1 10,0 1 22,0 0 23,1 1 23,0-2 23,0 2 20,-1-1 17,-1 1 14,1-1 10,-1-1 9</inkml:trace>
  <inkml:trace contextRef="#ctx0" brushRef="#br0" timeOffset="31387.7953">13702 4968 8,'0'0'29,"-3"2"9,1-1 8,-2 2 10,0 0 9,0 3 10,0-1 10,0 0 11,0 0 12,2 1 12,1-1-13,0 1-35,1 0-20,1 0-11,0 1-7,1 1-9,-1 1-3,2 1-4,-1 0-1,1 1 2,0-1 1,0 2 2,0 0 2,1-1 4,0 3 2,0-2 0,2 0 1,-1 0 0,1 1-1,0 0-1,0 0-1,1 0-1,0 1-2,0 2-1,2-2-2,0 1-2,0 0-1,-1 2-3,3 0-2,-1 2-1,0 0-1,2 1 1,-1 1-1,0 1-1,2-2 0,-1 3-2,1-1 0,0 2-1,-1-1 0,3 1-2,-2 0-1,2-1-1,-1 2-2,2 0-2,0 1 1,0-1 2,0 1 3,2 0 0,0 1 3,0 0 1,2 1 1,-2 0 1,3 0 1,-1 1 1,-1 0 1,1 0 3,1 1-1,-2 2 3,1-1-2,0-1-5,-2 0-2,3 1-4,-2-2-3,0 0-4,0-1-3,1 0-3,-1-1-3,1-2-5,-1 0-3,1 0-2,0-1-1,0-1-3,0 1-3,1-1 0,-1-1 0,1 0 3,0 0 4,-1-2 4,2 2 4,-1-1 4,1 1 6,-1-1 5,1-1 3,1 1 3,0 0 6,-1-1 2,2 1 4,0-1 4,0 2 2,-1-3-2,1 2 0,1-1-3,0 0-2,0-1-1,1 1-5,-2 0-1,2-1-3,1 0-3,-1 2-1,1-1-5,0-1 0,0 1-5,-2-1-1,2 1-3,-1-1-3,1 1-2,-1-2-2,0 2-2,1-1-3,-2-1-3,1 0 1,0 1-1,0-1 1,1 0 2,-1 0 1,-1-1 2,0 0 1,0 0 0,1 0 4,-2 0 5,1-2 5,0 1 1,-2-1 6,3 1 3,-1-1 2,2 0 2,-1 0 0,0-1 3,-1 0-1,1 0 2,1-1 0,-1 1 2,-1 0-2,0 0-1,-1 1-3,0-1 0,-1 2-2,0 0-2,-1 0-2,-1 0-1,1 1-3,-1 1-1,-1 0-2,-1 0 0,1 1-2,-3 1-4,2 1-2,-2-2 0,1 2-1,-1 0-3,1-2-2,0 1 0,-1-1-1,2-1 2,-3 0 0,1-2 2,-1 0 0,2 0 1,-1-2 3,-1-1 0,2 1 2,-2 0 2,1 0 0,0 0 2,1 0 1,0 1 1,-1-1 1,2 1-2,-1-1-2,2 1 1,0-1-1,-1 1 2,2-1 0,1 2 2,-1-1 1,3 0 1,0 0 1,0-1 1,2 2 0,-2-1 1,2 0 1,1 0 1,-1-1 2,0 1-1,0-1 1,-3 0-4,2 1 0,-1-2-4,-1 1-1,0 0-2,-1-1-3,0 0-2,0 0-1,-1-1-1,1-1-1,-1 0 1,0-1 0,-1 0 2,2-1 1,-2 1 2,-1-2 1,1 1 3,1-2 1,-1 0 3,2 1 3,0 1 2,-1-2 2,1 1 2,1 0 0,1 1 2,0-2-2,2 0-1,-1 1-1,0 1-1,2-1-2,-1 0-1,0 0-1,-1 1-1,1-1-2,1 2-2,-1-1-2,0 1-2,0-1-2,0 1-2,-2 0-2,2 2-1,-2-3-2,1 2-3,0-1 0,-1 0 0,0-1-4,0 1-1,-1 0 0,-1-1 0,2 0 1,0 0 2,-1 0 2,0-1 3,-1 0 2,0 0 1,0 0 2,-1-2 3,0 2 1,-1-3 2,-1 2 1,0 0 3,-1-3 0,0 2 2,0-2-1,0 1 0,0 0-1,1 0-2,-2-2 1,2 1-2,-2 1 1,2-3-1,0 2 0,-1 0-1,1 0 0,-2-1 0,1 0-1,0 0 0,-2 1-1,1-1 0,-1 1 1,0-2 0,-1 2 1,0 0 0,-1 0 0,0 1 0,-1 0 1,2 0 1,-3 0 0,1 1 1,1 0-1,-3-1 1,2 1 0,-1-2 1,-1 1 0,1 1 0,-1-3 1,-2 1 0,2 1 2,-2-1-2,0 0 1,0-2 1,-2 2-1,1-1 1,-2 2 0,2-3 1,-2 1 1,0 0-1,-1 0-1,0 0-1,0-2-2,-1 1 0,0 0 0,-1 1-1,0-1 0,0-1-2,0 1 1,0 0-1,0-2-1,-1 1 1,2 1-1,-2-1 1,0 0-1,-2-1-1,1 2-7,-1-2-13,0 0-13,0 0-16,0 0-16,0 0-17,0 0-20,0 0-18,0 0-35,0 0-34,0 0-4,0 0 11,-5-3 19,-2 2 18,1-2 21,-3 1 21,-1 0 19,-3-1 16,0-1 14,-3 0 13,0-2 10</inkml:trace>
  <inkml:trace contextRef="#ctx0" brushRef="#br0" timeOffset="33444.913">10166 4935 22,'-4'3'37,"-1"1"9,-2-1 10,2-2 10,0 3 12,0 0 10,0-1 12,0-1 11,1 0 13,2 1 15,0-1-22,1-1-50,1-1-28,1 4-15,-1-2-10,3 0-6,-1 2-3,2 2-2,0 0-2,2 0 0,-1 1 3,2 4 1,1-1 1,0 1 4,0 2 1,1-1 3,2 2 2,-2 1 0,2-1 3,0 3 1,0 0 2,1-1 1,-1 1-1,1 1 1,1 1 1,0 1-1,0-1 1,1 3 0,-1-3-2,2 3 0,0 0-2,1 1-1,1 0-1,-1 0-1,2 0-3,0-1-2,1 2-2,-1-2 0,3-1-3,0 2-2,0-2-2,-1 0-3,2 0-1,-1 0-3,1-2-3,0 1-1,1-1-5,0 0-1,-1 1-2,2-1 1,0 0 1,0 1 1,0-1 0,1 0-1,0 1 3,1-1 2,0 0 2,0 1 3,0-1 4,-1 0 4,2 1 3,0-1 4,0 1 1,1-1 1,-1 0 2,1 1 1,-1 1 1,0-3 1,0 3 0,1-2 1,-1 1-3,1 1-1,0-1-2,0-1-2,0 1-2,0 1-2,0 0-3,0 0-3,-2-2-2,0 2-3,1-1-2,-1-1-3,0 1-2,0 1-2,0-2-2,-1-1-3,0 1-2,1-1-2,-1-1-1,2-1 0,-2 1 3,0 0 1,0 0 2,1-1 4,0-1 4,0 2 3,-1-2 4,1 0 2,1 0 4,-2 0 4,1 0 4,1 0 3,0 1 3,0-1 3,1 0 0,0 1 0,0-1 0,1 1-3,-1 1-1,0-2-1,0 3-2,1 0-1,-2 0-2,1 1-3,-1-1-2,0 1-3,-1 1-2,0 0-3,-1 0-1,1 2-3,-1-1-3,1 1-2,-1-1-2,1 1-2,0-1 0,-1 1 0,1 0 0,1-1 1,-1 1 2,0-1 0,0 0 2,0 0 0,0 0 2,0-1 2,-1 1 0,1-1 4,-1 1 2,0 0 3,-1-1 3,0 0 1,1 1 1,-1-2 1,0 2 0,-1-2 1,1 2 1,-1-1 1,0 2 2,-2-3 0,2 2 0,-2 1 0,-1 0-2,1 0-1,0 1-3,-2 0-2,1 1-1,-1 0-4,0 2-1,0-1-1,1 2-4,0 0-2,0-1-3,0 3-2,0-2-3,0 0-3,1 1 1,-1-1-2,1 0 1,0-1 1,-1 0 2,1 2 1,0-2 4,-1 1 4,1-1 5,0 0 5,-1 0 4,2 0 4,-1 0 4,1-1 3,0 1 4,0-1 2,0-1 1,-1 2 1,1 0 0,0-1-1,0 1 0,-2 1-5,2-2-3,-1 1-4,-1 1-3,1 0-2,0 1-3,-2 0-2,1-2-4,0 1-3,0 0-2,0 0-2,0-1-3,-1 0-2,1-1-2,0 0-4,0 2 0,0-2 1,0 1-2,-1-2 1,2 0 1,-1 0 0,-1 0 3,1 0 1,0-1 0,0 1 4,0-2 2,-1-1 4,0 2 3,1 0 5,-2-2 1,2 2 2,-1-2 1,0 1 2,0 2 2,-1-2 0,2 2 0,-1-2 1,-1 1 0,2 0 0,-1-1 0,-1 2-2,2-2-3,-2 0 0,2 0-2,-1 0-4,0 0 0,1-1-2,0 0-2,0 0-2,0 0-2,0-1-6,-1 1-3,2-1-5,-1 1-1,-1-2 0,1 2 0,-1-1 2,-1 0 1,1 0 1,-2 0 3,1 0 1,-2 0 0,2-2 2,-1 2 2,-1-3 4,1 3 2,0-2 5,0 0 0,-1 1 1,2-2-2,-2 1-1,1 0-2,1-1-2,-1 1 0,1 1 0,0-2 0,1 1 1,0 1 0,-1-1 2,0 2 0,0-3 0,1 2 1,0 0 1,-1-1 1,0 1 1,0-1 3,0 0-1,0 0 0,-1 0 0,1 0-1,-2-1 0,1 1-1,0-1-2,0 0-2,-2 0 1,2 0-1,-1 1-1,-1-2-2,-1-1 0,2 1-1,-2-1 0,1 1 0,-2-1 0,1 0 1,-1-2 2,1 1 1,-2-1 0,1 0 1,-1 1 2,0-2 2,0 1 1,-1 0 0,-1 0 2,2 0 1,-3 2 1,1-1 2,0-2-1,-1 2 0,0 1-1,0-1 1,-1 1 1,-1 1-1,1-1 0,0 0 0,-2 1-1,1-3 1,-1 3-1,1-3 0,-1 1-1,0-1-1,0-1 0,-1 1-1,2-2 0,-1 2-2,-1-2 0,1 1-3,-1-1-1,1 2-1,1-2-1,-1 1-1,0 0-2,0 0 0,-1-1-1,3 2-1,-1-1 0,-1-1 0,0 2 2,2-2-2,-2 0 0,0-1 0,0-1 0,0 0 2,0-1-2,-1 0 1,0-2 0,1 1 1,-2-2 0,0 1-1,2-3 2,-2 1-3,0-1 2,0 0 0,-1-2 0,0 2 1,0-2-1,0 2 1,0-2-1,0 1 1,-1-1 0,1 0 1,-1 1-1,1-2 2,-1 3-1,1-3 0,0 1-1,-1 0 0,1 1 0,0-1 1,1 1 0,-1-1-2,0 0 1,1 2-1,0 0 0,0-2 1,1 2-1,1-2 2,-1 2 0,0-1 0,1 2 1,1-1 1,1-1 0,-1 1 1,1 1 2,0-1-1,2 0 2,-1 1-2,1 0 2,1 0 0,-1 0 1,1-1-1,0 1-1,0-1 2,-2 0-2,2 0 0,-1 0 0,-1-1 1,1 1-1,-1-2 0,0 1 1,1-1 0,-1 0 0,0 1-1,2-2 1,-1 1 0,1 1 1,1-2-1,0 2 0,-1-1 0,3-1-1,-1 1 0,2-1-1,-1 1 1,1 1 0,-1-2-2,1 1 1,-1 1 1,1-1-3,-1 0 0,-2 1 0,1-1 0,-2 0 0,1 1-1,-3-1-1,0 2 2,0-2-2,-1 1 1,-1-1 0,0 2-1,-1-2 0,1 0 0,-1 1-1,-2-2 1,0 2 1,0-1-1,0-1 0,1 0 1,-2 0 1,0 0 0,-1 0 0,-2 0 0,3 0 0,0 0 0,-1 0 0,0 0 1,-2 0 1,2-1-1,-2 1 0,3 0 0,-3 0-1,2 0 1,-2 0-1,3 0 0,-3 0 0,2 0-1,-2 0 1,3 0-1,0 0-1,0 1 0,0-1 1,0 0-1,1 0 1,-1 1-1,2 1-1,0-2 1,0 1-2,-1-1 1,1 1 0,-1-1 0,1 1 0,1 0 0,-1 0-1,0-1 1,0 1 1,1 0-1,-1-1 1,1 1-1,-1-1 1,0 0 0,0 0 0,1 0 0,-2 0 1,2 0-2,-3 0 1,1 0 0,0 0-1,-1 0 1,0 0 0,0 0 0,0 0 0,1 0 0,-4 0 2,2 0-1,-2 0 0,3 0 1,-3 0 0,0 0-3,0 0-5,0 0-10,0 0-11,0 0-9,0 0-11,0 0-10,0 0-11,0 0-13,0 0-11,0 0-26,-3-3-26,0-1-2,-3 0 8,0-1 14,-1-1 16,-2 0 16,-2-2 17,-1 0 13,-2-2 11,-1 0 11,-3 0 9</inkml:trace>
  <inkml:trace contextRef="#ctx0" brushRef="#br0" timeOffset="35023.0032">7736 5267 23,'-9'-6'34,"0"1"8,1 0 9,0 1 8,-1 0 10,1 2 12,2 0 11,-1 0 13,2 0 14,-1 1-3,3 0-19,0 1-20,3 0-21,0 0-12,0 0-8,0 0-7,0 0-3,-2 0-3,2 0-4,0 0-2,0 0-2,0 0-2,0 4-2,1-1-1,1 2 0,0 0 0,2 2 1,2 2-2,-1 2 1,2 3 0,1 1 1,1 3 0,1 2-1,0 2 0,3 1-1,-1 2 0,1 2-2,1 0-2,0 3-3,1 0-3,0-1-3,1 2-3,-1 1-3,1-3 1,0 3 0,1-1 1,-1 0 0,0 0 1,0-1 1,0 0 1,1 0 2,-1 0 0,2 1 1,-1-1 1,1 1 1,1 1 2,-1 0 0,2 0-1,1 2-3,-1 0-1,2 1-1,1 0-1,-2-1 0,2 0-1,1 2-1,1-3 0,1 2-1,-1 0 0,2-2-2,0 1 3,0 0 5,3-1 3,-1 1 3,1 0 3,0 0 1,2 0 2,-1 1 1,0 0 0,2 1 1,-1-2 0,1 2 0,-1 0 0,0-1 1,1 0-3,-1-1-5,0 0-5,0 0-4,1-2-4,-1 0-5,0-2-2,1-1-2,0-1 1,2 1 0,0-1 0,1-1 1,0 2 3,0-3 3,1 1 3,0 0 5,1 0 2,1-1 4,-1 0 4,0 0 4,2 0 2,-1 0 0,0 2 1,1-2-2,-1 1 0,1 1-3,0 1-3,0-2-4,0 1-5,0 1-5,2 2-1,-1-2 0,1 1 1,0-1 0,0-1 1,1 0-1,-1 1 1,0-1-1,1 0 2,-1-2 0,2 1 1,-1-1 0,1-1 3,-1 1 4,-1-1 0,2 1-3,-2-1-1,1-1-1,-2 2-3,0-1-1,1 0 0,-2 0 2,0 2 0,1 0 3,0 1 2,2 1 4,-1 0 1,0 0 0,3 1-1,-2 1 2,1 0 0,0 0 0,0 0-1,-1 0 1,0-1 1,-1 0-4,-1 1-2,-2-2-4,1 1-4,-2-1-4,-1 0-2,-2 0-3,2 0 0,-3 0-2,0-1 1,0 0 2,-1 0 1,0 1 3,0 0 3,0 0 4,1 0 2,0 0 4,0 1 4,0 0 3,-1 2 2,1-3 1,-1 5 2,1-2 0,0-1-1,0 3-2,1-1-2,0-1-2,-1 2-5,0-1-4,-1 0-4,0 1-3,-1-1-3,0 0-1,0 0 0,-2 1 0,1-1-1,-1 1-1,0 0 2,-1 0 1,0 0 2,1 0 2,0-1 2,0 1 5,0 0 2,0 0 4,-1 2 1,0-2 0,0 2 1,1-1 1,-2 0-1,0-1 0,0 0-2,0 1-1,-1-4-1,-1 3-2,1-1-3,-1-1-5,0-1 0,0-1 1,0 0 0,1-2 1,-2 1 0,0 0 2,1 0 0,-1-3 1,1 3 0,-1-2 0,0 1 1,2 0 0,-1 1 0,2 0 1,0 0-2,0 3-1,1-2-1,1 0 0,-1 0 1,1 0-2,0 0 1,1-1-1,0 0 1,-1-3 1,2 3 0,0-4 1,1 1 0,1-2 1,0 1 0,3-1-1,-2 0 0,0-2-1,1 0 0,-1 0-1,0 0 0,2-1 1,-3 0-2,0 0 0,1 0 0,-1-2-2,1 1 1,0 1-2,2-2 3,-2 0 3,1 1 3,0-2 1,0 1 1,1-1 1,-2 2 1,2-1 3,0 1 0,0-1 1,2 1 0,0 1 4,0 1-1,0-3 2,1 3 0,-1-2-6,-1 0-2,1 0-3,-3 0-5,0-2-1,0 0-4,-1-1-4,0 0-1,0-1-4,-1-1-1,0 0 1,-1-1-1,0 0 2,0-1 2,0-1 0,-1 1 3,0-1 1,-2 2 2,0-2 1,0 0 1,-1 0 2,0 0 1,0 1 2,-1-1 3,-1 1-1,-1-1 2,0-1-1,-2 1 1,-1-3-1,-1 1 1,-1-2-1,-2 1 1,-1-1 1,-2-1 0,0-1 1,-2-1-1,1 0 2,-4 0-2,2-1-1,-3 0 0,-1-2-2,0 1-2,-2-1 1,-1 1-1,0-2-1,-1 1-1,0 0 0,-1-1 1,-1 0 0,-1 1-1,0-1 0,0 1-2,0 0-3,-1-2-4,-1 3-7,1-2-6,0 2-9,-1-1-4,0 1-2,0 0-5,-1-1-7,0 2-9,-2 0-9,0 0-25,0-1-26,-2 0-4,-2 1 4,-1-2 11,0 1 14,-3-1 12,0-2 13,-1 1 9,-2-1 9,-1-1 8,-3-1 9,0 0 12</inkml:trace>
  <inkml:trace contextRef="#ctx0" brushRef="#br0" timeOffset="37160.1255">5098 5709 19,'-5'-9'36,"-1"1"8,-1-1 9,0 1 9,0 1 10,1 0 11,-1 2 11,1 0 13,0 0 13,1 3 14,2 0-19,0-1-44,1 2-28,2 1-15,0 0-9,0 0-5,0 0-3,0 0-2,1 4-3,1 0-2,1 1-2,2 2-2,1 1-1,0 1-2,3 3-1,0-1 0,1 3-1,2 0 0,-1 2 1,1 1 1,2 0 1,-1 1 0,1 1 1,0-1 1,1 2 0,0 0 3,0 0 0,1 1 0,1-1 2,-1 4 0,2-2 0,0 3 0,1 0-3,1 0-2,1 3-2,0 0-2,1 0-1,1 1 1,2 1 0,-1 0-1,3 2 0,0 0 0,0-1 0,2 1 1,1 1 0,1 0-1,0 1 2,2-1 2,2 3 4,0 0 3,2 1 2,-2-1 0,3 3 1,-1 0 1,0 1-1,2 1 0,-1 1-1,-1 1-1,0 2-1,2 0-2,-2 0-2,0-1-6,1 1-3,0 1-3,0-3-1,0 1-2,0-1 1,1 0 2,0-1 3,0 1 4,1-1 3,-1-1 2,1 2 3,-1-1 2,2 2 4,-1 1 3,1-2 2,1 3-1,-1 0-2,1-1 1,0 2-5,0 1-8,1-2-6,1 0-7,1 0-3,-1-2 3,2 2 3,0-2 2,3 0 3,0-1 1,3 1 2,1 0 2,2 1 2,-2 1 2,3 0 2,0 1 1,0 1 2,-1-1 3,1 2-5,-2-2-7,1 1-6,-1-1-5,0-1 0,-2 0 1,2-1 0,0-2 3,0 0 1,1 0 1,-1-1 4,1 1 2,1-2 1,-1 1 4,0 0 1,-1 0 4,1 1-1,-1-1-1,1 0-4,0-1-7,-2-1-2,3 1-2,-1 0 0,1-2-2,1-1-1,0-1 2,0 0 1,1-1 1,0 0 3,1 0 3,0-1 2,-1 0 2,-1 2 3,1-2 2,0 2 0,0 0-2,0 1 1,1 1 1,0 0-1,1 1 0,1 0-2,0 1-2,1 1-3,0 0-2,0-1-3,-1 1-3,-1-2 1,1 0 1,-1 1-1,0 0-1,-1-2 0,-3-1 0,2 2 3,-1-2 1,0 0 1,-1 1 1,1 0 2,0 1 2,0-1 4,-2 0 1,1 2 0,0-1-1,-1 0-2,0 1-2,1 0-5,-3-2-6,2 1-4,-1 0-2,0-1 0,-2-1 1,1-1 2,1 0 2,0 0 2,-1-2 3,2 2 2,-1-2 3,0 0 4,0-1 1,-1 1 3,1 0 4,-1 0 0,1 2-2,-1-2-5,0 1-6,-1 0-4,0 0-3,0 0-1,0-2-3,1 2 0,-2-2-1,2 0-2,0-3-1,-1 2 2,-1-2 4,2-1 2,-1-1 4,0-1 3,-1 1 4,1-2 0,0 1-1,-2-1-1,1-1-3,-1 0 0,0-1 1,0 1 3,-2 0 4,2 0 0,-1 0-1,0 0-1,2 0 0,-1 0 0,-1 1-1,2-1 2,-1 1-1,-1-1 0,1 2-1,-1-2-1,-1 1-3,-1-1-6,-2 0-4,1 0-4,-1-1-4,0 2 0,-1-3 0,0-1 0,0 1 3,-1-3 3,2 1 3,-3-3 3,2 1 4,-2-1 3,0-1 3,1-3 3,-1 2 4,1 0 3,-1-2 2,0 0 1,0 1-2,-2 0-1,-1 0-4,1 1-4,-4-1-2,0 1-3,-1 0-4,-1 0-2,-1 3 0,-1-3-2,1 2 2,-1 0 1,1 1 1,-1-1 1,0 0 0,0 1 3,0-1 1,0 1 2,-1-1 0,1 0 3,-2 1 0,0-1 1,-1-2 0,0 2-3,-2 0-2,1-2-2,-1 1-2,-2 0-2,1 0-1,0-1-3,-1 0-2,0 0-1,-1 2-3,-2-2 0,1 0 0,0 0 0,-1 2 1,-1-1 0,0 0 1,-1-1 2,-1 1 0,1 0 1,-2 0 0,2 1 0,-2-2 2,0 1 1,0 0 2,-1 0 1,1 0 1,0-1 0,-2 1 2,1 0 0,-3-1 0,1 1 2,-1-2 1,0 1-1,-1 0 2,-1 0 1,0-1 1,0-1 1,-1 1 1,-1-2 1,0 0 0,0-2 0,-2 2-1,-1-2 0,0-1 0,1 0 0,-2-1-1,0 2 0,0-4-1,-1 3 0,1-3-2,-1 2 0,0-1-2,1 1 0,-1 0-2,1-1-1,1 1-1,0 2-1,0-1 0,-1 0 0,3 0 0,-2 1-1,1 1-1,-1-1 1,1 0 0,0 0-1,-1-1-2,1 0 0,0 1 1,-1-1-2,0 1 1,0-2 1,1 0-1,-3-1 1,1 1-1,0-2 1,-2 0 2,0 1 1,1-1 3,-2-1 0,0-1 2,-1-1 2,1 1 1,-1-1 1,0-1 1,0 0 1,0 0 0,1-2 0,-1 2 1,1 0 1,1 1-2,0-1 1,-1 0-1,2 2-2,0-1 1,0 2-2,2 0 0,-1 0-1,1 0 1,-1-1-1,1 1 0,0 1 1,-1-2-2,0 0 1,-1 0-2,-1-1 1,2 1-3,-2-3 1,-2 1-1,1-1 1,0-1 0,-1 0 0,0 1-1,0-2 0,-1 1 0,-1-2 2,1 1 2,-1-1 1,0 0 3,0 0 0,0 0 0,0 0 0,0 0 1,0 0 0,0 0 0,0 0-1,0 0-1,0 0 1,0 0-1,0 0-2,0 0-2,0 0-1,0 0-4,0 0 0,0 0 0,0 0 0,0 0 0,0 0-1,0 0 0,0 0 2,0 0-1,0 0 0,0 0 0,0 0 1,0 0 0,0 0 1,0 0-1,0 0 1,0 0 0,0 0-1,0 0 1,0 0 0,0 0 0,0 0 0,0 0 2,0 0-2,0 0 1,0 0-1,0 0 1,0 0-2,0 0 0,0 0 0,0 0 1,0 0-1,0 0-1,0 0 2,0 0-3,0 0 1,0 0 0,0 0 1,0 0-1,0 0 2,0 0-2,0 0 0,0 0 0,0 0 1,0 0 0,0 0 0,0 0 0,0 0-1,0 0 2,0 0-2,0 0 0,0 0 0,0 0 0,0 0 0,0 0 1,0 0 0,0 0 0,0 0 1,0 0-1,0 0 0,0 0 1,0 0 1,0 0 0,0 0-1,0 0 2,0 0-1,0 0 1,0 0-2,0 0 1,0 0-1,0 0 1,0 0-1,0 0-1,0 0 1,0 0-1,0 0-2,0 0 0,0 0 0,0 0 0,0 0 0,0 0 0,0 0 0,0 0 0,0 0 0,0 0 0,0 0 0,0 0 0,0 0 0,0 0 0,0 0 1,0 0 1,0 0 1,0 0-3,0 0 1,0 0 0,0 0-1,0 0 0,0 0 0,0 0 0,0 0-3,0 0-4,0 0-7,0 0-6,0 0-9,0 0-10,0 0-14,0 0-15,0 0-14,0 0-11,1 1-12,1 0-11,-2-1-29,0 0-33,3 3-1,0 0 11,-3-3 19,4 2 19,-4-2 20,0 0 17,0 0 17,0 0 14,0 0 14,0 0 9,0 0 10</inkml:trace>
  <inkml:trace contextRef="#ctx0" brushRef="#br0" timeOffset="38951.2279">28078 11093 3,'-3'4'23,"0"0"10,0 0 7,0-2 7,0 2 8,0-1 9,1 1 12,0-1 11,0-1 15,0 0 9,-1 0 6,2 0-9,-1 0-22,1-1-9,1-1-3,0 0 0,0 0 3,0 0 1,0 0 3,0 0 0,0 0-1,0 0-3,0 0-2,0 0-7,0 0-6,0 0-6,0 0-6,0 0-6,0 0-8,0 0-6,0 0-4,0 0-5,1-2 0,0-1-3,1-1 3,1 0-1,1-3 1,0 0-1,3-2 1,0-2-2,1-2-2,2-1-1,2-2 0,0-2-4,1-1 0,1-1-3,2-1-4,-2 0-5,3-1-6,-1 0-5,0 1-4,-1 1-2,1-1 2,-2 2-1,1 1 0,-2-1 0,0 5 1,-1-2 2,-2 2 1,1 2 1,-2 1 0,-1 0-1,-1 4-4,0 0-7,-2 2-7,-1 0-17,0 0-22,0 3-16,-1-1-15,0 1-11,-1 1-13,1-1-8,-3 2-5,0 0-20,0 0-22,0 0 5,0 0 16,0 0 20,-3 3 19,-1-2 21,0 3 19,-2-2 16,0-1 12,-1 1 11,-1 0 8</inkml:trace>
  <inkml:trace contextRef="#ctx0" brushRef="#br0" timeOffset="39139.2386">28263 10676 2,'-7'-2'26,"1"2"6,0-2 7,1 2 7,1 0 9,1-1 9,0 1 12,1 0 13,-1 1 15,2-1 17,-1 2-4,2 0-23,-1 1-15,0 0-6,0 2-5,1 1-3,0 2-1,0 1-1,0 2-1,0 0-2,0 1-3,1 4-5,1-1-6,-1 0-6,1 2-5,-1 0-4,1-2-3,0 1-3,-1 0-3,1-2-2,1 0-4,-1 1-3,0-3-4,0-1-6,1 1-10,1-1-12,-1-2-11,0 3-9,0-3-11,1 0-12,0 0-13,1 1-11,-1-3-13,2 0-13,-2 1-21,1-1-25,1-1 1,-1 0 12,0-1 17,1-1 17,-1 0 18,1-1 14,0-2 14,1 1 13,0 0 10,1-2 9</inkml:trace>
  <inkml:trace contextRef="#ctx0" brushRef="#br0" timeOffset="39524.2607">28710 10926 16,'3'-6'35,"0"0"10,-1 0 8,1 1 9,-2 1 10,0 2 12,0 1 12,-1 1 14,0 0 19,0 0 22,0 0-8,0 0-35,0 0-21,0 0-12,0 0-8,0 0-3,-2 1-1,1 2 1,-2 1 1,1 0 0,-1 2-1,-1 0-3,-1 2-4,-1 0-6,1 3-7,0-1-5,-1 2-6,0 0-4,-1 1-2,1-1-3,1 1-1,0 0-1,0-1 0,-1 1 0,0-2-2,2 1 0,-1 0-3,1-1-1,0 0-5,0 0-1,1 0-3,0-1-1,1 0-2,0-1 1,2 1-2,-1-2 1,1 1-1,1-1 0,0-2 2,1 0-1,2 0 1,0-1 0,1 1 0,0-3 1,1 2-2,0-2 1,3 0 1,-2 0 0,1-1 2,2 0 1,0 0-2,0-1 2,0 0 0,1-1-1,-2-1 0,2 1-1,-2-1-2,0-1-2,0 1-2,0-1-1,0 1-6,-2-2-8,0 0-15,0 2-19,-1-1-18,-1-1-18,1 0-17,-2 1-16,2-1-16,-3-1-12,0 1-32,-1-1-33,-2 4-2,0-5 10,-1 1 22,-1-1 23,-2 1 25,-2-3 24,-1 2 20,-1-1 17,-1-1 15,-2 0 12,0 0 10</inkml:trace>
  <inkml:trace contextRef="#ctx0" brushRef="#br0" timeOffset="39702.2709">28573 11032 7,'-6'-4'32,"0"1"8,1 0 9,2 2 10,-1-1 10,4 2 12,0 0 11,0 0 16,0 0 15,0 0 20,0 0-5,0 0-26,3 2-18,-1-1-14,2 0-10,0-1-4,2 1-3,1 0-3,1-1 0,1 1-1,1 1-1,1-1-1,0 0-6,0 1-4,2-2-6,-1 3-10,1-3-9,-1 3-8,0-1-12,1 0-12,-2 0-16,2 1-15,-1-3-22,0 4-21,1-1-27,-1 0-30,0 0-27,-2 1-21,0 1 3,1 0 14,-3 0 19,-1 2 20,0-1 19,-1 0 19,-2 1 17,0 1 16,-1 1 14,-1-2 12</inkml:trace>
  <inkml:trace contextRef="#ctx0" brushRef="#br0" timeOffset="39880.281">28898 11223 2,'2'2'34,"0"-1"14,-2-1 12,3 0 12,0 0 13,0-1 13,1-1 16,0 2 15,0 0 18,2-1 21,-1 0 21,1-1-25,1 1-65,-1 0-42,1 1-26,0-3-13,-1 3-6,1 0-5,0-3-4,0 2-3,-1 0-7,3 0-5,-2-1-8,0 1-10,0-2-15,1 2-13,-1-2-15,-1 2-32,0-3-35,-1 1-11,1 0 2,-3 1 11,-1-1 15,-2 3 15,0 0 15,-1-5 14,0 1 13,-2 0 13,-2 0 10,1 0 10</inkml:trace>
  <inkml:trace contextRef="#ctx0" brushRef="#br0" timeOffset="40030.2896">28956 11076 24,'0'0'44,"0"0"14,-3 0 12,3 0 15,0 0 14,0 0 16,1 3 17,0-1 19,0 0 20,1-1 23,0 0-18,0 0-50,1-1-42,1 1-37,0 0-28,1-1-23,0 1-19,0 0-17,1-1-20,0 0-16,1 0-40,0 2-40,-1-1-9,0-1 5,0 0 13,0 0 15,-1 1 15,-1 1 16,-4-2 15,6 0 16,-2 1 14,0 0 11,-4-1 12</inkml:trace>
  <inkml:trace contextRef="#ctx0" brushRef="#br0" timeOffset="40658.3255">29300 11006 16,'0'-1'29,"0"1"7,0 0 6,0-2 6,0 2 8,0 0 9,0-2 8,1 0 12,-1 2 5,1-3 3,-1 1-10,0 2-20,1-2-12,-1 2-7,1 0-6,-1 0-4,0 0-2,0 0 0,0 0 0,0 0 0,0 0 0,0 0-2,0 0-1,0 0-4,0 0-3,-1 2-4,0 2-3,0-1-1,-1 2-1,-1 2 1,1-2 1,-1 2 0,0 0 1,0 3 1,-1-2 1,-1 2 0,1-1 0,1 1 2,-1 1 3,0-2 5,1 2 3,-1-2 3,1-1 0,-1 1 2,2-2-1,0 1-1,-1-3-3,2 0-4,-1-1-2,2-1-6,-1 1-2,1-4-2,0 0-2,1 2-4,-1 0-2,2-1-2,-2-1-4,2 1-1,1 0-3,2-1-1,-2 0 0,2 0-1,0 0 0,0-1 0,1 0 1,1 0-1,-1 0 1,1-1 0,-1 1 4,2 0 0,0-2 5,0 3 3,-1-3 2,0 3 3,2-1 3,-2 1 3,1-1 2,1 0 3,-2 0 3,1 0 1,0-1 3,0 1 3,0 0 2,-1-1 0,0 1 0,2-1-1,-2-1-3,1 1 1,-2-1-1,2 2-2,-2-2 0,-1 0-1,0 1-1,-2 0-1,0 0-3,-1-1 0,1 2-3,-3 1 3,0 0 3,0 0 4,0 0 6,0 0 6,0 0 6,-1 2 5,0 1 3,0 1 1,-1 3 0,0-2 2,0 4-3,-1 3-1,-1 0-3,0 5-7,-1 0-8,-1 3-10,1 1-16,-1 3-17,0 1-23,0-1-27,-1 2-29,1-1-32,0 0-37,1-2-40,1 1-42,0-2-37,0-2-26,2-2-10,0 1 21,-1-1 31,1 0 35,0-2 34,0 0 32,-1 1 28,1 1 27,0-1 21,-1 2 21,1 0 16</inkml:trace>
  <inkml:trace contextRef="#ctx0" brushRef="#br0" timeOffset="42472.4293">21055 7920 18,'-44'-21'20,"1"1"-4,0 4-7,1 1-4,0 0-2,-1 2-1,1 0-1,-2 1-3,2 0-2,-2 1-5,3-3-9,-1 2-1,-1-2 0</inkml:trace>
  <inkml:trace contextRef="#ctx0" brushRef="#br0" timeOffset="47701.7284">21458 11787 12,'3'-2'25,"0"0"6,-1-1 5,0 3 6,0-2 6,-1 0 8,-1 2 7,0 0 6,1-1 6,-1 1-6,0 0-14,0 0-10,0 0-10,0 0-6,0 0-6,0 0-2,0 0-4,0 0-1,0 0-1,0 0 0,0 0-1,0 0 0,0 0-1,0 0 1,0 0-1,0 0 0,0 0-1,2 1 0,2-1 3,0 0 1,0 1 1,2 0 1,0 0 0,4 0-2,1-1 1,0 0-1,5 0 0,0 0-1,3 0-1,1-1 0,1-2-1,3 1-2,2-1-3,1-1-4,2-2-4,2 0-4,0-1-3,3 1-3,0-1 1,2-1 0,0-1 1,3 1 1,1 0 1,0 0 1,2 1 1,1-1 1,2 1 1,0-1 2,1 2 0,0-1 2,2 0 2,0 2-1,1-1-3,0-1-2,-1 2-1,0-2-1,-1 0-4,1 1-1,-1-2 2,1 1-1,0 1 3,-2 1 1,2-2 1,-1 1 1,2 2 1,-1 0 3,1 1 1,-2 0 1,-1 1-1,0 0 1,-2 1 1,-1 1-1,-1 1-3,-2 1-4,-1-1-5,-1 0-5,-2 2-3,-1-1-5,-3 0-4,0 0-2,-2 1-1,0-1-1,-3 1 0,0 0 2,-1 0 1,-1 1 1,-3-2 4,1 2 2,-2 0 5,-2 0 4,0 0 5,-1 0 4,-2 0 4,0 1 4,-2 0 3,0-1 2,-2 2 1,-1-2 1,0 0 1,-3 0 0,0-1 0,-2 1 0,1-1-2,-1-2-1,-2 2-1,-1-3-1,0 0-1,-1 1-1,-2-1 0,0 0 1,0 0 0,0 0 0,0 0 0,0 0-2,-1-1-3,-1-2-3,-1 2-1,0-2-1,-2 0-2,0 1-1,-3-3-3,2 0-1,-2-2 0,0 1-1,-1-1-2,1-1 1,-1 0-2,-1-1 1,1 1 1,1-2 0,0 1 1,-1-1 1,2 1 1,0 1 1,1-1 1,-1 0 0,1 1 1,2 0-1,0 1 1,1 0 0,1 0 0,0 1 3,0 1 1,2 1 0,-1-1 2,0 2 2,1 1 0,0 2 2,0-2 2,0 2 1,0 0 1,0 0 2,0 0 2,0 0 2,2 0 1,1 2 1,0 0 0,-1 1 0,1 2 0,-1 1-1,1 0 0,-1 1-1,0 1 0,0-1-2,-1 3 0,0 0-4,-1 1-1,0-1 0,-1 2-2,1 0 1,-1 2 0,-1 1 0,1-2-1,-1 1-4,1 1-5,-1-1-8,1 1-10,0-1-12,1-2-11,0 3-28,1-3-32,0-1-10,1 0 2,0-1 5,0 1 10,1-3 10,2 1 10,-1-1 11,0 1 11,1-2 9,1 1 9,1-1 9</inkml:trace>
  <inkml:trace contextRef="#ctx0" brushRef="#br0" timeOffset="48452.7714">24743 12053 28,'4'2'38,"-1"1"8,-1 0 10,0 0 9,1-1 9,-2 0 11,-1 2 10,0-1 11,-1-2 13,-2 2-7,2-2-21,-1 2-26,0-1-28,0-2-17,-1 2-8,0-1-5,-1 1-3,0-1 0,-1 1 0,-1-1 0,0 2 1,0-2 0,0 1 0,-2-1 2,0 1 0,-1-1 1,0 0 1,-2 1-1,1 0-1,-2-1-1,-1 1 0,1-2-1,-3 2 1,0-2 0,-2 1 1,1 0 1,-3 1 1,0-1 0,-1 1 2,-3-1 0,-1 0 1,-1 2 1,-1-3 0,-3 3 1,-1-1-1,-1 0 1,-2-1-2,-2 2-2,0-2-2,-1 0-3,-2 1-2,0 0-5,-1-1-4,0 1-2,-1-1-4,0 1-2,0-1-1,0 2 0,-1-1-2,0 0 0,-1 1-1,0-2 2,0 3 1,-2 1 1,1-2 4,0 2 2,-1 1 4,0-1 4,0 3 3,2-1 1,-1 2 2,2 0 0,1-1 2,0 3-1,2-1 0,1-1 0,1 2 1,2-2 0,-1 1-1,3 0 0,2-2 0,0 2-1,2-2 0,1 0-1,1 0 0,1 1 1,1-4-1,2 3 1,1-1 2,0-2-1,0 2 1,3-2-2,-2 2 0,2-2-1,-1 0-1,1 1-1,2-2 1,-1 2-2,0-1 1,1-2-2,1 1 3,1 0-1,1 0 1,0-2 2,3 1 0,0-2 3,1 0-2,2 1 1,2-1 0,1-1 0,1 1-1,1 0 1,2-1-1,0 0-1,0 0 1,0 0-2,0 0-1,0 0-2,0 0-1,0 0-1,0 0 0,0 0 0,-1-2-1,2-1 0,-1 1-2,2-1 2,0-1 0,1-2 1,1-1 1,-1 0 0,2 0 2,0-3 0,1 1 1,-1-2 1,1 0 1,0-1 0,-1 0 1,2 0 2,-2-1-1,0 1 2,0-1-2,0 1 1,-1 0-1,1-1 0,-1 1-1,-1 1-1,0 1 0,0 1 0,0 0-2,0 1-2,-1 3-1,1-2-1,-1 4-1,-1-1 0,2 1 0,-2 1-2,-1 2 0,0 0 0,0 0 0,2 2 0,-1 0 0,1 1-1,-1 2 0,1 0 0,-1 4 0,1-1 0,-1 3-1,1 2 0,-1-1-1,1 3-2,0 2 0,-1 0 0,1-2-2,1 3 0,-1 0 1,1 0 1,0-1 2,0 1 0,1-2 1,0 1 1,1 0 2,0-2 1,2 0-1,-1-1 2,0-2 2,1 0-2,0 0 0,1-3-2,0-1-1,-1 0-3,1-1-3,1-3-7,-1 2-10,0-2-12,1-1-7,-1-1-10,0 1-8,0-1-9,2 0-8,-2 0-19,0-1-20,1 1-3,-1-2 4,1 3 11,-1-1 12,2 0 14,-1 0 13,1 1 12,0 0 9,1 1 10,-1 1 7</inkml:trace>
  <inkml:trace contextRef="#ctx0" brushRef="#br0" timeOffset="52602.0087">5606 3224 7,'-1'-3'27,"0"1"7,0 0 6,-2 1 7,1-2 6,0 2 8,1-1 9,-1 1 7,1 0 9,1 1 9,-1-3-14,0 3-29,1 0-17,0-5-11,0 3-5,0-1-2,0-1-2,1 1 0,0-2-1,0-1-1,2 0 1,-1-1 0,2-1 1,0-1 2,0 0 1,0-2 2,2 0 1,0-3 1,1 0 0,0 0 1,0-1 0,1-1 1,2 0-1,-2-1 0,1 1 1,2-3-3,-1 2 0,0-2-1,1 1-3,1-1-2,-1 2-1,2-1 0,-2 0-2,2 0-2,0 0 0,0 1-3,2 0 1,-1 1-1,1-1-1,0 1 1,0 0-2,1 1 1,0 0-1,0 1 0,1 0-2,-2 0-2,2 1-1,0 0 0,-1 0 0,0 2-2,-1-1 0,1 0-1,-1 0-1,0 2 0,0-1-1,0 0 0,-1 0 2,2 1 1,-3 1 0,1-1-1,0 1 2,-2 0 0,2 0 1,-2 2-2,2-1 1,-1 1-1,0 2 1,0-1-1,-1 2 1,1 0-1,0 0 0,0 1-1,0 0 2,1 2 1,-2-1 1,1 1 1,1 1 1,0 0 2,0 1 0,0 1 1,1-1 1,0 2 2,1-1 0,-1 2 1,1 0 1,0-2-1,1 3 1,-1-1-2,2 0 1,0 0-1,0 0 1,2-1-2,-2 2 2,3-3-4,0 2 1,-1 0 0,1 0 0,0-1-1,1-1-1,-1 1 0,1 1-1,0 0-1,-1 0-1,1-2-1,-1 2 1,1 0-2,-2-2 0,1 3 0,0-1 0,-1 1-2,0-2 1,1 2 0,-2 0 0,1-1-2,0 2 0,-2 0 0,2-1 0,-1 0-2,1 1-1,1-1 0,-2 2 0,0-1 0,2 0 1,-2 0 2,1 1 0,1-2 2,-2 0 1,2 1 3,0 0 0,-1-1 2,1 0 2,1 0 1,-2 0 1,2-1 2,0 0 1,0 0 1,0 1-1,0-1 1,2 1-1,-1-2-1,-1 2 1,2 0-2,0-1-2,0 1 0,0 1-1,1-2 1,-1 1-1,-1 0-2,1-1 0,-1 1 0,1 0-2,-1 0-1,0 0-2,-1 1 0,0 0-2,1-2-1,-2 1-1,0 0-2,1-1 0,0 0-2,-1 0-1,2 1-3,-1-1 2,1 0 1,-2 0 3,2-1 1,1 1 3,0-1 1,-1 2 2,1-3 1,1 3 3,0-2 2,-1 1 0,2-1 3,-2 2 1,2-1 3,-1-1 0,1 2-1,0-1 0,-1 1-4,0-2 1,1 2-2,0-1-1,-1 0-1,1 0-1,-1-1-1,-1-1-2,0 0 0,0 1-2,0-2-2,-2 0 0,0-1-3,1 0-1,-1 0-1,0 0 0,0 0-1,-1-2-2,1 1-1,-2-1 0,1 1-2,-1-1 1,-1 1 1,1-2 0,-2 1 2,1 0 2,0 1 2,-2-2 0,1 1 2,-1 0 1,1-1 2,0 1 2,-2-1 3,1 0 0,0-1 3,0 0 1,-1-1-1,2 0 2,-2-1-1,1-1-1,0 0-1,-2-1 0,2-1 0,-1 1-2,0-1 0,0 0-3,0-3 1,-2 2-1,2-2-1,-1 2-1,0-1 0,-1 0-1,1-1-1,-1-2-3,0 2 0,-1 0-1,-1-1 0,2 0-2,-2 0-1,1-2-1,-2 1 0,0 0 0,0-1 1,0 3 2,-2-3-1,1 1 3,-1 0 0,-1 1 2,1-1 1,-2 2 1,0-1 2,-1 1 1,-1 2 2,1-1 1,-2 1 2,0 2-1,0 0 0,-1 1-1,-1 1 0,0 0 0,0 1 0,-1 1-2,0 1 2,0 0-1,-1 0 0,0 3 0,0 0-1,0 0 0,0 0-1,0 0 1,0 0-1,0 0 1,0 0-1,0 0-1,-1 2 1,-1 0-2,1 1 0,-1-3-2,1 5-5,-1-3-4,0 2-1,0 1-2,0 0 0,0 1-2,-1 1-2,1 2-1,-1 1-2,-1 0 0,2 1 1,-1 0-1,1 0 2,0 2 2,-1-1 5,2 1 4,-1 0 1,2 0 2,0 0 2,0 0 2,0 0 2,2 1 3,-1-2-1,2 2 2,-1 1 1,1-1 0,0-1 1,1 1 0,0 0-1,1 0-2,0-1 0,1 1 0,0-1-3,1-1 0,0 2-1,0-1 0,2-1-1,0 0 0,0 0-2,1 0 1,1-1-2,0 0-1,1 1 1,1-3-2,1 3-2,1-4-1,-1 3-1,3-3-1,-1 2-2,1-2 2,1-1 0,-1 1 3,2-2 0,-1 1 2,2-1 3,-1 1 0,1-1 2,0-1 1,1 1 4,-1-1 1,2-1 3,0 1 2,0 0 1,1-1 1,0 0-3,1 0 1,0-1-1,0 1-1,1-2-1,0 1-1,0 0-2,1-1-1,-2 1 1,2-2-3,-1 2 0,2 0-3,-1-1 0,1 0-4,0 1-1,0-1-3,-1 0-1,0 0-1,1 0-3,0 0-1,0 0 0,-1 0-1,0-1 0,-1 0 1,1 1 0,1-1 3,-1-1 3,0 1 2,1 0 3,0-1 2,0 2 1,-1-2 3,1 0 3,0 0 1,0 0 2,0 0 1,-1 0 0,1-2 1,0 2 0,0-1-1,0 0-1,1 1-2,-1 0 0,0-1-2,0-1-2,0 1-1,-1 0-1,1 0-3,-3 0 0,1 0-1,-1 0-1,-1 0 0,0 1-3,-1 0 0,0 0-1,-1 1 0,-1 1 0,1-1-2,0 0 1,-1 1 1,1 1 0,-1-3 1,-1 2 4,2 0 1,0-1 0,-1 0 2,2 0 2,0-1 0,-1 0 3,1-1 1,0 0 2,1 1 1,0-1 2,-1-1 1,2 0 0,-1 1-1,1-1-2,-1 0 1,1 1-1,0-1 0,0 0 0,0 1-1,-1-1-1,1 0 1,0 0-2,0 2 0,-1-2-2,1 1 1,0-1-3,-1 0 1,-1 1-1,1-2-1,1 2-2,-1-2-2,0 2 2,-1 0-2,2-1-1,-1-1-2,0 1 0,0 0-1,0 1 3,1-2 0,0 0 3,0 0 1,1-1 2,0 0 3,1 0 1,-1-1 2,1 0 0,-1 0 1,2-1 3,0 0 0,0 0 3,-1 0-1,1 0 0,0-1 0,1 0-2,0 2 0,-2-2-3,2 2-2,0-2 0,-1 1-2,0 0 0,0 1-3,-1-1-1,0 1-2,0-1 0,-1 1-1,1 0-2,-1 1-1,1-1-2,-1 1-1,1 1 0,-2-2 0,2 1-1,1 0 2,-1 0 2,0 1 1,0 0 3,0-1 2,0 1 2,1-1 2,1 2 3,0-1 0,-1 0 4,2-1 0,-1 1 3,1 1-1,1-1 1,-1 0 0,0 0-2,0 0 0,0 2-3,0-1-1,0 0-2,-2-1-1,0 2-2,0-1-1,-1 1-1,1 1-1,-2 0-1,0 0-2,-2 0 0,0-3-2,0 3 0,0 0-2,-1 0-1,0 0 0,1-2-2,-1 2 1,0 0 1,0 0 2,0 0 1,-1-1 1,1 1 3,-1-1 0,1 1 2,-2-1 2,1 0 3,0 0 2,-2 1-1,0-1 4,1 0 2,-2 1 0,2-1 2,-2 0 0,2 0-1,0 1 0,-2 0 1,2 0-2,1 0 1,-1 1-1,1 0-1,1 0 0,-1 0-1,1 0-2,-1 1 0,1 0-2,-2-1-2,1 1-1,-1 1-1,-2-1-2,0 0 1,-2 1-1,0-1-2,-2 1 0,1 0-1,-3 1 1,2-1-1,-2 1 1,0 0 0,0 0-1,-2 2-1,2-2 0,-2 1 0,0 1 0,0-1-1,0 1-1,0 0 2,-2 0-1,2 0-1,-1 0 2,-1 1-2,2 0 0,-3 1 0,0-1 0,0 1 1,1-1 0,-2 1 0,0 0-1,0 0 2,-1-1 0,2 1-1,-2-1-1,0 1 0,-1-2 0,1 0 1,-1 1 0,0-2 1,-1 1 1,0-2-1,0 0 1,-1 0 1,-1-1 1,0-2 0,0 2 2,-1-1 2,0-2 2,0 0 1,0 0 1,0 0 0,0 0 0,0 0-1,0 0 2,0 0-1,0 0 1,0 0-2,0 0 0,0 0 0,0 0-1,0 0-1,0 0-1,0 0-2,0 0 1,0 0-1,0 0 0,0 0-1,0 0 2,0 0-2,0 0 2,0 0-1,0 0 0,0 0 1,0 0 0,0 0 0,0 0 0,0 0 0,0 0 1,0 0 1,0 0 1,0 0-1,0 0 2,0 0 0,0 0 1,0 0 1,0 0 1,0 0-1,0 0 3,0 0 0,0 0 2,0 0 1,0 0-1,0 0 1,0 0 1,0 0-1,0 0 1,0 0 0,0 0 0,0 0 0,0 0-1,0 0 0,0 0-2,0 0-1,0 0 0,0 0-3,0 0 0,0 0-1,0 0-5,0 0-6,0 0-13,0 0-15,0 0-19,0 0-17,0 0-17,0 2-14,0-2-31,0 0-35,0 0-9,-1 5 5,0-1 13,0 0 15,-1 0 19,1 1 18,-1-2 18,1 2 17,-1 0 14,0-1 12,1 0 10</inkml:trace>
  <inkml:trace contextRef="#ctx0" brushRef="#br0" timeOffset="53492.0596">17639 2432 25,'1'-11'41,"-1"-1"10,-1 2 10,0 0 12,0 3 12,0 0 14,0 0 14,0 1 18,1 0 17,0 1 21,0 0-19,0-1-49,0 2-32,0-1-16,1 3-9,-1-1-4,0 3-1,0-2 0,0 2 2,0 0-1,0 0 1,0 0-1,0 0 0,0 0-3,0 0-2,0 0-1,0 0-5,0 0-2,0 2-5,0 1-3,0-1-4,0 3-4,0 1-3,0 0-3,0 4-3,1 0-2,-1 2-4,1 2-1,-1 1 0,0 2 2,0 0 1,1 2 4,-1 0 1,1 1 3,-1-1 2,0 2-1,1-2 2,-1 2 3,1-1 0,-1-2 2,1 2 3,0 0 3,-1-2-1,0 1-3,1 0 0,0-1-2,0-1-1,-1 0-2,1-2-2,0 1 0,0-1-1,-1-3-2,1 2-1,0-2 0,1-1 0,-2-2-3,0 1 1,0-3 0,0 2 0,0-3 1,0 1-1,0-3 0,0 2-1,-2-2 0,1 1 0,0-3 0,0 1-1,-1 0 1,1-1-2,-1-1 0,0 0-2,-1-1 0,0 0-2,-1 0-1,-1 0-2,-2-2-1,1 0 0,-1-1 0,-1 0 0,-1 1-1,-1-3-1,0 1-1,-1-2-2,0 2 3,0-1-1,-1 0 1,1 0 0,0-1-2,-2 2 2,3-1 0,-1 1-2,1-1 2,1 2 1,1-1 0,0 2 1,1-1 2,0 0 0,1 2 3,0 0 0,2-1 1,0 1 2,1 0 1,1 0 1,2 1 0,0 0 1,0 0-2,0 0 1,0 0 0,0 0-2,0 0-3,0 0 0,0 0-2,0 0-2,0 0-1,0 0 1,0 0 0,3 0 1,2 0 1,0 0 0,2 0 3,0-1 1,0 0 2,1 1 1,3-2 2,-1 1 2,1-1 3,1-1 0,0 2 1,1-1 2,0-1-2,-1 0 1,2 0-1,-1 1 0,-1 0-1,0 1 1,1-2-3,-2 2 1,-1 0 0,0 1 0,-2-2 0,-1 2-2,0 2 1,0-2-1,-3 1 1,0-1 0,-1 1-2,-1 1 2,0-1 1,-1 2 0,-1-3 0,0 5 1,0-1-2,-2 1-2,0 0-3,0 2-3,-1 1-3,-1 2-8,0-1-12,-2 1-17,2 2-16,-1-1-22,1 0-20,-1 1-24,0-1-22,0 0-32,1 0-31,2-1 1,0 2 17,1-1 19,1 1 23,0-1 21,1 1 22,0 0 19,1 1 17,1 0 16,1 1 12,1 0 11</inkml:trace>
  <inkml:trace contextRef="#ctx0" brushRef="#br0" timeOffset="57300.2774">9220 2992 18,'3'-3'22,"0"-1"3,1 0 4,1 0 2,1 0 4,2 0 4,-1-1 3,1 0 4,1-1-5,0-1-11,1 2-8,0-2-7,3-1-2,-2 1-2,2-2-1,-2 1 1,2-2 1,1 2 0,-1-2 2,2 1 0,0-1 1,1-1 1,0 1 0,1 1 0,1-3-1,0 2-2,2 0-1,-1-2-1,2 1-2,1 0-1,0 0-2,-1 1-1,2-2-2,0 1 0,1 0-3,-2 1-1,2-1-1,0 2-1,0-2-1,-1 3-1,1-1-1,1-1 0,-1 2-1,2-1-1,-2 2-1,2-2 1,0 1 0,1 0 2,0-1 0,0 2 2,2-3 1,-1 3 1,1-2 2,1 1 1,0 1 1,0-3 2,1 3 2,0-1 2,1-1 1,1 1 2,-1 0 1,1-1-1,1 2 0,0-2 0,-1 1 0,1-1-1,1 2 0,-1-1-1,-1-1-2,1 1-1,0-1-1,0 1-3,0-1-2,1 2 0,1-2-1,0 1 0,-1 0 1,1 1 0,1 0 1,1 1 1,0-1 1,0 3 0,1-1 3,2 0 0,-2 1 2,1 2 2,2-1 1,-2 1 0,0 1 0,2 1-2,-2 0-1,0 2-2,1-1-2,0 2-3,-1-1-3,1 2-3,0 1 1,0 0-1,2-1 1,0 3 0,0-1 0,0 0 1,2 0 1,-2 1 0,0 0 2,1-2 1,-1 2 1,1-2 0,-3 1 3,1-1 1,-1-1 0,0 1-2,-3 0-2,1 0-3,-2 0-2,-1 0-2,-1-1-1,-1 1-2,-1 0-1,1 2-2,-2-3 0,0 2 2,-2-2 0,1 1 1,0 1 1,-1-2 2,-1 0 0,1-1 2,-1 1 2,-1-2 2,0-1 1,0 0 2,0-1 3,-1-1 2,1-1 0,-1-1-1,0-1 2,-1-1-2,0 1 2,0-3 0,-1 1 0,0-2-1,-1 0 1,-2-2 0,0 1 0,0-1-2,-2-1 0,-1-1 0,0-1-1,-1 1 1,-2-1-1,2 0-1,-4-1 0,2-1-1,-2 1-1,0-1 0,-2 1-1,0 1 0,0-1 0,-1 0 0,-2 1-2,1 1 0,-1 0-1,-2 0 0,1 2 0,-2 1 0,-1-1 0,-1 3 1,0 0 1,-1 2 2,-1 1 2,0 0 2,-2 1 3,0 3 0,0 0 1,0 0 0,0 0 0,0 0 0,-2 0 0,-1 1 1,0 2 0,0-1-1,0 1 0,0-1-1,0 3-2,0 0-4,0 2-2,-1-2 0,1 3 1,1-1-1,0 2 2,0 0-1,0-1 0,0 2 0,1 1-2,0-2 1,0 3-2,1-1-1,0-1 0,1 2-1,0 0 0,0 0-1,1 0-1,0 0-2,0 0 0,0 1-1,1 1-1,2-1-1,-1 0 0,1 0 2,0 0-1,1 0-2,0 0-1,1 1-1,2 0 1,0-2-1,-1 2 2,4-1 1,-1 0 3,2 1 2,-1-1 2,3 0 2,0 2 0,3-3 2,-1 2 2,1-1 4,0 0 0,2 0 3,0 0 0,-1 1 1,2-2 0,1 0 1,-1 1-2,1-1 0,2 0 0,1 1 0,0 0-1,0-2-1,1 0 0,1 0-3,0 0 0,1 0-1,-1-1-2,0 0 0,0-1-2,0 0-1,-2-1-2,2 0-3,1 0-2,0-1-2,-1 0-2,1-2-1,1 2-3,-1 0 2,0-2-1,1 1 3,-1 0 1,1-1 1,1-1 2,0 1 2,-2 0 3,3 0 1,1 0 4,0 0 1,0-1 3,0-1 1,1 1 0,0 0 2,1-1-1,-2-1-1,1 2-2,0-3-1,-1 1-2,0 0 0,1 0-3,-1 1-1,1-1-3,-1-2-3,0 2-4,0 1 0,0-3-3,0 0-1,1 1 0,-1 0 1,0-1 3,0 0 2,0 0 1,0-1 0,0 0 3,1 1 1,-1 0 1,3 0 3,-1 0 1,0-3 3,0 3 2,1 0 1,1-2 1,-2 2-2,0 0-2,2-1-2,-3 0-1,0 0-2,-1 1-3,0-2-3,1 1-3,-2 0-2,0 1-3,1-1-3,0-1-2,0 1 0,0 0-1,0 0 4,0-2 0,0 2 3,1-2 2,-1 1 1,0 0 4,0 0 2,0 1 4,1-1 3,-1 1 4,0 0 4,-1 0 2,1 1 2,-1-2 2,0 2-2,0-1 0,-1 0-2,-1 1-1,0 0-1,-2 0-1,1 0-1,-1 0-3,-1 0 0,-1 0-3,2 0-3,-1 0-1,0 0-4,0 1-2,0 0-2,1-1 0,-2 2-1,0-1 0,1 0 1,-2 0 2,0 1 1,-1 0 1,1 0 1,0 1 2,-1 1 0,-1 0 2,2-1 2,-1 1 1,1 1 2,-1 0 1,0-1 2,1 1-1,-1 0-1,0 0-1,-1 0-1,0 0 0,0-1-1,0 1 1,-2 0-1,2 1-1,-1 0 0,-1-1-1,0 1-1,0-2-1,-1 3 1,-1-2-1,-1 0 1,0 1 0,-2 0 0,-1-1 2,-1 1 1,0 0 1,-3-1 0,0 2 2,0-2 0,-2 2 2,0 0 1,-2-2 2,1 1 3,-1-2 3,-2 1 4,0 0 1,-1-1 1,-1-1 1,-1 1 0,0-1-1,-1 0 0,-1-1 0,1 1 0,-1-1-2,-1 2-4,1-1-6,-1 1-10,0-2-11,-1 1-8,0 0-10,1 0-7,-1-1-7,0 0-7,1 1-7,-1-3-7,1 1-21,2-1-25,0 0-10,0 0-2,0 0 8,-3-4 12,3 0 12,0-1 13,0 0 11,1-1 10,1-1 8,0 0 9,2-1 8</inkml:trace>
  <inkml:trace contextRef="#ctx0" brushRef="#br0" timeOffset="57988.3168">20601 2472 6,'5'-11'33,"0"2"10,-1-1 10,-1 3 10,0 0 10,1 2 12,0 3 12,-2 0 13,0 0 16,-2 2 15,0 0-7,0 0-28,0 0-28,0 0-28,0 0-15,0 0-9,0 2-6,1 0-2,-1 0-2,0 2 0,0 0-1,0 3-3,-1-2-1,1 4 1,0 1 1,-1 0 2,1 4 1,-1 1 4,1-1 0,0 2 1,-1 2 2,1 0 2,0 0 2,0 2-1,0 0 2,0 0 2,1-1 0,0 2-2,0 0-2,1-1-2,0 0-4,0 0-3,1-2-4,-1 0-3,0-1-2,0 0-2,0-2-1,1 0-3,-1-3 0,1 0-1,-1-2 0,-1 0-1,1-3 0,-2 0 0,1-2 1,0-2-1,0 0 1,-1-1 0,0-2 0,0 0 3,0 0-1,0 0 3,0 0 0,0 0 1,-2 0-3,0-3 1,-1 0-2,-2 1-2,1-3 0,-2 0-1,0-1-2,-1-2-2,-2 1-3,1-3-2,-1 2-5,-2-2-1,2-1-2,-1 2-1,-1-2 0,2 2 2,0 1-1,1-1 2,-1 2 1,3-1 1,0 3 1,1 0 3,2 1 2,0 1 3,-1 0 2,3 1 1,1 2 1,0 0 1,0 0 1,2-2 2,2 2 1,0-1 1,0 1 1,2 0 1,1 0-1,2 0 0,0 0-1,1 0 1,2 1 0,0-1-1,1 0 1,0 0 0,0 0-2,0 0 0,-1 0-3,0-1-2,-1 0-2,-1 0-4,-1 1-9,0-1-13,-3 0-11,0-1-8,-1 2-11,0 0-8,0 0-7,-3-1-4,0-1-4,-2 2-2,0 0-6,0 0-10,0 0-16,0 0-20,0 0 5,0 0 14,-5 2 13,-1-1 16,1 1 12,-1 0 13,1 1 9,1 0 10,-1 1 6,-1-1 7</inkml:trace>
  <inkml:trace contextRef="#ctx0" brushRef="#br0" timeOffset="69730.9884">4849 17108 17,'0'-9'35,"-1"1"9,0 2 8,0 1 10,-1 2 10,-1 0 12,2 1 14,-1 0 15,2 2 17,0 0 20,-3 1-12,0 1-41,0-1-21,0 2-12,0-1-6,0 0-2,0 1-3,1 1-1,-3-1 0,1 2-1,1 0-2,0 0-3,0 0-3,0 2-5,0 0-3,0 0-2,1 1-4,0 0-4,0 0-3,-2 2-4,2-1-2,1 2-3,-1-2-1,1 1-3,-1 0-3,1 1-1,0-1-2,0 0-2,1 2-2,0-3-2,0 1-3,0 0-1,0 1 0,0-2-1,2 0-1,-1 0 0,1-1 1,1 1-1,-1-2 1,1 1 0,2 0 1,-1-3 1,0 2 0,2 0 2,0 0 0,1-3 3,0 2 1,0-1 1,2 0 0,0-1 3,1-1 0,0 1 2,2-2 0,-2 1 0,1-2 0,1 1 1,0 0-4,1-2-3,-2 1-3,1-1-6,0 0-4,-1-1-5,0 1-5,0-2-7,0 0-6,-2 1-6,1-1-10,-2 0-13,0-1-10,1 1-10,-3 0-9,0-1-10,-1-1-25,-1 1-24,-2 0-3,-1-2 11,-1 1 16,-1-1 15,-2 0 16,-2 0 14,-1 0 15,-1 0 13,-3-2 11,0 3 9</inkml:trace>
  <inkml:trace contextRef="#ctx0" brushRef="#br0" timeOffset="69947.0008">4683 17183 11,'-9'-8'31,"0"2"9,1 1 9,0 0 11,2 1 10,2 1 13,0 3 12,1-1 14,1-1 16,-1 2 19,3 0-10,0 0-36,0 0-18,0 0-12,0 0-6,1-2-7,2 0-5,-1 1-1,2-2-4,0 2 2,1-2 0,1 1-3,3-1-2,-1-1-2,1 0-3,0 0-2,3 2-2,-1-2-2,1 1-3,0 0-2,0 0-3,1 1-4,0 0-5,0 0-6,1 1-15,0 0-21,0 1-20,0 1-17,2 0-21,0 1-19,-1 1-40,0 1-44,1 1-7,0 1 10,-1 0 16,1 1 19,-2-2 19,1 3 20,0-1 20,0 2 18,-1-1 16,-1-1 13,2 0 11</inkml:trace>
  <inkml:trace contextRef="#ctx0" brushRef="#br0" timeOffset="70341.0233">5360 17246 8,'5'-2'28,"1"2"8,-3 0 5,0 0 8,-1-2 7,-2 2 10,0 0 11,0 0 12,0 0 13,0 0 14,0 0-11,-2 2-32,-1-2-17,0 2-10,0-1-5,-2 1-2,1 0-1,-3 1 0,1-1-1,-1 0-3,1 2-4,-2 0-4,1 0-3,-1-1-1,0 2-2,0 0 0,0-1-1,1 1-2,-1 2-1,1-2 1,0 0-3,0 1 1,1-1-1,1 1-3,0 1 1,1-1-1,0 0-1,1 2-2,1-1 0,1 0 0,0 0-2,2 1 1,-1 1-1,3-1 0,-1-1 0,2 2-1,0-1 0,3 0 1,0-1 0,0 1 0,1-2 0,3 2 1,-1-2-2,1 0 0,1 0-1,0-1-1,1-2-1,0-1 0,-1 1-2,3-2 0,-2-1-2,1-1-1,0 0-1,0-3-1,-1 1-2,0-1 1,0-2-1,-1 0 0,1 0 0,-2-3 1,1 1 0,-3-1 0,1-3 1,-1 0 4,-1-1 2,-2-1 3,0-1 2,-1 0 3,0-1 2,-3-1 2,0 1 2,-2-1 0,-1 2 2,-1 0 2,-2 1-1,-1-1 2,0 3-1,-2 2-2,-1 0-3,-2 1 1,-1 2 0,0 0 0,-2 2-1,1 2 1,-2 0 0,1 2 0,-1 0 0,0 2-1,-1 1 1,2 0-2,-1 2 1,1 1-1,1 1-3,0 0-5,2 2-7,0-3-9,0 3-10,2-1-8,0 0-14,2 0-14,-1-1-15,2 0-13,0-3-13,1 1-12,2-1-29,2-3-31,0 0-3,0 0 8,0 0 19,0 0 17,0-4 19,0 1 16,0-4 17,0 1 15,2-1 12,0 1 11,0 0 9</inkml:trace>
  <inkml:trace contextRef="#ctx0" brushRef="#br0" timeOffset="78720.5026">5213 12845 12,'0'0'29,"0"-2"7,0 2 6,0 0 8,0 0 7,0-2 10,0 2 10,0 0 13,0 0 9,0 0 9,0 0-9,0 0-24,0 0-13,0 0-10,0 0-6,-1 2-2,0 0-2,1 0-1,-1 1-2,0 1 0,1 0-3,-1 0-3,0 1-3,-1 0-2,2 2-2,-1-1-4,0 0 0,0 1-2,1 0 0,-1 0-1,0 1 0,1-1 0,-1 0-1,1 1 0,0 1-2,-1-1 0,0 1-1,1 0-1,-1-1-1,1 3-1,-1-2 0,1 0-2,-1 3 0,0-3 0,1 2-1,-1 1-2,0-2 0,0 1 0,1 0-2,-1 2-2,0-2-1,1 0 1,-1-1-2,0 1-1,0-1-1,1 0 0,0-1-3,0-1 1,0 0-1,0 0-2,0-2 1,0 1 1,0-1-1,1 1 1,0-3 0,0 1 0,1 0 1,-1-1 0,1 0 2,1 0 0,-1-1 0,0 1 1,0 0 0,1 0 1,2-2 0,-1 1 0,0-1 0,1 0 0,0 0 1,0-1-1,2 1-1,-1-2 1,0 3 0,0-3-1,0 0 0,1 1 0,0-1 0,-1 0 0,0 0-1,0 0 0,1 0 1,-1-1-2,0 1 0,-1 0 0,1-3 0,1 3-1,-2-2 0,0 1 0,0 0 0,0-2 1,-1 1-1,1 2 1,-2-3-1,1 1 0,-1 0 0,0 0-1,-1-1-7,1 2-11,-1-2-9,-1 2-9,1-2-9,-1 2-10,-1-2-10,1 1-9,-1 2-12,-1-4-11,1 4-20,-1-4-18,-1 1 0,-1 1 10,0-1 14,0-1 19,-2 4 14,0-3 13,-2 1 12,1 0 11,0 2 9,0-1 7</inkml:trace>
  <inkml:trace contextRef="#ctx0" brushRef="#br0" timeOffset="78928.5145">5159 13200 13,'-6'-2'29,"1"0"7,0 2 8,1-2 8,0 1 9,1 1 12,0-2 11,1 0 14,0 1 12,0-1 9,2 2-8,0-2-21,0 2-14,0 0-7,0-3-4,2 1-4,-1-1-1,1 2-2,1-2-3,1 0-2,1 0-4,1 1-5,0 0-5,0-1-5,0-1-5,1 3-3,1-2-3,0 2-3,-1-2-3,1 3-4,1-1-3,0 0-3,-1 1-4,1-1-3,-1 1-11,0 0-18,0 1-14,2-1-16,-2 1-15,1 0-14,-1 0-20,1 1-21,0-1-17,0 2-13,1-1 4,-2 1 13,1 0 15,0 1 16,0 0 18,0 0 17,0 0 15,0 0 13,0 0 10,0 1 9</inkml:trace>
  <inkml:trace contextRef="#ctx0" brushRef="#br0" timeOffset="79375.54">5537 13188 19,'1'-2'28,"0"1"7,-1 1 7,0 0 7,0 0 8,0 0 10,0 0 10,-2-1 11,2 1 13,-2-1-6,-1 0-17,0 1-14,-1 0-11,1 0-6,-1 1-2,0 0-3,-2-1-1,2 1-4,-2 0-3,1 1-3,0-1-4,0 1-2,-1 0-2,1 1-2,-1-1-2,2 1-1,-1 1-4,1-1-1,-1 2-2,1-1-4,0 1-2,1-2 1,0 4-1,1-2 1,0 0-1,0 2 0,1-2-1,0 2-1,0 0 1,1-2-2,0 2 2,0-2-1,1 2 1,1-2 0,-1 1 2,1 0-1,0-1 1,1-1-3,0 0 1,0 0 0,1 1-1,2-2 0,-1 1-1,1-1-1,0-1 0,0 1-1,2 1 1,-1-3 0,0 2-1,0-2 0,3 2 2,-2-3 1,0 0 0,0 0 1,2 0 0,-2 0 0,0-3 2,1 3 1,0-3 1,-1 1 1,-1-2 1,2 1 2,-3-1 1,1 0 1,0-2 0,-1 2 2,0-2 1,-1-1 1,-1 2 0,0-2 1,0 1 1,-1-1 2,-1 0 2,0-2 1,0 1 1,-1-1-1,-1 2 3,0-1 0,-1-1 1,-1 1 1,-1-1 3,1 1 1,0 1 2,-1 0 3,-1 1 2,0 0 2,-2 1 1,1 0 1,-2 0 0,1 3 2,0-1 1,-1-1 0,-1 3 0,0-2-2,1 2 1,-1 1-2,0 0-6,1 0-3,0 0-5,0 0-4,1 1-5,-2 0-1,1 1-3,1-1-2,0-1 0,0 2-4,1-1-2,0 0-1,1-1-2,0 0-3,1 0-2,-1 3-5,-1-3-10,2 0-15,0 0-20,0 2-21,1-2-21,0 0-23,0 0-21,2 0-19,-3 0-18,3 0-14,-2 1-12,2-1-20,0 0-16,0 0 13,0 0 23,0 0 29,0 4 27,1 1 25,0-3 22,1 2 18,0 0 17,1 1 13,-1-1 12</inkml:trace>
  <inkml:trace contextRef="#ctx0" brushRef="#br0" timeOffset="83251.7617">7498 17091 13,'-2'2'27,"0"-1"5,1 3 5,-1 1 6,1 0 5,-1-2 6,1 4 7,-1-2 7,-1 0 3,1 2 2,1-2-13,-1 2-20,0-2-13,0 2-7,0 0-3,0-1-2,1 1 1,-1 0 1,0-1 1,1 0 1,-2 1 2,2 0 0,-1-1 0,1 0 2,-1 2 0,-1-1 1,2-2 0,-1 2 2,1 0 0,-1 0 0,0 0-1,1-2 0,-1 2-1,1-1-1,-2 1 0,2-2-2,-1 2 0,1 0-2,0-1 0,-1 1-2,1 0 0,-1-1 0,1 0 0,-1 0 0,0 1 1,2-2 0,-1 1 1,1-1-1,0 0 1,0 0 1,1-1-2,-1 1-1,2 0 0,0-2-1,0-1 0,0 3-2,1-3 0,0 1-1,1-1-1,0 0 0,1 1-1,2-1-2,0 1 1,0-1-1,0 0 0,2 1 0,-1-1 0,1-2 0,0 3 0,1-3-1,-1 0 0,0 1-1,1-1-1,-1 0 0,-1-1 0,1 1 0,-1 0-1,0-3 0,0 3 0,1-2-2,-1 1 0,-1-1-2,-1-1-5,2 1-10,-2 0-9,-1 0-9,0-1-8,0 3-8,-1-3-10,1 1-11,-2-1-9,0 0-10,-1 0-12,-1 0-10,-1 3-18,0-5-14,0-1 5,-2 1 14,0 0 15,-1 0 15,-2 0 15,-1 0 12,0 0 11,0 1 11,-1-1 8,-2 0 9</inkml:trace>
  <inkml:trace contextRef="#ctx0" brushRef="#br0" timeOffset="83481.7749">7336 17249 4,'-8'-2'28,"1"-1"5,2 3 7,1-2 8,0 1 7,1 0 9,0 0 10,0 1 11,3 0 12,0 0 14,0 0-8,0 0-28,0 0-16,0 0-11,0-2-4,3 1-3,-1-1-1,0 0 1,1 1-1,1-1-3,1 0-1,0 1-2,1-1-4,1 0-1,1-1-3,-1 1-1,1 0-1,2-1-2,0 1 0,-1-1-2,2 1-2,-1 0-2,1-1-1,0 1-1,0 2-3,0-3-5,0 3-5,0 0-6,0-2-6,-1 2-7,1-1-9,0 1-9,-1 0-10,1 1-12,0 1-9,0-2-7,-1 3-20,2-1-23,-1 1-11,1 1-5,-1 0 8,0 0 11,0 0 15,0 1 13,-1 0 12,1 1 13,-2-1 11,0-1 10,1 1 8</inkml:trace>
  <inkml:trace contextRef="#ctx0" brushRef="#br0" timeOffset="83782.7921">7895 17345 20,'6'3'29,"-2"1"5,1-1 5,-1 0 6,-1 0 6,0-2 7,0 2 7,-1-3 9,1 2 10,-3-2-6,0 0-19,2 1-14,-2-1-10,0 0-4,0 0-2,0 0 0,0 0 1,1-3 1,0 3 2,0-3-1,-1 0 2,0-1-1,0 0 0,0 0-2,0-2-3,0 1 0,0-3-1,-1 0-2,0 1-1,1-2-2,-1 1-1,0-1-2,0 1-2,0-1-1,0 0-3,0 2 0,1-1-2,-1 2-2,1-1-2,0 1-1,1 2 0,-1 0-1,1 2 2,0 0 0,-1 2 2,0 0 2,0 0 3,0 0 1,3 0 4,0 2 2,0 0 1,1 1 3,-1 2 2,0-1 2,1 2 0,0 1 0,0-1-1,1 2-1,-2-1-2,2 1-2,-1 0-4,0 1-3,-2-1-5,1 0-2,0 0-3,0-1-5,-1 1-5,0-1-8,0-2-7,0 1-11,0-2-9,0 0-9,-1 0-9,0-1-12,0 0-11,-1-2-9,1 2-9,-1-3-19,0 0-23,0 0-7,0 0 3,0 0 12,0 0 15,-3-3 16,-2 2 16,0-4 13,1 0 12,-1-2 12,0 2 11,-1-2 7</inkml:trace>
  <inkml:trace contextRef="#ctx0" brushRef="#br0" timeOffset="88470.0602">7748 12934 6,'0'0'27,"0"0"5,0 0 5,0 0 6,0 0 7,0 0 7,0 0 8,0 0 9,0 0 9,0 0 9,0 0-11,0 0-23,0 0-14,0 3-10,0-1-4,-1 1-1,1 2 2,0-1 0,-1 2 4,0 1 3,0 0 1,1 0 1,-1 0 0,0 1 0,0 1 1,-1 1 2,1-1 1,-1 0 2,0 2 2,0-2 2,0 1-1,-1 1 0,0-1-2,0 1-3,0 1-3,0-2-3,0 1-1,0-1-2,0 2-3,0-1-1,0 0-3,0-1-4,0 2-2,0 0-1,0 0-1,0-1-1,1 2-2,0-1 1,0-2 0,-1 1-1,2 0 0,-1 0 0,1-2 2,0 0-1,1 0 2,0-1-1,0-2 2,0 2-3,0-3-1,2 1 0,-1-2-1,1 0-2,1 0-1,0 0 0,0-2-1,1 2 0,1-1-2,2 0 0,-1-1 1,1 1-2,0 0 2,2-1-1,0 1-1,1-1 1,1 0 0,-2 0-1,1-2 0,0 0 0,0 0-1,0 0 0,0 0-1,0 0-2,-1-1-1,1 0 0,-1 0 1,-1-1-2,-1 1-1,2 0 1,-3-2-1,1 1-1,-1 0-1,-1-1-1,1 3-5,-2-3-4,0 1-7,-1 0-10,-1 0-20,0-1-25,0 3-20,-1-2-19,0 0-17,0 0-13,-1 2-25,-1-4-25,-1 0-13,0 1-6,-2-2 16,0 1 20,-1-1 24,-3 0 22,1 0 24,-1 0 21,-1 0 18,-1 0 13,1 0 12,-2 0 10</inkml:trace>
  <inkml:trace contextRef="#ctx0" brushRef="#br0" timeOffset="88708.0738">7590 13254 7,'-5'1'31,"1"1"8,0-1 9,-1 0 11,2 1 10,1-1 13,0 0 15,2-1 16,0 0 18,0 0 21,0 0-5,0 0-27,0 0-16,3 0-11,1 0-6,1-1-2,0 0-2,1-2-2,1 1 0,0 0-2,3-1-2,0-1-3,0 1-4,2-2-2,-1 2-5,1-1-5,-1 1-6,0-1-7,1 1-8,-1 1-4,0-1-5,2 1-3,-3 0-8,1 0-6,-1 1-8,0-1-9,0 2-12,-1 0-13,0-1-22,-1 1-23,1 0-23,-1 1-20,1-1-19,0 2-16,-2 1-33,1-1-28,-1 2-3,1-1 9,-1 2 22,0 0 24,-1 0 24,1 1 24,0 1 20,-1-2 20,0 2 17,0-1 13,1-1 10</inkml:trace>
  <inkml:trace contextRef="#ctx0" brushRef="#br0" timeOffset="89310.1083">8070 13364 7,'1'1'30,"1"1"7,-2-2 8,0 0 7,0 0 10,0 0 11,2-1 11,-1 0 16,0-2 14,0 0 18,0 1-8,-1-2-29,1-1-18,0 0-13,0-1-5,-1 0-4,1-1-2,0-1-1,0-1-1,-1 0-2,1-1-3,-1 0-1,0 0-1,0-2-2,0 1 1,0 0 0,0-1 0,-1 3 1,1-1 2,-1 0 1,0 1 3,1 1 4,0 2 1,0 0 3,0 1 1,0 2 2,0 1-1,0 2 1,0 0-2,0 0 0,0 0-2,0 0-2,0 0-2,0 0-1,0 0-3,0 0-4,0 0-1,0 0-5,1 1-3,-1-1-4,0 4-5,0-1-6,1-1-4,-1 1-4,0 1-4,1 1-2,0 0-5,0 2-2,0 1-1,1-1-2,0 1-3,-1 2 0,1-1-1,-1 1 1,2 1 2,-1-1 2,0 0 1,0 1 1,1-1 1,0 0 3,-1 0 3,1-1 1,1 1 1,-1-1 0,0-1 1,0 2 1,0-2-1,-1-1 0,1 1-1,0-2 0,-1 2-2,0-2 2,0 0-1,1 0-2,0-1 1,-2 0 1,1 0-2,-1 0 2,1-2 0,-2 1 0,1 0 1,0-1 1,0 0 0,-1 1-1,0 0 0,0-1 3,-1 0-1,0 0 4,0-1-1,0 1 0,0 1 1,-2-1 2,1-2-1,-2 2 0,0 0 1,0 0 0,-1-1 0,0 0 0,-1 1-2,-2-2 0,1 1 0,-2 0-2,1-1-4,-2 0 1,1-1-1,1 2-4,-1-2 2,2 0-1,-1 0 1,2 0-1,-1 0 2,3 0 2,0 0 2,1 0-2,3 0 3,-2 0 4,2 0 0,0 0 4,0 0-2,0 0 2,0 0-3,0 0-2,0 0-2,0 0-2,0 0-2,0 0-2,3 0 0,2 0-4,-1-2 2,3 2-3,0-1 2,1 0 0,1 0-2,1-1-2,1 1 2,1 0 5,0 1 0,-1 0 3,2-2-2,-1 1-1,1 1 0,-1-2-4,0 2 0,1 0-4,-1 0-2,0 0 0,-2 0 2,0 0 0,1 0 0,-1 2 2,-1-2 0,-2 0-2,1 0-2,-1 0-4,-1 1-10,-1-1-12,0 0-12,-1 0-10,-1 0-11,-3 0-13,0 0-13,0 0-14,3 0-20,-3 0-19,0 0-21,0 0-13,0 0-13,0 0-9,0 0-1,0 0-1,0 0 2,0 0 4,0 0-10,0 0-16,-1 4 10,-1 1 18,0-3 25,0 2 27,-1-1 23,0 0 21,0 0 17,0 0 17,0-2 12,0 2 11,0-1 8</inkml:trace>
  <inkml:trace contextRef="#ctx0" brushRef="#br0" timeOffset="92319.2804">14571 4141 6,'-16'-4'23,"1"1"5,1-1 4,-1 1 6,3 2 5,-1-1 5,2 2 6,0 0 6,0 0 5,2 0-5,-2 1-15,1 1-12,1-1-11,-2 1-6,2-1-4,-1 0-4,1 1-4,-1-2 0,1 0-1,0 1 0,-1 1 0,1-2 1,0 0 0,0 0 0,1 0 1,0 0 1,1 0 1,-2 0 0,2 0 1,-1 0 1,2 0 0,-2-2 0,1 1-1,1 1 0,-1 0 0,-1-2-1,2 1 0,-1 0-1,0-1-1,1 1-1,-2-1 0,1 0-1,0 0-1,0 1 0,-1-2-1,0 0 1,1 2 0,0-1 0,0-1-1,0 0 1,0 1-1,1-2 2,1 1-2,-1-1 0,1 0 2,2 0 0,-1-1 1,1 1 1,0 0 0,0 0 0,0 0-2,0 0-2,-1 0-3,1-1-3,0 1-6,-1 0-4,-1-3-2,0 2-12,-1 0-18,-1-2-15,1-1-15,-1 0-2,0-1 2,0 0 6,0-1 7,1 0 7,0-1 8,1 0 7,-1 0 7,1-2 6</inkml:trace>
  <inkml:trace contextRef="#ctx0" brushRef="#br0" timeOffset="93372.3406">13922 3775 21,'-6'-7'34,"0"1"7,0-1 9,1 1 8,1 0 10,0 2 9,-1-1 10,3-1 13,0 2 11,0-2 9,2 1-12,0-1-30,0-1-16,0 2-9,1-2-1,0 0-1,0 2 1,0-1 0,0 0 3,0 3 2,0-2 1,1 1 2,-1 2-3,-1 0-2,0 2-5,1-2-5,-1 2-6,0 0-5,0 0-5,0 0-4,0 0-4,0 0-2,0 0-3,0 0-1,0 0-1,0 0-2,0 0 1,0 0 1,0 0 0,0 0 1,0 0-1,0 0 1,0 0 1,0 0-2,0 0 0,0 0 1,0 0-2,0 0 0,0 0-3,0 0-1,0 0 0,0 0-1,0 0-1,0 0 0,0 0-1,0 0-2,0 0 2,0 0 0,0 0 0,1 3 3,-1 0-1,1 4 4,-1 1 0,0 1 2,0 3-2,0 3 0,-1 2-3,-1 2 0,-1 5-2,1 1 0,-1 1-4,-1 2 0,0 1-1,-1 1-2,-1 0-4,-1 0 0,0 1-3,0 0 1,1 0 4,-1 0 1,-1 1 2,2 0 1,-1 0 5,0 1 2,-1 0 0,1 1 1,-1 1 4,1-2 2,-2 2 3,0-1 3,1 0 3,1-1-1,-2 0 1,2-1 0,0-3-1,-1-1 0,0-1-3,1-2-1,0-1 0,1-2 0,0-2-3,0 1-3,1-4-2,1 0-3,-1-2-5,2-1-1,0-2-3,-1-1-3,1-2 0,2 0-2,-1-4-1,2 1-1,-1-2-2,1-2 1,1 1-2,-1-1 2,2 0-2,0-1 2,3-1-2,-1 1 1,2 0-1,1 0 1,1 0-1,3-1 0,1 1 1,1-1 0,1 0 6,2 0 3,0 0 2,3-1 6,0-1 2,2 0 6,0 1 2,1-2 5,2 2 6,1-2 5,1 1 5,0 0 4,2 0 1,0 0 4,1 0 1,1 0-1,-2 0 1,3 1-1,1-1 2,-2 1-4,1-1-2,0 1-2,-1 1-3,1-1-6,-1 1-2,0-2-6,0 2-2,0 0-6,-2 0-5,2 0-4,-1 0-4,0 0 1,0 0-1,0 2 1,1-2 4,-1 1 2,1-1 4,1 1 8,0 0 2,0 0 4,0 0 5,2-1 4,-1 2 2,3-1 5,-1-1 1,-1 0 0,1 0-5,0 0-5,-1 0-4,0 0-5,0 2-6,-1-2-6,-1 0-8,0 0-6,-2 0-1,0 0-5,-1 1-4,-1 0-4,0-1-4,-1 1-4,0 0-3,-3 0 4,2-1-2,-1 1 3,-1 0 3,0 0 4,-2-1 2,0 1 6,-2 0 1,-1 0 3,0 0 1,-2-1 4,0 0 4,-3 1 5,0 1 0,-2-1 0,-2-1 0,0 1-1,-3-1-3,0 2-1,-2-2 1,-1 0-4,-1 0-1,-2 0 0,0 0 0,0 0-1,0 0 3,0 0-4,0 0 2,0 0 3,0 0 2,0 0 0,0 0 1,0 0 1,0 0 1,0 0 2,0 0 0,0 0 1,2-2 1,-2 2 2,0-2-1,0-1 5,-1-2-3,0-2 3,0 0-2,-1-3 0,1-1 0,-1-2-2,0-2 1,1-4-2,-1 0 0,1-3 0,0 0-1,0-4-1,1 0-1,0-2-4,2 0-4,-1-1 1,1-1-6,1 1-2,1-1-2,1 0-2,2 3-3,-1-2 1,1 3-5,0 1-2,2 1 0,-2 1-3,1 1-1,0 1 1,1 2 0,-1 1 2,-1 1 3,1 2 7,0 0 4,0-1 4,-1 3 5,0 1 0,0 0 3,0 2 5,0-2 3,-1 3 3,2 1 1,-2-2 4,0 3 0,0-1 4,0 1-3,0 0-6,-1 0 0,0 2-4,0-1-1,-1 0-2,1 2-4,-2-1-1,2 1 1,-1 0-2,-1-1 2,1 1-6,0 0 2,-1 0-2,0 0 0,-1 1 5,0 0-1,1 1 2,-1 0 4,-1 0 9,-1 2 10,0 0 7,0 0 14,0 0 9,0-3 8,-2 2 9,-1 0 5,-1-2 4,-1 2 3,-2-1 2,-1 0-1,-3-1-1,-1 0-7,-4 0-10,0 0-13,-4-2-13,0 2-21,-4-1-18,0 1-15,-3-1-18,-1 1-9,-2 0-6,-1 2 1,-1-2 0,-2 3 9,0-3 9,-2 3 0,1 0 8,-2 0 4,1 3 10,0-3 1,0 3 8,0-2 6,0 2 6,0-1 6,1 1 9,0-1-5,-1 1-9,1-2-6,0 2-12,1-2-2,0 2-14,0-1-2,2 0-9,0-2-3,1 3-12,2-3-2,2 0-3,0 2-14,3-2-13,2 0-18,1 1-24,2 0-24,2-1-38,2 1-37,1-1-32,1 1-44,1-1-33,3 0-38,0 0-24,1 0-15,2-1-2,-1 0-12,2 1-2,5 0 40,-6-1 51,6 1 51,0 0 49,-6 0 40,2 1 36,4-1 32,-4 1 25,4-1 22,-3 2 17,3-2 13</inkml:trace>
  <inkml:trace contextRef="#ctx0" brushRef="#br0" timeOffset="97422.5723">10207 13101 27,'2'-2'35,"-2"-1"6,0 3 8,0 0 6,0 0 8,0 0 7,0 0 10,0 0 9,0-2 7,0 2 1,0 0-16,0 0-31,0 0-18,-2 2-9,1 1-5,-1 1-2,1-1 1,-1 3 2,1 0 0,-1 1 1,1 1 0,-1 0 0,-1 1-1,1 0-2,0 1 1,0 0 1,-2 0 0,2 0-1,0 0 1,0 1 1,0-1 1,-1 1 1,1-1 2,0 2 0,0-1 1,-1 0 2,0 1 0,1 0-2,-2 1 2,2 0-1,0-2 1,0 1 0,-1 1 0,1-1-2,0-1-2,0 1 0,2 0-3,-1-2-2,0-1-1,1 1-3,0-3-2,0 1-1,1-1-3,0 0-1,1-1-2,0 0-2,0-3-1,1 2-1,0 0 1,2-1-2,-1-1 0,2-1 0,0 1 0,0-1 1,0 0 0,2 1 1,-1-1 2,1-2 0,0 3 1,1-3 1,0 0 1,0 1-1,1-1 2,-2 0 0,1-1-1,0 1 2,-1 0-2,0-3 1,0 3-1,1-2-3,-2-1-3,1 0-6,-2 1-7,2-2-5,-1 1-19,-1 1-19,-1-1-20,1-1-19,0 1-32,-2 0-34,-1-1-12,-1 1 0,-1-1 11,-1 4 16,-1-6 18,-2 1 17,-2 1 18,-1-1 14,-1 1 17,-1-1 13,-1 2 12</inkml:trace>
  <inkml:trace contextRef="#ctx0" brushRef="#br0" timeOffset="97632.5843">10047 13303 3,'-2'-3'29,"1"0"9,1 1 8,0-1 8,0-1 10,2 3 8,0-2 12,0 2 11,0-2 13,1 1 16,-1 0-7,1-1-26,1 1-20,0-1-17,0-1-11,1 1-9,0-1-3,1 1-2,2 0 0,-1 1 1,1-1-1,0 0-2,2 1-1,-1 0-3,1 0-1,1-1-3,-1 3-1,0-1-6,2 0-7,-1 1-13,0 0-20,1 1-20,-1 0-21,1-1-21,-3 2-27,2-1-24,-1 2-2,0 1 6,-1 0 11,-1 1 14,0 0 13,-1 0 13,0 1 15,-1 1 14,2-1 12,-1 0 11</inkml:trace>
  <inkml:trace contextRef="#ctx0" brushRef="#br0" timeOffset="98014.6061">10541 13320 17,'4'-1'34,"1"-1"8,-1 1 7,-2 1 8,1-2 9,0 2 9,0 0 10,0-2 11,1 2 13,0 0 14,0-1-15,1 1-40,-1 0-23,1 0-11,0 0-5,0 1-2,1-1-1,-1 2 1,0-2 1,-1 3 2,1-1 1,-1 1 0,0 1 2,1-1-1,-2 1 2,0 0-1,-1 2 0,0-2-1,0 3 2,-2-2-2,0 3 2,0 0-1,-2 0-2,1 0 1,-2 2-1,0-1-1,0 2 0,-2-2-1,1 1-2,-2 0 0,0-1-2,0 1-2,-2 0-1,1 1 0,0-2-1,0 1 0,-3 1 1,2-2-1,0 1 1,0 0-1,-1-1 0,1-1 1,1 1-2,0-1 2,0 0 0,1-2 1,1 1-2,2-2 2,-1 0-2,2 0-1,-1-3-4,2 1-1,0-1-4,1-2-2,0 0-3,2 1-4,0 1-2,1-1 0,1 0 0,2-1 0,0 2 0,3-1 0,-1-1 1,1 1 3,1 0 1,1-1 3,1-1 0,0 0 3,-1 1 1,0-2 0,1 1-1,-1-1 1,0 2-2,-1-2 0,-1 1-1,-1 1-1,1-1-2,-1 0-2,-2 1-1,0 0 0,1 0-4,-3 0-5,0 0-4,-1 0-11,1 0-9,0 0-13,0 1-22,-1 0-28,2-1-28,-1 3-29,-1-3-44,2 2-44,-1 0-2,1 0 17,1 1 23,0 0 26,-1-1 25,1 1 23,0 0 23,1 1 17,2-2 20,-1 3 16,2-1 13</inkml:trace>
  <inkml:trace contextRef="#ctx0" brushRef="#br0" timeOffset="98671.6437">12711 13071 21,'3'-5'39,"0"1"12,-1 0 10,0 1 11,-1 3 14,-1 0 14,0 0 18,0 0 20,0 0 23,0 0 26,0 0-12,0 3-43,-2-1-31,1 2-22,-2 0-14,1 1-7,-1 1-2,0 2-3,-3 0-2,1 1 0,0 3-3,0-1-4,-1 2-4,0 2-4,-1 0-2,0 1 3,0 1 0,1-1 2,-2 2 2,1-1 2,1 0 4,0 0 3,0 0 2,-1-1 1,1 1 1,1-1 0,0 0 0,0-2 2,0 2-1,1-2-1,0 0-2,1-2-1,1 0-3,0 0-5,0-2-5,2-1-5,-1-1-4,1-1-6,1 0-3,1-2-4,0 1-5,2-1-2,0-1-4,1 1-2,2-1-3,0-1-2,0 2 0,2-1-2,1-1-1,0-1 1,0 1 0,2-1-1,-1-1 0,1 0-1,-1-1-1,0 0 0,1-1-2,-1 0-1,-1-1-1,1 2 0,-2-2-6,0 1-6,1-1-9,-2-1-6,-1 1-10,0-1-10,-1 1-10,0 0-15,-2-1-15,-1 0-16,-1 0-29,0 0-31,-2 0-26,-2-1-27,-1-1-14,-1 0-9,-2-1 17,-2 0 25,-1 1 29,-2-2 27,-2-1 25,1 2 22,-3 0 20,0-1 18,-2 0 17,1 1 13</inkml:trace>
  <inkml:trace contextRef="#ctx0" brushRef="#br0" timeOffset="98857.6543">12452 13355 18,'-6'-3'42,"0"1"15,1 0 13,0 2 14,3-1 16,2 1 17,0 0 19,0 0 21,0 0 28,2-1 32,1 1 2,0 0-31,2 0-30,0 0-34,1 0-19,1 0-12,2 0-4,1 0 1,0 0 0,3 0 3,0 0 3,0 0-3,1 0-9,1 1-9,-1-1-14,1 1-13,-1-1-12,1 2-12,-1-2-11,0 0-7,1 0-17,-1 0-16,1 0-18,-2 0-18,1 0-20,-1 0-19,1 0-28,-2 0-33,0 0-29,0 0-25,-1 1-29,1 2-22,0-2 11,-2 2 24,1 2 31,0 0 31,-2-1 29,2 3 25,-1-2 22,-1 0 20,1 1 17,-2 0 16</inkml:trace>
  <inkml:trace contextRef="#ctx0" brushRef="#br0" timeOffset="99448.6882">13029 13419 6,'0'0'31,"0"0"9,0 0 9,0 0 9,0 0 10,0 0 11,0 0 13,0 0 18,0 0 18,0 0 22,0 0-2,0 0-25,0 0-18,0 0-16,0 0-11,0 0-4,0 0-2,0 0 4,0 0 1,0 0 0,0 0 1,0 0-3,0 0-2,0 0-4,0 0-2,0 0-2,0 0-1,0 0-1,0 0 2,0 0 3,0 0-1,0 0 0,0 0 3,0 0-3,0 0-3,0 0-4,0 0-1,0 0-6,0 0-4,0 0-5,0 0-2,0 0-7,0 0-5,0 0-7,0 0-4,0 0-7,0 0-5,0 0-3,0 0-4,0 0-4,0 0 1,0 0-5,2 2 0,0-2-2,1 0 0,0 0 1,-1 2 0,0-1 3,1 0-1,1 1 4,0-1 0,1 1 3,0 0 1,1-1 2,-1 1 1,0 1 2,-1 1 0,1-1 3,-1-1 1,0 3 0,1 0 2,-2 0 0,-1 0 0,0 1 1,-1 0 0,0 3 3,-1-1-2,0 1 1,-1-1 1,0 1 3,-1 1-3,0-1 0,-1 0-4,-1-1 0,0 0-2,0 1 1,0-1-3,0-1 0,0 0-2,0-2-2,0 1 0,-1-2-3,2 0 1,0 0-2,0 0 0,0-2-2,1 1 1,-1-2-3,2 0-2,1-1-3,0 0-2,0 0-2,0 0 0,0 0-2,0 0-1,0 0-4,0 0 0,0 0 1,3 0-1,1 0 3,1 0 0,1-1 3,1 1 1,1-1 3,0 1 2,1 0 3,1 0 3,1 0-1,1 0 3,-1 0 4,0 1 0,1 0 2,-1 1-1,0 0-1,0 1 0,0-2 0,-2 1 0,1 3 0,-1-3-1,-2 0 1,1 1 3,-1 1 1,-2-1-1,-1 0 4,-1 1 1,0 0 5,-1 0 3,-1 0 5,-1 1 6,-1 0 4,-1 0 4,0 2 7,-2-2 5,0 2 5,-1-2 3,-1 2 3,-2-2 2,1 2-2,0 0-1,-1-1-3,-2-1-3,1-1-6,-1 1-5,0 0-2,-1-2-7,1 1-9,-1-1-10,0-1-9,-1 0-3,2 0-8,-1-1-5,1 1-8,0-1-15,1-1-14,1 0-17,0 0-15,1 0-16,0-1-20,1 0-20,1 0-18,1-1-31,0 1-31,1-1-28,0 0-18,1 0-18,-1-1-11,2 0-8,0-2-2,1 5 26,0-5 34,0-1 35,0 1 34,0 0 31,0-2 26,1 2 24,-1 0 21,0 0 18,0 0 12</inkml:trace>
  <inkml:trace contextRef="#ctx0" brushRef="#br0" timeOffset="100405.7429">13391 12393 17,'0'-3'29,"0"1"6,0-1 6,0 3 6,0 0 7,0 0 7,0-3 9,-1 1 11,0 0 11,1-1-3,-2 0-14,1-1-13,-1 2-12,1-3-7,-1 0-3,1 0 0,-1-2 2,1 2 2,0-4 3,0 1 3,0-2 2,0 1 2,-1-3 1,1 0 0,1 0 1,-1-1 0,0-1 1,1 0 2,0-1 1,0 0 0,0 0 0,0-1-3,0 0-3,0 0-3,0-1-3,0 1-5,0-1-6,0 0-5,0 1-5,1 0-5,-1-1-2,1-1-5,-1 1-6,1-1 0,-1 1-3,2-1-2,-1-1 1,-1 0-2,0 0 0,0 0 0,0 0 0,0-1 0,1 0 1,-1 2 0,1-2 0,0 1 1,-1 0-1,1-1 2,0 2 1,0 0 2,-1 0 5,1 0 1,0 2 4,0-1 1,-1 1 3,1 1 0,0 1 2,-1 1 0,1 0 1,-1 2 0,0 0 2,0 1-2,0 0 2,0 3-2,-1 1-6,0-1-1,0 2-2,1 1-3,0 0-2,-1 1-3,1 1 0,-1-1-7,1 3-5,0 0-9,0 0-7,0 0-10,0 0-7,0 0-8,0 0-1,0 0-9,0 0-11,0 0-14,0 0-16,0 0-23,0 0-20,2 0-14,-2 0-10,0 0-24,0 0-25,0 0 5,6 0 19,-6 0 20,4-2 21,0 0 22,-1 1 20,1-3 19,-2 0 18,0 0 14,0-2 14,0 0 10</inkml:trace>
  <inkml:trace contextRef="#ctx0" brushRef="#br0" timeOffset="102098.8397">13476 9462 16,'3'-8'36,"0"1"10,-1 2 9,0-1 10,-1 4 11,-1 2 13,0 0 13,0 0 15,0 0 16,0 2 19,-1 2-14,0 1-38,-1 1-29,0 0-20,0 4-13,-1 0-8,0 2-3,0 2 0,-1 1-3,0-1-2,0 3-3,0 0-3,0 0-2,-1 2 0,1-2-1,-1 0 0,0 0 0,1 0 1,-1-1 0,0 0 1,0-1 0,0 1 1,-2-2 1,2-1 2,0 1 1,0-2 2,0 0 2,0-1 1,0 0 0,0-1 1,1-1 0,0-1 1,1 0-1,0-2 1,1 1-1,0-1-2,0-2-3,1 1-3,0-2-3,1 1-2,0-2-4,1-1-1,1 1 0,0 0 0,1 1-2,2-1 1,0 0 0,1 1 1,1-3 0,1 3 1,0-1 4,1 0 2,1-1 3,-1 1 2,0-1 1,2-1 1,-1 0-3,-1 0-1,2 0-1,-2-1-1,0 0-2,1 0-3,-2 0-1,0-1 1,0 0-3,0 2-1,-1-3-1,0 3-4,-1-2 0,-1 0-4,0 1-6,-1-1-9,-1-1-12,-1 1-14,0 0-22,0 1-28,-1-1-27,-1-2-26,0 4-41,-3-5-38,0 0-3,-2 0 16,-1 0 23,-2-1 22,0-1 25,-1 1 23,-2-1 20,-1-1 19,1 1 18,-2 0 15,1 0 13</inkml:trace>
  <inkml:trace contextRef="#ctx0" brushRef="#br0" timeOffset="102307.8517">13294 9740 17,'-4'-1'39,"1"0"10,0 1 12,1 0 12,2 0 13,-3 2 14,3-2 16,0 0 21,0 0 22,0 0 26,0 0-6,0 0-38,3 0-23,-1 2-19,1-2-9,1 0-6,0-2 0,1 2 2,2-1 2,1 0 1,0-1-2,1 1-3,1-1-6,-1 0-7,1-1-7,-1 1-4,2 0-10,-1 1-10,0 0-9,1-1-7,-2 1-7,1-1-5,0 1-7,-1-1-6,0 2-10,0 0-11,-1-2-11,0 2-12,0 0-14,0 0-12,-1 2-21,2-2-19,-2 1-23,2 0-23,-1 2-19,-1-1-14,1 0-20,-1 1-16,0-1 13,-1 1 23,1 0 25,1 0 25,-2-1 22,0-1 21,-1 2 18,1-1 17,0 0 15,-1-1 12</inkml:trace>
  <inkml:trace contextRef="#ctx0" brushRef="#br0" timeOffset="102896.8854">13337 9874 16,'-2'7'36,"-1"-2"10,0 1 10,1-3 11,0 1 11,0-1 14,0 0 15,0-1 17,2-2 20,0 0 23,0 0-10,0 0-38,0 0-23,0 0-13,2-2-5,0-1-3,0-2 1,1 1 5,1-4 5,2-1 7,1 0 5,-1-2 3,2-3 5,0-1 5,2-1 8,-1-2 8,2-1 6,1 1 5,0-3 0,1 0-2,0 1-1,0-1-3,2 1-2,-1-2-7,1 1-6,0 1-10,0 1-11,-2 0-14,1 2-16,-1 0-15,0 2-11,-1 1-12,-1 1-12,0 2-7,-1 1-9,-1 0-6,0 3-8,-2 0-7,0 1-16,-1 1-11,-1 1-19,0 1-21,-1 0-21,-1 0-19,-1 2-17,0 0-13,-2 1-19,0 0-16,0 0-32,0 0-31,0 0-44,0 0-40,-2 4 10,-2-2 28,-1 1 39,-2 1 40,-1-1 37,-1 0 32,-2-1 28,0 0 23,-1-2 22,-2 0 18,0 0 17</inkml:trace>
  <inkml:trace contextRef="#ctx0" brushRef="#br0" timeOffset="103123.8984">13391 9406 18,'-5'0'40,"-1"0"13,2 0 11,-1 1 15,3 1 15,0 0 17,0 1 17,2-3 23,0 3 26,0 0 31,2 0-3,0 2-36,0-2-26,3 4-25,-1 0-11,2 3-10,-1 0 0,2 1 1,1 2 2,-1 1 4,1 1 2,1-1 1,0 1-2,-1 2-7,0-3-7,1 1-9,-1 2-7,0-3-8,-1 2-8,1 0-7,-2-2-7,1 1-9,-1 0-8,0-1-7,0 0-7,-1 1-8,0-1-3,-1-2-8,0 1-2,0 1-3,-1-2-8,1 0-13,-2 0-14,0 0-16,0-1-15,1-1-13,-2 1-12,0-2-13,1-1-26,-1 2-25,1-3-23,0 1-16,0-2-16,-1 1-8,1-2-11,-1-2-5,1 1 20,0-1 28,-2-3 28,0 0 26,0 0 25,0 0 20,0 0 20,6-2 19,-1 1 13,0-3 12</inkml:trace>
  <inkml:trace contextRef="#ctx0" brushRef="#br0" timeOffset="103434.9162">13876 9697 5,'4'-5'30,"0"-1"7,1 2 8,-3 0 11,0 1 10,1 1 13,-3 2 17,0 0 18,0 0 22,0 0 25,0 0-2,0 0-24,-2 2-17,1 1-13,-2 1-5,-1-1-3,1 2-3,0 2 1,-2 0-2,0 0-3,0 4-7,0 0-6,-2-1-8,1 4-8,0-2-3,0 1 0,1 1-1,-1 0 1,0-1 2,1 1-2,1 0-2,-1 1-4,1 0-5,-1-3 0,1 3-4,1-1-2,1 0-2,-1 1-4,0-1-3,0-1-3,1 1-4,0-2-4,0 1-1,2-2-2,-1 1-3,0-2-1,1 0-3,0-1-6,0-1-12,1 1-14,0-3-15,-1 1-13,1-3-19,1 2-16,-1-2-18,1-2-18,1 1-29,0-1-34,1 0-29,-1-2-21,-3 0-20,6-1-13,1-2 20,-1 3 28,0-4 30,0 0 30,1 0 26,-2-3 24,2 1 21,1-1 17,-1 1 18,1-2 13</inkml:trace>
  <inkml:trace contextRef="#ctx0" brushRef="#br0" timeOffset="103724.9327">14025 9859 5,'5'-10'29,"-1"5"7,0-2 7,0 2 7,-2 2 10,1 1 9,-2 0 13,-1 2 15,0 0 17,0 0 20,0 0-4,0 0-24,0 0-18,0 0-12,-1 2-6,0 1-3,-1 0 0,1 2 0,-1 1 0,-1-1 0,1 3-5,0 1-5,-1 1-7,0-1-7,1 1-5,-1 2-4,1-3-1,0 2 1,0 1 1,0-2 1,1 0-1,0 0 1,1 0-2,0 0-1,1-2-2,-1 2-2,2-3 0,-1 2-2,2-1-2,-1-1-2,1-1-4,0 1-2,2-1-1,0 0 0,2 0-3,-1-1-3,1 0 0,0 0-1,1-2-1,1 1 0,-1 0 0,1 0 0,1-2-2,-2 0 1,1 1-1,1-2-1,-1 1 1,0-1-2,0 0 0,-1-1-1,1 0 0,-2 0 0,1 0-4,-2 0-7,0-1-6,-1 1-9,1-1-10,-1-1-9,-1 1-20,-1 1-24,-1-3-25,0 1-22,0 1-29,-2-2-25,0 3-21,-3-5-12,0 2 11,0-2 22,-3 1 23,0 0 24,-2 0 23,-1-1 19,-1 0 20,-1 1 17,0 0 15,-2-2 12</inkml:trace>
  <inkml:trace contextRef="#ctx0" brushRef="#br0" timeOffset="103895.9425">13960 9956 19,'0'0'41,"0"0"12,1 0 12,-1-3 13,0 3 13,2-2 17,1 2 19,-1 0 23,1 0 25,1 0 14,1 2 6,0 1-24,1-3-49,1 2-30,0 0-20,2 1-10,-1-1-5,1 0-3,1-1-3,-1 1-6,0-1-9,1 1-14,0-2-17,0 1-18,0-1-21,0 0-27,0-1-34,0 0-36,-1-1-37,0-1-25,1-1-18,0 1 8,0-1 17,-2-1 20,2-1 22,-1 0 22,0 0 20,1-1 19,0 0 16,-1 0 16,2 2 15</inkml:trace>
  <inkml:trace contextRef="#ctx0" brushRef="#br0" timeOffset="104235.962">14372 9811 6,'8'-5'33,"-1"0"8,-1 0 11,-1 1 10,-1 1 12,2 0 13,-1 2 16,-2-1 18,0 1 20,-1 0 24,0-1 2,-2 2-22,0 0-19,0 0-21,0 0-12,0 0-6,0 0-5,0 0 0,0 0-3,-2 3-5,1 0-6,-1 1-6,1-1-8,-2 2-8,1 1-11,0-1-9,-1 2-5,-1 0-8,1 1-5,0 0-2,0 1-4,0-1-2,0-1 0,1 1-1,0-2 0,-1 2 1,1-2 0,0 0-1,0 1 1,-1-3 0,2 3 0,0-2 1,0 0 1,1 0 4,0 0 2,0 0 0,0 0 2,1 0 0,1 2 2,0-3 0,0 1-1,1 1 2,0 0-1,1-1-2,0 0 0,0 0 1,1 0-4,1-2 0,-1 1-2,0-1-2,0 1-1,0-4-1,1 3-1,0-3 0,-1 1-1,0-1 0,0 0-1,-2 0 0,1 1 1,-1-1-1,1 1 1,-2 0 1,0-1 3,0 1 0,-1 2 3,-1 0 3,1 0 2,-1 2 2,0 2 4,-1-2 0,1 3 1,-1 0 3,-1 0 2,1 4-3,-1-2 1,-1 0-1,0 0-2,1 1-2,0-1-11,0-2-10,-1 1-16,1-1-14,0-1-24,0-2-30,0 0-28,1-1-31,0-1-24,0 0-17,1-3-30,0 0-28,0 0 8,0 0 19,0 0 28,0 0 28,0 0 26,0 0 24,0 0 23,0 0 19,0 0 18,3-3 14,-3 3 19</inkml:trace>
  <inkml:trace contextRef="#ctx0" brushRef="#br0" timeOffset="104880.9989">14559 9765 7,'0'-2'32,"0"2"8,0 0 8,0-3 9,0 3 11,0 0 10,0 0 15,0 0 15,0 0 19,0 0 21,0 0-4,0 0-27,0-3-19,0 3-18,0 0-10,0 0-6,0-1-4,0 1-1,2-1 1,-2 1 0,2-1-2,1 1-1,0 1-6,1 0-5,0 0-4,1 0-3,2 1-1,-1 0 1,0 2 4,1-1 1,0 2 5,1 2 2,-1-2 2,-1 3 0,1 1 4,1 1-1,-2 0 4,-1 2 5,-1-1 4,1 2 4,-2 0 4,1 1 8,-2 2 6,-1 1 9,-1 0 6,0 1 10,-1 1 4,-1 2 5,-2-1 1,1 1 3,0 0-2,-1 0-4,0 1-2,-2-3 2,1 2-5,-1-1-7,1-3-14,0 0-12,-1 0-11,1-3-9,0-2-25,-1 2-23,1-3-36,-1-1-47,1-1-36,0-2-37,-1 0-43,1-2-40,-1-1-48,1 0-46,-1-1-31,-1-2-16,2 2-33,-1-3-26,1 0 32,5 0 50,-6 0 54,1 0 50,0-2 43,0 1 37,1 0 33,1 0 26,3 1 25,-5-1 20,2-1 14</inkml:trace>
  <inkml:trace contextRef="#ctx0" brushRef="#br0" timeOffset="117462.7185">5416 12746 1,'-8'-3'25,"0"3"6,0 0 6,-1 3 6,1-3 8,0 1 6,0 2 8,-1-2 9,0 1 10,0-1 4,-1 0-3,1 1-10,0-1-18,-1 0-8,1 0-4,-1-1-1,-1 1 1,2 0 2,0 0 3,-2-1 2,2 1 3,0-1 1,1 0 0,-2 0 0,1 1-3,1-1 0,0 0-5,0 0-2,1 1-2,0-1-3,-1 1-3,1-1-1,0 1-4,0-1-3,0 1 0,-2 0-2,2 0-2,0 0 1,-2-1-2,1 0-1,0 3-1,0-3-1,-2 3 0,1-1 0,0 0 0,-1 0 0,1 1 1,0-1-2,0 0-1,-2 1-2,2 0 0,0 1-2,-1-1-1,1 0 0,1 0-1,-2 2-1,1-2-1,0 2-2,1-1-2,-1-1-1,0 2 0,2 1-2,-1-1 1,0-1 1,1 1-2,0-1 2,-1 1 0,2 0-1,-1 0-1,1 0 0,0-1-2,-1 1 2,2 0-1,0-1 0,0 1-2,0 1 0,-1-1-1,0 1-1,1 0 0,0 0-1,0 2-2,0-2-2,1 2 0,-2 0-1,1 2-2,0-1 0,0 1 0,1 1-1,0 0 0,-2 1 0,2 0-1,-1 0 0,2-1-1,-1 2 0,0-3 0,1 1-1,0 0 1,-1 0 1,2-1-2,0 0 2,0 0-2,-1 0 0,2-1 0,-1 1 1,1 0-3,-1-1 3,2 1 0,-1 0 1,0-1 2,1 2 2,0-2 1,0 2 2,1-1 2,0 0 1,-1 0 3,1 2 2,1-2 1,-1-1 1,1 3 3,1-2 1,-1 0 1,0 2 0,1-1-1,1 0 0,-1 0 1,0-1 0,1 2 0,-1-1-1,0 0-2,1 1 2,0-2-1,-1 0 0,2 2 0,-1-1-2,0-1 0,1 0 1,-1 2-1,1-2 0,-1 0 0,2 2-1,-1-2-2,1 0 1,-1 1 0,0-1-1,2 0 0,-1 1 1,0-1-3,0 1 2,0-2-1,1 2 1,-2-1-1,1-2 0,0 3-1,0-2 1,0 0-1,0 0 0,0 0 1,-1-1-2,1 2 1,1 0 0,-1-1-1,-1-1 0,1 1 0,0-2 1,0 1-1,0 1-1,-1-1 0,1 0-1,-1-1 0,1 1 0,1-2 0,-1 2 0,0-2 0,0 1-1,0-1 0,1 1-1,-1-1-2,1 0 1,0 0-2,1 1 2,-1-2-2,2 2 2,-1-1 0,1 1-2,0-2 2,0 0-1,0 1 0,0 0 0,0-1 0,0 0-1,1 0 3,-1-1-1,0 1-1,1 0 1,-1-1-2,0 0 2,1 0-3,-1 1 1,1-2-1,0 1 1,0 0 0,-1 0-1,2-2-1,-2 2 1,1 0 0,0-2-1,0 0-1,0 1 1,0 1-1,0-1 1,0-1 1,0 0-2,1-1 0,-2 1 0,3 0 0,-3 1 0,2-1-1,0 0-1,-1-1 2,1 1-1,0-2 0,0 0 0,-1 0-1,1 0-1,0 0 0,0 0 1,0 0-2,0 0 3,0 0 1,0 0 1,-1-1 2,2 0 2,-2-1 1,1 1 1,0-1 1,-1 0 3,1 0 2,0-1 0,-1 3 3,-1-3 0,3 1 3,-3 0-1,1-1 1,1 1 0,-2-1-1,1 0 2,1 0-2,-2 0 0,1 0 0,0 1 2,0-1-2,-1-1-1,1 1 3,-1 0-2,0-1 1,1 1 1,-2-1-2,1 0 0,-1 0 2,1 0 0,-2-1 0,2 1 1,-2 0-1,1 0 2,0-1-2,-1 0 1,1-2 0,1 2 1,-2-1-2,1 0 1,-1 0 0,2-1 0,-1 0-2,-1-1 1,1 1 0,0-1-1,-1 0 0,1-1-1,0 1 0,-1 0-1,-1 0 0,1-2 0,0 2 0,0 0-1,-1-1-1,-1 1 1,0-1-2,-1 2 1,2-3 0,-2 3-1,-1-2 0,0 1-1,0 0-1,0-1 2,-1 0-2,1 0 1,-1 1-1,0-2 2,0 2-2,0-1-1,1-1 2,-2 2-3,1-1 0,-1 0-1,0-1 1,1 0-1,-2 1 0,1-1-1,0 0 0,0 1-1,-1-1 0,1 0-2,0 0 1,0 0 0,-1 0-1,0 0-1,0-1 1,0 2-1,0 0-1,0-2 0,0 3 1,0-1-1,0 0 0,0 1-1,0 0 2,0 1-1,-1 1 0,1-1 0,-1 0 1,0 1-1,1 1 2,-1-1 1,0 0-2,0 2 3,0-1 0,-1 2 1,1-1 0,-1-1 1,1 0 3,-2 2-2,1-2 1,-1 1 1,1-1-1,-1 0 0,0 0 0,-1 0 0,1 1 1,-1-1-1,0 0-2,-2 0 0,2-1 1,-1 1-1,1-1 0,-1-1 0,0 2 1,0-2-1,0 2 2,1-2 4,-1 1-2,2 0 4,-1-1 0,0 1 1,0 0 2,1 0 3,0 1-1,0-1 2,0 2 2,0 0 0,0-1 2,0 1 0,0 1 0,0 0-2,-1-1 0,0 0 0,0 0 0,1 2-3,-1-2-1,0 0 0,0 0-1,-1 1-2,0-2 1,1 1 0,-2 0-2,1 0-1,0-1 0,0 1-1,-1-2-2,0 2 1,1-1-2,0 2 1,0-1 0,-1-1 1,1 2-3,1-1 3,-1 0-4,1 0 2,0 2-1,0-3 0,0 3 0,0-1 0,0 0 2,1 0-2,0 1 0,-1-2 1,0 1-3,1-1 1,-1 2-2,-1-1 2,1-1-3,1 0 1,-2 0-1,1 2 0,-1-2 0,1 0 0,-2 0-1,2-1-2,0 1 2,-1 0 0,0 0-1,0-1 1,-1-1 1,0 2-1,1-3 0,-1 2 1,0 0-2,-1 0 0,1 1 2,1-1 0,-1 0 0,0 0 0,-1 0 0,1 0 0,0 1 2,0 1-2,0-2 0,-2 0 0,2 1 0,0 0-2,-1 0 1,-1-1-1,2 1 0,-1 1-1,0-2 0,0 1 1,-1 1 2,0-2 2,1 1 1,-1 1 2,0 0 3,1-1 1,-1 1-1,1 0 4,-2 0 1,2 2 1,0-1 0,1-1 2,-2 1 2,1 0-2,1 0 0,0 0-3,-1 1 0,1-2 0,0 1 0,0 0-1,0 1 0,-1-1-1,1 0-2,0 1 1,-1-1-1,2 1 2,-3 0-2,1 0 1,1-1-1,-1 2 0,0-2 0,-1 0 1,2 1-3,0-1 1,-1 1 2,0 0 0,0 1-2,0-2 2,1 1-2,-2 1-1,1 0 3,1 0-1,-1 0-2,0 0 3,0 0-2,0 0-1,0 0 2,0 0 0,0 0-2,-1 1 1,2 1-2,-1-2 0,-1 0 0,2 1 1,-1 0-3,0-1 1,1 1 1,-1 0-2,0 0-1,1 0 1,0 0-1,0 1 0,-1-2-1,1 3 2,0-2-1,-1 0 2,0 1-2,1-1 1,0 0-1,0 1-2,0-1 2,1 0-1,-2 1 2,2 0-2,0-1 1,0 1-2,0 0 1,-2 0-1,2 0-1,1 0 0,-1-1 3,0 2-3,1-1 0,-3 0 0,3 0 0,-1 1-3,0 0 3,1-1-1,0 1 1,-1 1 0,-1-1 0,1 1-2,1-1 1,0 0-1,-2 1-1,2 0-1,-2 0 2,2 0-1,0 0 0,-1 0 0,0 1-1,0-2 0,0 2 1,1-1-3,-1 0 1,1 0 1,-1 0-2,1 1 2,-1-2-2,1 1 0,0 1 2,0 0-4,1-3 3,-1 3-3,0-1 2,0-1-2,1 2-1,-2-1 1,2-1-1,0 2 0,0 0 2,0 0-1,0-1-1,0 0 1,1 2-2,0-3 0,0 2 0,-1 0 1,0-1-1,1 1 0,0 0 0,0 0 2,0 0-3,0 0 0,1 0 2,-1 1-1,1-1 2,-1 0-3,1 1 0,0 0 1,-1-1 0,1 0 4,-1 2-4,1-3 1,-1 3 0,1-3 1,-3 3-2,3 0 0,-1-2 1,1 2-2,-1-1 1,1 0 2,0-1-2,-1 2 0,1-1-1,-1 1 0,1-1-1,-1 0 1,1-1-1,0 2 1,-1-2 1,2 2 1,-1 0 3,-1-2 0,2 2 1,-1-1 2,0 0 1,0 0 2,1 1 0,0 0 2,-2-2 1,2 2 2,0-2 2,0 1 2,0 0-1,0-1-1,0 0-1,2 2-1,-2-3 3,0 2 0,0 1-1,1-2 2,0 2-2,0-2 2,-1 2 0,1-2 0,0 2-3,0-2 2,-1 2 1,1 0-1,0-2 1,0 2 0,1-1-1,-1 1-2,0 0 1,1-2-2,-1 3 2,0-3-2,0 2 2,1-1-2,-1 1 2,1-2-2,-1 2 1,1 0-2,-1-1 0,2 1 1,0-2-1,-1 3 0,0-2 1,0 1 0,0 0 0,1-1-1,-1 1-1,0 0-1,1 0 3,-1-2-3,1 2 1,1 1 0,-1-3 1,0 2 0,0-2-1,0 2 1,0-2-1,1 2-2,0 0 2,-1-2-1,2 2 3,-1-1-4,0 1 0,1 0 1,-1 0 0,0 0 3,2 0-3,0 0 0,-1-1-1,0 2 0,0-2 1,1 1-1,0-2-1,-1 2 3,0-2-2,0 2-1,1 0 2,-1-1-2,1 0 0,-1 0 0,0 0 0,0 0 0,1 0 0,-1 0 0,1-1 0,-1 0 0,0 2-2,1-2 1,-1 0-2,0 0 2,2-1-2,-2 1 0,1 1 1,0-2-3,0 0 3,1 1-1,-1-1-3,0 0 2,0 0 2,1 1-4,-1-2 3,1 2-1,0-1-1,-1 0 1,2 0 0,-1 0-2,-1 1 2,1 0 0,1-2-3,-2 3 2,2-3-2,-2 2 2,3 0-2,-3-1 2,1-1-2,0 2 2,0 0-3,1-1 0,-1-1 1,0 2-1,0-2-1,2 1 1,-2-1-3,1 1 1,-1-1-1,1 1 0,1-1-1,-1 0 1,0 1-1,2-1-1,-1-1 0,0 1-2,1-1 1,0 1 1,0 0-2,2-1 0,-2 0 0,0 0 1,2 1-1,-2-3 2,1 2 0,0-1 1,-1 0-2,1 1 1,-1-1 1,-2-1 0,1 1 0,0 0 2,0 0-2,-2-1-4,1 1-3,-2-1-10,0 0-9,0 0-10,-1 0-14,2 0-11,-3-1-16,0 1-22,0-2-29,0 1-25,0-1-22,-1 0-37,0 0-33,-1-1 5,1 1 23,-3 2 29,0 0 28,-1-5 26,-2 1 26,0 0 21,-1 1 19,-2-1 18,-1-1 15,0 1 14</inkml:trace>
  <inkml:trace contextRef="#ctx0" brushRef="#br0" timeOffset="119176.8165">4415 13188 5,'0'0'33,"0"0"9,0 0 9,0 0 11,0 0 11,1 1 13,-1-1 13,0 0 17,0 0 17,-1 2 22,1-2-4,0 0-23,0 0-25,-3-1-25,0 0-13,0 0-10,0-2-4,0 1-3,0 0 0,-1 0 0,0-2-3,-1 0-1,2 0-3,-1 1-3,0-2 0,0 0-1,-1-1 0,1 1 1,-2-1 1,1 2 2,0-2 2,0 0 2,0 3 1,0-3 1,-2 1 5,2 1 0,0-2 2,-1 2 0,0 0 0,-1-1 0,1 2-1,-1-1-1,0-1 0,0 1-1,-2 0-3,2 0 1,-1-1-1,-1 2-4,0-1-2,0 0-1,0 1-4,-2 0-4,2-1 0,-1 0-2,-1 0-1,0 2-2,0 0-1,1-1 1,-1 0 0,0 1-2,0 0 0,1-1-3,-1 1-1,0 0-3,1 0 0,-2-1 1,2 3 0,0-3-4,-2 1 0,2 0 1,0-1-4,-2 2-4,2 0-1,-2-1-1,3 1-2,-1-1-1,-1 1 2,1-1-2,1 1-1,-3 0-1,3 1-2,-1-1 0,-1 1 0,1 0 0,0 0 0,0 1 3,0 0-3,0 0 0,0 1 0,0-1-3,0 1 1,2 1 1,-2-1-2,1 0 0,0 0-3,-1 1 2,1 0-3,0-1 1,0 1-3,1 1 2,0-1 0,0 0 1,0 1 0,0-1 4,2 1 0,-1 0 2,-1 0 0,2 1 0,0-1 2,0 1 0,0 0 4,0 0-2,1 0 1,-1 0 2,1 2-3,0-2 1,0 2-3,-1-2 0,2 2-2,-1 0 0,1 0-2,0-1 0,-1 2-4,0-1 3,1 2-1,0-2-2,1 1 2,-1-1-4,0 2 3,0-2-4,1 2 2,-2-1-1,2 1-1,0-2 4,0 1-1,0-1 3,1 1 2,0-1 1,0 0 0,-1-2 0,1 1 0,1-2 1,-1 1 2,1-2 1,-2 0 0,2 0 3,1-3-2,0 0-1,0 0 0,0 0-2,0 0-2,0 0-2,0 0-2,0 0 0,0 0-3,0 0 0,0 0-5,0 0 0,0 0-1,0 0-1,0 0-1,0 0-1,1 0 1,2-2 0,-2 0 0,1-2-3,0 0 4,1-1 2,0-2 1,0 0 2,2-2 3,0-1 1,2 1 4,-1-3 1,0 1 1,1-1 3,-1 1-1,2 0 1,-1-2 2,-1 2 1,2-2 1,0 1-1,-1 1-3,0-3-2,1 3 1,0-1 1,-1 0-1,0 0-1,0 0 1,0 0 2,0 2 1,0-2 2,-1 2 0,0 0 0,1 1 0,-2-1 2,0 2-2,-1 0 4,0 3 1,0-2-1,-1 2 1,1 0-3,-1 0-1,-1 2 0,0 0-2,0 2 0,-1-2-2,1 2 1,-2 1 0,0 0 1,0 0 0,0 0 3,0 0 3,0 0 0,0 0 3,0 0 4,0 0 1,0 0 4,0 0 1,0 0 3,0 0 2,0 0 1,0 0 2,0 0 2,0 0 2,0 0 0,0 0 3,0 0 0,-1 1-3,1-1 0,-1 3-2,0-2-4,0 2-3,-1-1-1,1 0-1,-1 0-6,1 1-3,-1 1-2,-2-2-4,2 2-4,0-1-5,0 2-3,-1 0-5,0 0-1,0 0 1,0 0-4,-1 1-2,1 0 1,0 0-3,-1 0-1,1 0 2,0 1-2,0-3 1,1 3-1,0-2-1,1 1-1,-1 0 1,1-1-1,1 0 1,-1 2 0,0-2 0,1-1 0,0 1 1,0-2 1,0 2 0,1-1-1,-1-1 3,1-1 1,-1-2 0,0 3 4,0-3-1,0 0 4,0 0 1,0 0 1,0 0 1,0 0 0,0 0 0,0 0 0,0 0 1,0 0 3,0 0 1,0 0 1,0 0-1,0 0 2,0 0-3,0 0 1,-3-3 2,2 2-1,-1-2 3,-1 1-1,0-1 2,0-1 2,0 0-2,0-1 1,-2-1 1,1 0 2,-1-1-1,1 0 1,-2-1-2,2 1 3,-1-1 1,1 1-1,0-1 1,-1 1-2,0-1 0,0 1 2,1-1 0,1 1-2,-1-1 0,0 1 1,1-1-3,0 2 1,-1-2 0,1 1-3,0 0 0,1 2 1,-1-1-2,1 0-2,1 1 2,-1 1-1,1 1-3,0 0 1,0 1 0,0 0 3,1 2-3,0 0 1,0 0 2,0 0 3,0 0-3,0 0 3,0 0-3,0 0 3,0 0-1,0 0-1,0 0-1,0 0-1,0 0 0,0 0-2,0 0-4,1 2-2,-1-2-2,1 3-2,0 0 0,-1-1-4,1 2 0,1 1-1,-1 1-1,1 0-1,-1 2-1,1 1 3,1 2-5,-1 0 1,0-1 0,-1 2 2,3 2-2,-3-3 0,1 2-2,-1-2 0,1 0 2,0 1-1,-1 0-1,1 0-1,-1-2 0,1 2-1,-1-1 1,1 0-1,-1-1-1,1 2-1,-1-2 1,1 1 1,-1-1-1,1 1 0,0-2-1,0 0-3,-1 1 1,1 0 0,0-1 1,-1-1 1,1 1 1,0-1 0,0 1 4,0-2 2,0 0 1,0-1 1,0 1 2,1-1 2,-1 0 3,-1-1-1,2-1 3,-1 0 1,0 0 0,0-2 1,-1 1-1,1-1 0,-1 0-1,1-1-4,0 1 0,-1-2 2,2 1-3,-1 0-1,0-1-1,1 0 2,2 0 0,-1-1 1,1 0 0,1 0-1,1 0 3,1-2 3,0 1 0,0-1 1,2 1 1,0-3 0,1 0 2,-1 0 1,2 0 3,-1-1 0,1 1 3,-1-1 0,0-1 2,0 3 1,0-2 1,-2 1-1,1-1 1,-1 2-4,-1 0 4,-1 1-2,0 1 0,-1-1 1,0 1-9,-3 0-10,1 2-20,-1-1-16,-1 0-27,-2 1-26,0 0-38,0 0-43,0 0-49,3 1-47,-3-1-63,0 0-53,2 4 3,-2-4 30,0 5 41,0-1 46,-1 3 43,0-2 38,-2 1 35,2 0 31,-1-1 26,1 2 23,0 0 21</inkml:trace>
  <inkml:trace contextRef="#ctx0" brushRef="#br0" timeOffset="120576.8966">2477 13059 35,'-2'-1'48,"-1"-2"12,1 3 14,-1 0 14,0 0 16,0 2 16,-1-1 21,0-1 23,1 2 26,-2 0 32,0-1-17,0 2-61,0-1-39,0 0-23,0 0-13,-1 1-6,-1-1-1,1 0-1,-1 1-2,1-1 3,-1 3 1,0-3-2,0 2-1,1 0-1,-1-2-2,-1 3 2,1-1-1,-1 1 1,1-1 1,-1 2 4,0-1 1,-1 2 1,0-1 2,1 1-1,0 0-1,0 0 1,-1 1-2,2 0-2,-1 1-7,1-2-2,-1 2-9,0 0-1,2-1-7,-1 0-7,0 1-2,1-1-3,1 0-2,0 0-2,0 0-3,1-1-4,-1 0-2,1 0-5,1-1 2,0 1 2,1-1-3,0 0-2,0-1-3,0 2 2,2-3 1,-1 2-3,1-1 0,0 1-2,1-1 1,0 1-1,1 0-1,-1-1 4,1 0-4,0 2 0,1-2 1,0 1 1,1 0-1,1-1 1,-1 0-2,1 0 0,0 0 1,0-2 1,1 1-1,1 0 3,0-1-1,0 0-2,0-1 2,3 0-1,-2 0-1,1 0 4,2-1-3,-1-1-1,0 0 1,1 0-1,-1 0 1,0 0-1,0 0-1,0-1 0,0-1 0,0 0-1,0 0-2,-1-1 0,1 0-1,-1-1-2,0 2 2,0-3-3,1 1 3,-1-1-2,-1 0-2,2 0-1,-2 0 1,0 0-1,0-2 1,2 1 1,-2 0 0,0-1 0,1-1 2,-1 1 1,0 0 2,0-2 2,0 1 2,-1-1 2,-1 0 2,0-1 5,1 1 4,-1-3 11,-1 3 5,-1-3 10,0 2 5,-1-2 9,-1 0 4,0 0 6,0 1 6,0-2 8,-1 2 5,-1-1 10,-1 1 6,-1 0 5,1 0 4,0 1 2,-1 1-1,0 1 4,0-1 4,-1 2-1,0 1 8,-1-1-4,0 2 3,0 0 5,-2 1 0,1-1 2,-1 2-3,0 0-5,-1 0-1,-2 0-6,1 1-6,-2 1-8,-1-1-12,0 0-5,-1 1-16,-1 0-6,1 1-13,-2 0-8,2 0-5,-2 1-13,1 0-19,2 1-24,-2 0-19,1-1-22,0 1-26,1 1-23,2 0-28,1 0-23,-1 0-27,2 1-29,0 1-27,2-1-32,-1 0-28,3 0-20,1 1-12,1 0-6,1 0-14,1 2-14,2-2-11,1 3-7,2 0-27,1 0-16,0 2 35,1 0 53,2-1 55,0 2 50,0-2 43,2 1 38,-2-1 31,0 0 27,2-1 23,-2-1 19,1 1 16</inkml:trace>
  <inkml:trace contextRef="#ctx0" brushRef="#br0" timeOffset="120918.9162">2705 13519 27,'0'0'59,"0"0"25,-1-3 28,1 0 33,-2 2 37,1-1 43,1 2 53,0 0 63,-2 0 80,2 0 100,0 0 61,0 0 16,0 0-38,-2 0-98,0 2-77,0-1-68,-1 1-56,1 1-56,-2 0-79,1-1-96,-1 2-140,0-1-149,0 0-181,-1-2-140,0 1-85,-1-1-28,1-1 68,-1 0 90,1 0 83,0-3 76,0 3 68,-1 0 58,1 0 52,1 0 44,4 0 39,-5 3 32,0 2 28</inkml:trace>
  <inkml:trace contextRef="#ctx0" brushRef="#br0" timeOffset="133941.661">2104 8609 5,'1'-8'40,"-1"1"14,0 2 13,-1 0 16,0 2 15,-1-1 16,1 3 20,1 1 20,0 0 28,-1-2 31,1 2 39,0 0-19,0 0-71,0 0-39,0 0-19,-2 1-10,2-1-2,0 0-1,-2 1 2,2-1 4,-1 1 2,0 1-3,0 0-5,0 1-11,1-1-12,-1 2-13,0 0-14,1 3-10,-1-1-10,0 2-9,0 3-3,1 1-5,0 1-2,1 1-1,0 2 2,0 1-2,-1 2 0,2 2 2,-1-1 1,1 3 1,0 0 0,-1 1 1,1 0-2,-1-1-2,1 3 2,-1-2-4,1 1-1,-1 1-2,1-1 3,-1 0 3,1-1 1,-1-1 1,0 0 2,1-2 2,-1-1 0,1 0 0,-2-3 3,2 0 2,-1-1 0,0-1 3,1-2 3,-2-1-3,1 0 2,0-2-5,0-1 0,-1-2-2,1-2-3,0 1-2,0-2-4,-1-1-2,0 0-1,0-3-3,0 0-3,0 0-1,0 0-1,0 0-2,0 0 1,0 0 0,2-3-1,0 0 0,0-1-1,0 0 0,2-3 1,-1 0-1,1-3 0,0-1-1,0-2 0,1 1 1,1-2-1,0-1-1,0 0-2,0-1 0,0 1 1,0-2 3,2 3 3,-1-1 1,-1 1 2,1 2 1,1 0 3,-1 2 2,0 0 3,0 1-1,2 1 2,-2 1 4,0 2 1,0 0 1,1 1 0,0 1-3,-1 1-1,1 2 0,0 0-1,-1 0 0,1 2-1,-1 1 0,2 1-1,-2 1 1,0 0-2,-1 0-1,1 1 1,0 2-2,-1 0-1,-1 0 3,0 1-1,-2 0 5,0 1 3,1 0 2,-2 2 1,-1-1 4,0 0 2,-1 0 4,0-1-1,-1 2 4,1-2 3,-1 0-3,-1-1-1,1-1-8,-2-2-10,2 0-20,0-1-19,0 0-16,0-2-17,0-2-31,1-1-37,0 0-37,0 0-34,0 0-26,0 0-16,0 0-37,0 0-30,0-4 15,0-1 32,1 0 37,0-2 35,0 2 32,1-2 28,2 1 27,-1-1 24,1 2 20,1-2 17,1 2 12</inkml:trace>
  <inkml:trace contextRef="#ctx0" brushRef="#br0" timeOffset="134519.6941">2714 9353 17,'2'-7'38,"-2"0"10,2-1 11,-1 1 12,0 2 12,-1 1 13,1 0 16,0 0 18,-1 3 21,0-2 24,0 2-6,0 1-37,0 0-25,0-3-16,0 3-11,0 0-4,0 0-2,0 0 1,0 0 0,0 0 0,0 3-2,-1 2-4,0-2-4,1 4-6,-1 0-6,0 1-6,-1 2-5,2 1-5,-2 1-3,1 2-6,-1-1 0,1 2-3,-1 0 0,1 0 1,-1 1-1,1-1 0,-1-1 2,1 1 0,-1-2-2,2 1-1,-1-1-5,0 0-2,0 1-2,1-3 0,-1 0 0,0 0-2,1-1 0,0-1 0,0-1-1,1 2-1,0-3-1,-1 0 0,1-2-6,0 2 1,0-2-4,0-2-1,1 2-1,0-1-4,0-1 0,1-1-4,1 1-1,1-2 0,0 2-2,0-2-1,1 1 0,0 0 2,0-2 1,1 0 2,0 3 3,0-3 1,-1 0 2,2 0 1,-1-3 0,-1 3 1,1 0 2,1 0 2,-3-2-2,1 0 1,-1 1-6,-1-2-7,0 2-10,0-2-10,0 1-15,-1 0-13,-1-1-22,0-1-28,0 1-29,-2 0-25,0-2-30,-1-2-25,-1 3-19,-2-2-8,-2-1 15,1 2 26,-1-2 28,-2 2 27,-1-1 24,-1 0 21,-1 1 22,0 0 18,0 1 16,-1-1 12</inkml:trace>
  <inkml:trace contextRef="#ctx0" brushRef="#br0" timeOffset="134682.7034">2585 9511 19,'-5'-3'40,"2"1"13,0 0 13,1 1 13,-1 1 16,3 0 17,0 0 19,0 0 23,0 0 24,0 0 31,0 0-5,0 0-37,0 0-30,3-2-23,1 2-18,0 0-12,2-2-8,0 1-5,1-1-4,1 0-3,0 1-4,1-1-5,1 1-9,-1 0-9,1 1-10,0-1-10,1-1-13,-1 2-18,2 0-16,-1-1-19,1 1-29,0 0-32,0 1-37,0-1-32,-1 0-35,2 3-29,-1-1 5,-1 1 19,2 2 25,-1 0 24,1 1 26,-2-1 24,1 3 22,1 0 19,-1-2 19,2 1 15,-2-1 19</inkml:trace>
  <inkml:trace contextRef="#ctx0" brushRef="#br0" timeOffset="135073.7258">3077 9549 19,'5'-2'39,"-1"-1"11,-2 2 13,0 0 12,-2 1 16,0 0 17,0 0 21,0 0 22,0 0 26,-2 1 30,-1 0-7,-2 1-40,1-1-28,-1 1-22,0-1-12,-1 1-8,-1 0-6,-1 1-4,0 1-5,1-1-9,-1-1-5,-2 3-6,2-1-6,1 0-5,-1 1-7,0 1-3,1 0-7,0 0-3,1 0-8,-1 1-1,2 0-3,1-1-3,0 2-3,1-1-1,1 3-4,-1-3-1,2 1-3,0-1-2,2 0-1,0 1-1,2-1-2,0 0 1,0 0-2,2-1 3,1 1-1,2 0 0,-1-2 0,2 1 2,0-1 1,3 0 0,-2 0 2,1-2 0,2 1-1,-1-1 3,1-1 1,-1 1 0,1-1 1,0-2 1,-1 0 1,2 0 0,-1-2 2,1-1 0,-1 2 1,0-2 2,-1-1-1,0 0 2,0-1 3,-1-1-1,-1 0 2,1-1 2,-1 0 2,-2 0 0,1-1 3,-2-2 3,0 1 2,-1-1 4,0-2 0,-1 2 2,-2-2 3,0 0-1,0 0 2,-2-2 2,0 1-1,-1-1 1,-2 0 2,0 0 1,-1 1 2,-1 1 1,0 0 3,-3 0 4,0 1 3,0 2 1,-1 0 2,-3 1-1,1 3 4,-1-2-3,-2 4 2,1 0 2,-1 1-2,1 0 0,0 2-4,0 1-7,1 1-5,1 0-9,1 1-6,0-1-7,3 3-5,-1-1-3,2-1-10,0 2-14,2-2-23,0 1-30,0-1-37,2-1-35,1-2-33,1 3-25,1-1-46,0-1-43,-2-1-60,5 2-50,1-2 15,2 1 38,-1-1 46,0 0 44,0-1 44,2 0 38,-1-1 33,1 0 29,0-1 24,1 1 20,-1-3 17</inkml:trace>
  <inkml:trace contextRef="#ctx0" brushRef="#br0" timeOffset="135316.7397">3409 9319 2,'0'0'39,"0"0"15,0-2 14,0 2 15,0 0 16,1-2 18,-1 2 21,2-1 22,0 1 29,1-1 32,-1 0 39,1 1-19,0-1-68,2 1-48,-1-1-32,1 1-17,2 0-11,0 0-5,0-3-1,0 3-2,0 0 0,3-2-7,-2 0-8,1 1-9,0-1-8,-1 0-7,0 0-6,0 0-5,1 1-5,-1-2-2,-1 1-2,0 0-8,1 1-8,-2-1-11,-1 0-13,-1 2-13,0-3-14,-1 1-28,0 1-31,-1-1-30,-2 2-29,0 0-33,0 0-26,-4-4 8,1 0 20,0 2 26,-3-1 28,1 0 26,-2 0 23,-2-1 21,2 1 19,-2 0 17,0-2 15</inkml:trace>
  <inkml:trace contextRef="#ctx0" brushRef="#br0" timeOffset="135528.7518">3360 9169 23,'-10'-4'44,"2"1"14,2 1 14,1 0 18,1 1 18,0 2 22,2 1 24,2-2 28,0 0 32,0 0 40,0 0-1,0 0-41,2-3-29,2 3-27,0-2-16,1 0-12,1 0-7,1-1 1,2 0-2,1 1-2,-1-1-6,3-1-4,0 1-8,-1-1-9,1 1-10,0 0-10,0-1-12,-1 0-9,0 0-9,1 2-7,-1-2-9,-2 0-8,2 2-5,-2-3-3,0 3-6,0-1-2,-1 0-1,-1 2-1,0-2-8,0 1-6,-2 0-14,0-1-14,-1 2-19,0 0-16,-1-1-17,-1 1-12,-1-1-18,-1 2-22,2 0-28,-2 0-28,0 0-20,-1-3-14,1 3-34,-2-3-29,-1 0 14,-1 0 30,0 0 37,-1 1 33,-1 0 30,-1 1 27,0-2 25,0 2 20,0 0 20,-2 0 16,1 0 13</inkml:trace>
  <inkml:trace contextRef="#ctx0" brushRef="#br0" timeOffset="137495.8643">4158 8978 22,'-7'0'37,"1"0"9,-2-2 9,1 2 9,1-1 11,-1 0 13,0-1 14,1 1 16,1-1 21,0 0 23,2-1-14,-1 3-44,1-3-26,0 2-14,1-2-6,0 2-4,1-1-1,1 2-2,1-3-2,1 1-5,1-1-5,1 0-6,2-1-7,1 1-6,2-1-6,2 2-2,1-2-5,2 0 0,1 1 0,3-1 0,-1 4-1,2-3 0,0 2 0,2 1-1,-1 0 0,0 2 0,0 0-2,0-2 0,-1 4-1,0-1-1,0 2 0,-3 0 0,1 0 0,-2 1 2,0 0 1,-2 1 2,0 0 4,-2 0 2,-2 1 4,1 0 4,-2 0 6,-2 1 4,0-1 6,-1 3 4,1-2 4,-3 1 6,-1 0 6,0 2 5,-2-1 6,0 1 6,-2 1 2,0-1 6,-2 3 3,-1-3 1,-1 1 1,1-1 3,-2-1-1,0 1 1,-1-1-1,0-2-3,0 0-3,-2 1-6,1-3-5,-1 0-7,-1 1-7,0-3-7,-1 2-4,0-2-8,-2 0-10,0-1-15,-1 1-17,-1-2-25,1-1-33,-3 0-31,3 0-37,-2-1-36,2-2-29,0-1-21,2 0-16,0 0-10,3-3-5,3 0-2,1-2-16,3 2-18,1-3 20,2 1 32,4 0 37,0 1 33,2-1 31,1 1 28,2-2 21,3 1 16,0 2 16,1-2 11,1 0 9</inkml:trace>
  <inkml:trace contextRef="#ctx0" brushRef="#br0" timeOffset="137796.8815">4588 9019 3,'19'-9'28,"-2"-1"8,-1 2 7,-1-1 10,-1 4 9,-1-2 12,0 3 13,-3 1 15,-1-2 16,0 1 19,-2 0-2,-1 2-21,-2-1-13,0 1-7,-1 0 0,-1 1-1,-2 1 1,0 0 4,0 0 3,0 0 3,0 0 3,0 0 2,0 0-1,0 0-3,-1 2-5,-1 1-6,0 0-10,0 0-11,-1 2-8,-1-1-11,0 3-9,0-1-7,-1 1-9,-2 2-10,1-2-6,0 3-8,-1-1-4,0 1-2,0 0-3,0 0 0,-1 0 2,0 2-1,0-2 2,2 1 1,-1 0 1,0 0 4,0 1 2,1-1 1,0 0 2,1 1 4,0-2 0,0 0 2,3 2 0,-1-2 1,2-1 1,0 1 1,1 0 0,1-2-1,0 0-2,1 2-4,0-1-1,2-1 0,-1-1-1,1 1-2,0-1 1,1 0-1,0 0-2,1-3-2,1 2-3,-1-1-5,1-1-6,0-1-4,0 0-9,0 0-10,0-2-14,1 2-11,0-3-14,0 0-17,0 0-30,1-3-32,-1 3-31,-1-2-25,0 0-38,0-1-33,0 1 7,-1 1 25,0 0 30,-6 1 32,0 0 29,5 1 25,-5-1 24,3 2 20,0 0 20,0 1 18,-3-3 12</inkml:trace>
  <inkml:trace contextRef="#ctx0" brushRef="#br0" timeOffset="138475.9204">4899 9452 5,'0'-3'28,"0"3"7,0-3 7,0 3 8,0 0 9,0-3 11,0 3 11,0 0 13,0 0 15,0 0 19,0 0-5,0 0-26,0 0-16,0 0-8,0 0-6,0 0-1,0 0-1,0 0 3,0 0-1,0 0 1,0 0-1,0 0 0,0 0-4,0 0-2,0 0-3,0 0-3,0 0 1,0 0-2,0 0 0,0 0 0,0 0 0,0 0 2,0 0-2,0 0 1,0 0 0,0 0-1,0 0-1,0 0 0,0 0-2,0 0 1,0 0-4,0 4-3,0-1-2,0 0-4,0 1-4,0 1-2,0 1-5,-1 0-3,0 1-3,1 1-2,-1 1-3,0 1-3,0 0-2,-1 0-1,1 1 0,-1 0 0,0 0 0,0 1-1,-1 0 0,1 0-2,0-1 1,0 0-1,0 1 0,-2-1 1,2 0 0,0-1-2,0-1 1,0 1-1,1-1 0,-1-1-1,1 1-1,-1-2 0,2 1-1,-1-2-1,0 0-2,0 1 0,1-1-2,0-1-2,0 0-2,0 0-2,0-1-2,1 0-1,0-1-2,0 0 2,1 1 2,-1-2-4,1 1 1,1 0 1,0-1 0,0 0 1,1 1 0,0-1 3,0 0 0,1-1 2,0 1 0,0 1 3,2-3 0,-1 2 1,0-2 0,0 1 0,1 0 1,0-1-1,-1 0 0,0-1 1,0 0-1,0 0-1,1 0-8,-1-1-7,-1 1-12,0-1-8,0-1-15,-1-1-13,1 1-25,-1 1-31,-1-2-26,0 0-19,-1-1-20,-1 1-10,-1-1-33,0-2-34,-2 3 11,0-2 23,-2 0 30,0 1 28,-3-1 28,0-1 24,0 2 24,-1-2 21,-2 2 16,0 0 14,0-2 11</inkml:trace>
  <inkml:trace contextRef="#ctx0" brushRef="#br0" timeOffset="138659.9309">4803 9643 18,'-2'0'38,"0"-1"10,-1 0 12,3 1 13,0 0 15,0 0 15,0 0 20,0 0 20,0 0 25,0 0 25,0 0-7,0 0-41,2-1-26,0 0-18,0 1-12,1 0-8,2-2-6,0 1-5,1 1-4,1 0-4,0-1-7,1 0-5,0 1-7,1-2-3,0 2-5,2 0-6,-2 0-4,1 2-7,0-2-3,1 1-6,-2 0-9,2-1-11,-1 0-20,1 3-21,0-2-28,0 1-28,-2 0-29,2 1-25,-2 1-36,0-1-33,2 2 2,-2 0 17,1-1 23,-1 3 24,0-2 24,0 0 24,1 0 22,-1-1 20,0 1 17,-1 0 14,1-1 13</inkml:trace>
  <inkml:trace contextRef="#ctx0" brushRef="#br0" timeOffset="139112.9568">5232 9720 8,'0'0'31,"0"0"7,0 0 10,0 0 9,0 0 11,0 0 12,0 0 15,0 0 17,0 0 18,0 0 20,-3-1-2,3 1-26,-3 1-17,0 0-12,0 0-7,0 0-3,0-1-3,0 1-1,1 1-2,-2-2-3,0 2-3,0 1-7,1-1-5,-1 0-6,1 0-4,-1 0-7,0-1-4,0 2 0,1 0-3,0 1-3,0-1-3,0 1-4,0-1-2,1 2-4,-1-1-1,1 1-3,1 0-3,0 1-3,0-2-2,1 1-3,0 2-4,1-2-2,0 2-2,1-2-3,0 2-2,1 0 0,1-2-1,0 2-3,1-2 2,1 2 1,0-2-1,0 0 0,1 0 0,1 0 2,1-3 1,-1 1-1,0 0 1,1-2 0,-1 0 2,1-1 2,-1-1 2,2 0 0,-2-2 2,0 0 2,1 1 0,-1-3 1,0-1 2,-1 0 3,1-1 0,-2-1 3,1 1 1,-1-2 3,-1-1 1,1 1 0,-1-1 2,-2 0 0,0-2 3,0 1 3,-1 0 1,-1-1 3,0 2 3,-2 0 6,0 1 6,-1-1 5,-1 3 7,0-1 4,-2 1 5,-2 3 5,1-2 1,-1 2 4,-1 1 1,-1 1 1,0 0 2,-1 1-2,1 1-2,-2 1-4,1 2-8,1-2-6,-2 2-9,1 1-11,1 1-8,0 0-3,0-1-13,2 1-12,-1 1-20,1-3-28,1 1-32,1 1-36,0-3-45,2 1-48,-2-1-56,2 0-54,3-2-30,0 0-16,0 0 26,-2-4 37,0 1 44,2-3 38,1 0 39,0-1 33,1-2 31,1 1 25,2 0 23,0-2 20</inkml:trace>
  <inkml:trace contextRef="#ctx0" brushRef="#br0" timeOffset="140127.0148">5528 9270 5,'0'0'28,"-2"0"5,0 0 8,2 0 7,0 0 8,0 0 10,-2 1 10,2-1 12,0 0 14,-1 2 3,1-2-5,0 0-12,0 0-18,0 0-11,0 0-9,0 0-4,0 0-3,0 0-3,0 0-3,0 0-5,0 0-2,0 0-7,0 0-3,0 0-5,0 0-3,0 0-3,0 0-2,2 1-2,0 0-3,1 0 1,0-1-1,0 2 1,0-2 0,1 3 0,0-3 0,-1 2 2,0-1 1,0 0 0,0 2 2,0-1 2,-1 0 1,0-1 4,0 1 2,1 1 2,-1 1 3,0-3 0,-2 3 3,1-1 1,-1-2 2,0 2-1,-1 0 1,1-1 1,-1 1 0,0-1-1,-1 1-1,0-1-1,1 0-1,-2 0-2,1 1-2,0-3-1,0 3-2,-1-2-1,0 1-3,-1-1 0,0 0-3,0-1-2,-1 0-1,1 0-2,-1 0-3,1 0-1,0-1 1,-2 0-2,1-1-1,0 1 0,1-2 0,0 2-1,1-2 1,0 1 0,0-1 0,1 0 0,1 1 0,0-1 0,-1 1 1,2-1-1,2-1-4,-1 1 1,0 2-3,1-2 0,0 0 1,1 0-2,0 0 1,1 1-1,0-1 1,1 1 1,1 0 1,0 0 2,1 0-1,0-1 1,-1 1 2,2 1 2,-1 0 1,-1 0 1,1 1 2,1 0-1,-2 0 0,-1 0 2,1 0-1,-2 0 2,1 1-2,-1-1 1,-1 1-1,-1 0 0,1-1 0,-2 2 2,-1-2 1,2 1 2,-2-1 3,0 0 4,0 2 4,-1 0 3,0 0 3,0 1 2,-1-1 2,0 1 2,0-1 2,-1 1 2,-2-1-1,1 1-2,0 1-2,-1-1-3,0-2-5,0 2-5,-1-1-4,0 0-6,0-1-4,0 2-6,1-1-8,-1-2-9,1 0-10,0 0-20,1 0-27,1 0-24,0 0-26,1 0-23,2 0-17,0 0-34,0 0-34,0 0 3,0 0 16,4-2 25,-4 2 24,6 0 24,0 0 23,0 2 23,1 1 20,0 1 17,0 1 15,0-1 10</inkml:trace>
  <inkml:trace contextRef="#ctx0" brushRef="#br0" timeOffset="140916.06">5911 8939 26,'2'-9'40,"-1"-1"10,0 3 12,0 0 13,-1-1 15,1 0 18,0 3 21,-1-1 23,1 1 28,-1 3 28,0-1-4,0-1-38,0 4-20,0 0-10,0 0-2,0 0 3,0 0 3,0 0 4,0 0 1,0 0-4,-3 2-3,2 0-11,-1 1-9,0 0-14,-1 2-11,1 1-12,-1 1-11,0 1-13,0 2-9,0 1-12,0 2-9,0-1-9,0 2-5,1 1-5,0-1 0,-1 1-3,1-1 0,-1 3 1,1-3-1,0 1 6,1-2 2,0 1 0,0-1 0,1 0 4,-1 0 2,0-1-1,1 0 3,0-2 1,1 1 1,0 1 2,0-1-1,1 0 5,0-2-2,2 2-2,-1 0-1,0 0-3,2 1 1,0-2-4,1 1-4,2 0 1,-2 0-3,2-1-2,0 0 0,2 2-3,-1-3-1,1-1-1,1 1-1,-1-2 1,0 1-3,2-3-2,-1 2 0,0-2 1,1-1 1,-1-1-2,0 0 0,2 0 0,-2-2 0,1 1 0,-2-1 0,1-2 2,1-1-1,-2 1 4,0-2 2,2 0 2,-2-2-1,2 0 3,-2 1-3,0-3 4,-1 1 2,2-3 2,-2 0-1,0 0 3,1-2 1,-1-1 6,-1 0 4,1-1 3,-1-1 3,-1 0 4,0-1 4,1 0 0,-2-1 5,0-1 3,-1 0 0,1 0 6,-1 2 4,-1-2 6,-1 3 1,0-3 6,0 3 2,0 0-1,-1 1-2,0 2 3,0 0 0,-1 1 4,0 2-3,0 0 5,0 2-1,0 1-3,-1 1-2,1 0 0,-1 1-4,0 3-2,0 0-4,1-2-5,-1 2-2,0 0-3,0 0-1,0 0-3,0 0-6,0 0 4,0 0-7,0 0-2,0 0-7,0 0 0,0 0-7,0 0-4,0 0-3,0 0-1,0 0-11,0 0-4,0 0 0,0 0-4,0 0-8,0 0-7,0 0-9,0 0-7,0 0-4,0 0-6,0 0-15,0 0-2,0 0-10,0 0-11,0 0-12,0 0-13,0 0-12,0 0-13,0 0-18,0 0-20,0 0-28,-1 2-27,0 0-29,0 0-29,-1 1-21,1-2-16,0 2-25,1-2-24,-1 2-21,0-2-11,1-1-2,-1 5 13,1-2 42,0 3 50,0-1 49,0-1 44,0 2 40,0-1 33,-1 2 27,1 1 23,0-1 21,1 0 16</inkml:trace>
  <inkml:trace contextRef="#ctx0" brushRef="#br0" timeOffset="141681.1037">6786 9390 4,'-4'0'27,"1"0"12,1 0 8,-1-1 8,1 0 9,0 0 10,-1 1 10,1-2 12,1 2 13,-1-3 11,1 2 7,1 1-18,0-2-40,0-1-21,0 0-16,1 0-6,1 1-2,-1-1 0,1 1 1,0-1 0,0 0 1,0 0-2,0 2-3,1-1-1,0-1-2,0 1 1,1 0-4,0 1 1,0 1-1,-1-1 0,1 1 0,0 1 1,-1-1 0,1 1 1,-1 1 1,0 0 2,0 0 2,0-1 3,0 2 0,0 0 5,-1 0 0,-1 0 3,1-1 4,-2 1 2,1 1-1,-1-1 3,0 0 0,-1 1-1,1-1 2,-2-1-4,1 1-1,-1-1-1,0 0-3,0 1-4,0-1-1,-1 0-4,0-1-3,0-1-3,-1 1-3,0-1-3,0 0-3,1-1-2,-1 1-3,0-1-3,1-1-1,-1 0-1,0-1-2,1 1-2,0-2-2,1 1 1,-1-1-1,1 0 0,1-1-1,0 1 1,0-1 0,1 1 2,1 1-2,0-2 1,0 1 0,1 0 1,1 0 0,0 1 1,2-1 0,0 1 0,1 1 0,-1-1 1,2 1 0,0-1 2,0 3 1,1-1 0,-1 0 3,1 1 1,0 1 4,0 0 1,-2-1 3,1 3 4,1-3 3,-3 2 5,1 1 4,-2-1 6,1 0 6,-2 0 5,1 1 6,-2 0 6,1-2 6,-2 2 5,0-2 4,-1 2 4,0-1 0,-1 0 0,0 0 0,0 1-3,-1-2-6,-2 1-7,1 1-7,-1 0-14,-1-3-22,-1 3-28,-1-2-27,-1 0-49,0 1-54,0-2-45,-1-2-41,-1 1-56,2 0-48,-1-2-1,-1 3 19,2-4 34,0 1 37,-2 1 36,3-1 34,0 1 32,-1-1 27,1 1 27,0-1 23,1 2 17</inkml:trace>
  <inkml:trace contextRef="#ctx0" brushRef="#br0" timeOffset="142711.1626">7712 9129 9,'0'-3'34,"1"2"10,-1 1 11,-1-2 11,1 2 14,-2 2 14,0-1 16,0 2 20,-1 0 21,0 1 25,-1 0-3,-1-1-27,1 2-24,-1 2-24,-1-1-12,1 2-10,-2 0-5,1 1-3,0 1-2,1 0-2,-1 2-2,-1 0-4,1 0-2,0 0-2,1 0-2,-1 1-2,1 0-3,-1 0-1,2-1 0,-1 0-1,1 1 3,-1-1 0,2 1 0,-1 0-1,0-1 1,1 0-1,1 0-4,-1 0-1,2 0-3,0 1-1,1-2-3,0 1-2,2 0-2,0-1 0,0 1-7,2 0-3,1 0-2,1-3-4,-1 2-3,1-1-2,1 1-2,1-4-3,1 0 1,0 1-1,-1-1 1,3-2 0,-1-1 1,3-1 2,-2-1 0,1 1 3,0-1-1,1-2 4,1-2 0,-1 2 5,1-3 0,0 1 4,-1-3 1,1 0 3,-1 0 1,1-3 3,-2 1-2,1-2 2,-1-1 1,0-1 1,0-2 3,-2 0 2,0-3 1,0 2 2,-1-3 2,-2 1 3,1-2 3,-2 0-1,0 0 5,-1-2 0,-2 3 1,0-2 1,0 0 1,-2 2 1,1-1 3,-1 1 5,-2 1 3,-2 1 7,1 0 3,0 2 5,-2 0 2,0 2 7,-1 1 2,-1 1 4,-2 0 2,1 2 4,-2-1 1,-1 2 1,-2-1-5,0 2-10,-2-1-5,1 1-12,-2 1-11,1 1-4,-2-1-8,1 1-2,0 0-6,0 2-12,1-2-3,1 3 0,2-2-9,-2 1-4,4 1-6,0 0 7,0 1-7,1 0-3,2 0 0,1-1-7,0 0-11,0 3-5,1-3-14,1 2-20,1 0-17,0 1-30,0-1-30,1 0-45,0 1-48,0 0-49,1 1-37,1 1-26,1 0-38,1 2-31,1 1-50,1 0-37,2 1 6,-1 2 27,3 0 57,0 1 59,2 0 60,0 1 50,0 0 46,2 2 39,0-3 31,1 2 26,1-2 22,1 0 19</inkml:trace>
  <inkml:trace contextRef="#ctx0" brushRef="#br0" timeOffset="143070.1832">8248 9506 2,'0'3'35,"0"0"13,0-1 12,0-1 13,-1 2 16,1-3 17,0 0 19,0 0 24,-2 1 28,0 0 32,2-1 11,-4-1-10,1 0-25,0 1-39,0-1-24,0-1-19,0 1-8,1-1-4,-1 0-4,1 0-4,0 0-6,0-1-10,-1 1-10,2-1-11,0-1-9,0 0-11,1 0-6,0 2-4,1-2-6,0 1-4,0 0-2,2 1-3,-2-1-1,1 0 0,1 1 0,0 0 0,0 0 0,1 0 0,0 1 1,0 1 5,2 0 3,-1 0 3,0 0 6,-1 0 5,2 0 6,-2 0 5,0 1 7,1 1 3,-1-1 8,-1 0 6,0 1 7,-1-1 11,0-1 10,-2 0 9,0 0 7,0 0 6,0 0 4,0 0 6,0 0 5,0 0 2,0 0 4,0 0-1,0 0-3,-2 2-5,0 0-9,0-2-12,-1 3-13,0-3-19,-1 2-24,-1 0-25,1 0-38,-1 0-41,-1 0-55,0 0-54,1 0-65,-1-2-63,0 2-63,-1-1-50,1-1-55,0 0-30,0 0 35,1-1 57,5 1 60,-5-2 57,5 2 51,-5 0 44,5 0 40,0 0 33,0 0 29,0 0 25,0 0 20</inkml:trace>
  <inkml:trace contextRef="#ctx0" brushRef="#br0" timeOffset="143822.2262">8654 9207 11,'-1'-8'34,"-1"-2"10,1 3 8,-1-1 12,1 1 11,-1 0 15,1 1 16,-1-1 19,1 2 23,0-1 12,1 1 9,-1 2-13,0-2-32,0 1-18,1 2-11,0 2-3,0 0 0,0 0 2,0 0 1,0 0-3,0 0-4,0 0-4,0 0-8,0 0-7,0 0-7,0 0-8,0 0-6,2 1-4,0 2-1,1-1-2,0 3-3,1-1 2,-1 2-3,2 1 0,-1 3 0,2-1-3,0 1 2,-1 2-1,0 1 1,0 0 1,0 1 0,2 0-1,-2 0-2,0 1-2,0 0-1,0 0-4,2 0-2,-2 1-2,0 0 0,0 0-2,0 1-1,0-2-3,1 2 1,-2-2-2,2-1 1,-1 1-1,-1-1-2,1-2 0,1-2-2,-2 2 0,1-4-1,0 0-3,-1 0 2,1-3 0,-1 1 0,2-2 3,-2 0 1,1-1 3,-1-2 4,1 1 2,0 0 6,2-2 5,-1 0 8,-1-2 8,1 0 6,1-1 6,1 0 7,-1-2 5,1-2 5,-1 2 3,1-4 0,1 1-1,-1-3-3,1 1 0,-2-3-6,1 1-5,-1-1-8,1-1-8,0 1-11,-1-1-8,-1 1-11,0-1-4,1 1-11,-2 1-10,0 2-15,-2-2-19,1 2-27,-1 1-25,-1-1-24,1 3-33,-1 0-21,-1-1-24,0 1-22,-1 1-30,0-1-30,-1 1-26,0 1-20,-1 0-27,1 0-20,-1 2 18,0-1 34,-1 2 43,0-1 42,-1 2 40,0-1 34,0 0 30,-3 0 26,2 0 22,0 0 20,0-1 16</inkml:trace>
  <inkml:trace contextRef="#ctx0" brushRef="#br0" timeOffset="144150.2449">8923 9149 10,'-3'-6'34,"0"1"8,1 0 12,-1 0 10,1 3 13,0 0 16,0 0 17,1-1 21,1 3 25,0 0 28,0 0-3,0 0-27,0 0-22,0 0-15,0 0-14,0 0-9,0 0-5,0 3-4,1 0-7,1 0-4,1 2-6,-1 0-11,1 2-6,1 2-9,0 0-5,1 2-5,0 1 1,0 1-1,2 2 1,-1 0 3,0 0 0,0 4 2,1-1-2,0 0 0,0 1-1,0-1-4,-1 3 1,2-1-1,-1 0 0,-1-1-2,1 0-2,1-1-2,-2-2-2,1 0 2,-1-3 1,0-1 1,0-2 2,0-1-1,-1-2 3,0 1 2,0-3 0,2 0 3,-1-2 4,0 1 3,0-1 6,0-3 9,1 1 5,-1-1 7,0-1 5,1 1 4,-1-3 7,1-1 7,0 0 7,-1 0 4,1-2 5,-1-1 0,1 1-2,-1-2-2,-1 0-6,0 0-10,1-2-5,-1 0-13,-1 0-4,0 1-13,-1-1-12,0 0-13,-1 2-13,0-2-18,1 2-27,-1 1-27,0 0-35,1 1-32,-2-1-30,1 3-30,-1 0-28,1 0-23,-1 1-21,1-1-21,1 1-30,-1 0-29,1 2-40,0-2-29,2 3 29,-1-2 46,2 2 52,0 0 46,0 0 41,0 2 36,0-2 30,2 3 25,-1-1 23,-1 1 18,1 1 16</inkml:trace>
  <inkml:trace contextRef="#ctx0" brushRef="#br0" timeOffset="144483.264">9644 9168 15,'3'-4'40,"-1"1"13,0 2 13,-1-2 15,-1 3 16,3 0 20,-1 3 22,-1-3 28,-1 2 32,0-2 38,1 3 6,-1 1-23,0 1-26,0-2-30,0 4-15,1-2-9,0 4 0,-1-1 5,2 3 2,-1 0 3,1 0-5,1 1-4,0 1-6,0 1-6,1 1-6,-1-1-7,1 1-10,1 2-6,-1-2-5,1 1-10,0 1-2,-1-2-11,1 1-7,-1 1-6,1-2-10,0-1-8,0 1-6,0-2-6,-1 1-10,1-2-1,-1 2-10,1-3-2,0 0-6,-1 0-6,-1 0-4,1-1-10,-1-1-15,0 0-22,-1-2-22,1 1-28,-1-3-25,-1 0-26,0 0-22,-1-3-23,0 2-40,0-1-40,-1-1-22,0 0-14,1-2-23,0 0-18,-5 1 27,1-2 43,-1 0 45,-1-2 41,-2-1 35,1 0 33,-2-2 26,0-1 23,-3-1 22,1-1 18,-2-1 14</inkml:trace>
  <inkml:trace contextRef="#ctx0" brushRef="#br0" timeOffset="144668.2746">9558 9452 37,'-1'-3'53,"0"1"15,1 2 17,0 0 16,0 0 21,0 0 24,0 0 30,3 0 36,0 0 46,1 1 54,-1 0 3,3 0-49,1 0-38,-1 1-31,1 0-14,1 0-3,2-1 6,0 1 11,1 0 3,1 1 3,0 0-9,1-2-19,-2 2-21,2 1-24,1-1-24,-2-1-20,2 0-21,-2 0-18,2-1-24,-1 2-32,-1-3-37,1 1-50,-1-2-49,1 1-47,-1-3-59,0 1-55,1-2-46,-2-1-37,1-1-29,-3 1-18,0-2 35,-1 0 49,1 0 52,-3 0 50,1-1 47,-2 1 39,1-1 36,-2-1 29,1 1 25,-1-1 22,0-1 15</inkml:trace>
  <inkml:trace contextRef="#ctx0" brushRef="#br0" timeOffset="145080.2981">10039 9150 25,'1'-8'47,"-1"0"14,0 2 15,0 0 16,-1 2 17,1 4 20,0 0 23,0 0 27,0 0 34,-1-2 40,1 2 2,0 0-37,0 0-37,0 0-39,0 0-24,0 0-12,0 0-7,0 0 1,0 0-4,3 2 0,-1-1-4,0 3-7,1-1-11,0 4-14,0 0-13,1 1-9,-1 4-6,3-1-2,-2 2 2,1 1 4,-1 1 5,0 1 5,0-1 6,-1 2 7,2 0 3,-1 0 0,-1 0 5,0 0 4,0 0 0,0-2 0,-1 1 1,1-2-6,-1 0-4,-1-1-4,1-2-9,-1 0-5,-1 0-4,2-2-6,-1-1-3,0-2 1,-1 0-6,0-2-6,0 0-3,0-2-3,0-2-7,0 0-3,0 0 0,0 0-8,0 0-4,0 0-5,0 0-6,2-1-3,0-2-4,1 1-4,0-2 3,1 0-2,2 0 0,0 0 4,2-2-2,0 1 8,2 1 1,2-2 3,0 2 4,3 1 8,0-1 3,1 2 2,1-1 3,0 3 3,0 0 1,1 0 3,-1 0 2,0 2 4,0 0 0,-2 0-2,0 1 0,-2 0 0,-1 2 2,0 0 4,-2-1 3,-2 1 9,0 2 9,-3-2 6,-2 2 11,0 0 10,-3 0 9,-1 1 7,-2 2 7,-2-2 8,-3 3 5,-1-1 1,-2 0-2,-3-1 0,-1 3-10,-3-3-16,-1-1-12,-2 0-17,-1 0-25,-1-2-34,-1-2-38,-2-1-39,0 0-37,0-3-33,0 0-40,0 0-39,1-3-60,1 1-54,1 0-46,1-1-37,2-1-42,1 1-29,2 0 40,2 0 62,1 1 63,2 1 56,1 1 51,0 1 43,3 1 38,1 3 33,1 1 29,2 0 24,-1 2 20</inkml:trace>
  <inkml:trace contextRef="#ctx0" brushRef="#br0" timeOffset="152227.7069">6298 12985 11,'11'-2'24,"-1"1"4,1-1 3,-1 2 5,1 0 5,1 0 5,-1 0 6,0 0 7,1 2 2,-1-2-3,0 1-8,2-1-12,-2 0-6,1 1-3,-2 0-1,1-1 1,1 1 1,-1 0 3,-1 0 0,2-1 3,-1 1 1,2-1 3,-2 0 2,1 0 0,0 0 0,0-1 1,1 1-2,-1-1 0,0 0 0,1 0-1,-1 1 0,0-1 1,0 1-1,-1 0 2,2 0-5,-2 0-3,1 0-2,-1 1 0,0-1-2,1 1 0,-1 0 1,-1 0 0,1-1-1,-2 1 1,0 0 0,1-1-3,-2 2-1,0-2-1,-1 0-2,1 0-1,-2 0-2,0 0 0,-1 0-2,0 0-2,0 0-1,0 0-2,-2 0-1,1 0 0,0 0-1,0 0 0,-1 0 2,1 0-1,1 0 1,-2 0 2,2 0 0,-1 0 1,1 0 0,-1 1 0,1-1 1,2 1 2,-2 0-3,0 1-1,0-2 0,0 0-3,-1 3 1,1-3-2,0 1-1,-1 0-2,0 1-1,-1-2 0,0 1-2,-1-1 1,0 2 0,-2-2-2,0 0 0,4 0 1,-4 0-2,0 0 1,0 0-2,0 0 1,0 0-1,0 0 0,0 0 0,0 0 0,0 0-1,0 0 0,0 0 0,2 0 0,0 0-1,-2 0 0,0 0-1,0 0 1,2 0 1,-2 0-1,3-2 1,-3 2 0,0 0-1,0 0 2,0 0-1,0 0 1,0 0-2,2 0 3,-2 0-1,1-1 2,-1 1 0,1-3 2,-1 2 1,0-2 0,-1-1 0,1-1 0,-2 0 1,1 0 0,-2-2 1,1 2 0,-1-2 0,-2-1 0,1-1-1,-1 1-1,0-1 0,-1 1-3,-2-1 1,1-2 1,1 2-3,-2 0 0,1-2-1,-1 2 0,2 0 0,-2 0-1,1 0 0,0 0 0,1 2 3,0 0-2,1 1 2,0 0 0,-1 1 1,2 2 2,0-2 1,0 4 5,1-2 3,1 2 3,0-1 3,2 2 3,0 0 1,0 0 2,0 0-1,0 0 2,0 0 0,0 0 0,0 0-1,0 0-3,0 3-2,1 0-5,0 1-3,1-1-5,0 1-3,1 1-4,0 0-3,0 2-1,1 0-3,2 0-1,-2 1 0,1-2 0,0 2-2,1-1 3,-1 1-2,2-2 2,0 2 1,0-2 0,-1 2 2,2-2 0,-1 2 1,-1-2 2,1 1 5,1 1 0,-2-2 3,0 2 2,0-2 3,-1 0 5,0 0 6,0 1 5,-2 0 5,0-2 6,0 2 3,-1-2 7,-1 1 1,0 0 2,0-1-2,-1 2 3,0-1-4,-1 0-2,0 1-3,0 0-2,-1 1-7,0-1-5,0 0-8,0 3-9,-1-3-4,1 0-10,-2 1-3,2 0-5,0-2-10,0 0-20,-1 0-19,1-3-21,0 1-28,0-3-26,2 2-39,0-3-39,0 0-37,0 0-25,0 0-45,0 0-39,0 0 12,0 0 36,0 0 41,4 1 41,1 1 38,-1-1 34,2-1 29,-1 2 26,1 0 22,-1 0 20,2 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1-11-25T22:45:05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1878 5985 10,'0'0'30,"0"0"5,0 0 7,0 0 7,-3-1 6,3 1 6,-2 1 8,1 1 8,1-2 8,-2 1 11,2-1-15,-1 2-33,1-2-17,0 2-8,-1-1-3,-1 1 1,2 2 1,0-2 2,0 1 3,0 0 4,0-1 2,0 1 1,0 0 1,0 0 1,0 0 0,0 0-1,2-1-2,-1 1-1,-1 0-2,0-1-4,1 2 0,0-1-3,0 1-2,-1 0 0,1 0-3,0 1 0,-1 0 1,1 2 0,-1-2 0,0 2 2,1 0-2,0 3 1,0-1-1,-1 1 2,1 1-2,0 2 1,0-1 0,-1 4-1,1-1 0,0 0 0,0 2-2,-1 0-2,1 2-2,1 0-1,-2 0-2,1 0-1,1 2-2,-2-2-1,1 2-1,0 0-4,-1 0-1,1-1-1,0 1-2,-1-1 0,1 2-1,-1-3-2,0 3 2,1-1 3,-1-1 1,2 1 2,-2-1 3,0-1 1,0 1 2,0-1 1,0-1 2,0-2 2,0 1 1,0 0 1,0-3 2,0 1 2,1-3-2,-1 1-2,0 0 0,0-2-1,1 0 0,0 0-3,0 0-1,-1-2-1,1 1-1,0 0 0,0 0-4,-1-2-4,2 0-7,-1 1-9,1-1-12,0 0-14,0 1-17,0-1-22,1 1-16,0-1-17,0-1-36,2 0-38,0 0-5,-1-2 11,0-2 18,-1 1 20,0-2 21,-3-2 19,0 0 17,3-3 17,0-3 15,-2 1 13,0-4 10</inkml:trace>
  <inkml:trace contextRef="#ctx0" brushRef="#br0" timeOffset="1693.0968">1887 6084 3,'-5'1'29,"0"0"6,0 0 7,1-1 6,-1 1 7,2 0 8,0 2 8,1-2 8,0 0 9,2-1 12,0 0-10,0 0-25,0 0-21,0 0-14,0 0-7,0 0-2,2 1 1,1 0 0,1-1 3,0 0 3,2 0 2,1 0 2,1 0 1,0-1 3,2 0-1,1 0 1,2 0 0,0 0 2,0-1-1,2 0 1,0 0-1,2 1 1,1-1-1,-1-1-1,2 0-1,-1 0 0,2 0-1,2 0-2,-1-1 0,1 0-1,2 0-3,0 1-1,-1-1-1,2 0-2,1 1-3,-1-2-2,1 2-1,0-2-4,1 1-3,-3 1-3,2 0-2,0-1-1,0 1-4,0-1-2,0 3-3,-1-2-1,1 0-2,0 2-3,1-2 1,1 2 2,0-2 1,0 3 2,0-2 3,2 0 4,-1 1 1,1-1 3,1 1 4,0-1 3,2 1 2,-1-2 2,1 3 2,0-3 2,1 1 0,-1-1-2,2-1-4,1 1-1,-1-1-2,-1 0-5,0 0-3,-1-1-2,-1 2-4,-1-2-4,1 1-3,-2-1-4,0 2 0,-1-1-4,0 2 0,-1-1 1,1 0 1,-1 0 1,1 0 3,-1 2 3,0-2 1,2 2 3,-1-2 2,0 1 4,0-1 1,-1 0 4,2 0 2,0 0 3,1 0 0,1-1 0,0 0-2,-1 0 0,1 0-2,0 0-1,0 0-2,1 1-3,-2-1-3,0 0-1,0 1-4,-2 0-1,0-1-4,-2 0 1,0 0-2,-2 2-2,2-1-1,-2 1-2,1-1 1,-2 1-1,1 0 2,-2 0 1,0 1 1,0-1 5,0 0 0,-2 1 4,0-2 1,-1 1 2,-2 0 1,1 0 3,-2-1 3,1 1 2,-2 0 1,-1-1 2,1 0-2,-3 1 0,2 0 1,-3-1-2,0 1 0,0 0 1,-1-1-1,-2 1 0,1 0-2,-2 1 1,0 1-1,-2-2 0,2 0 0,-3 1-1,0-1-1,0 1 1,-2 0 0,0 0 0,0 1-1,-3 0 2,0 0 0,3 0 0,-3 0 1,0 0 1,1 0 0,1 2 2,-2-2-1,1 2 3,1 0-2,-1 2 3,1-1-1,0 2 2,0 2 1,0 0 0,1 0 1,-1 5 0,0-2 1,0 3 2,1 1-1,-1 1 1,0 2 2,-1 1 2,1 1-3,-1 1 2,0 1-2,-1 2 0,2-1 0,-1 2-3,0 2-2,1-1 0,-1 2 0,1-1-5,-1 3-1,1-1-4,-1 0-3,1 1-2,-1-1-2,1 0-2,0-1-3,2 1-3,-2-2 0,0 1-3,1-1-4,0-1-1,0 1 0,1-2-4,-1 0 3,2-1 3,0 1 3,0-3 2,0 0 2,0 0 2,0 0 4,1-1 2,0 0 2,-1-1 4,0 0 3,0-2 0,1 0 2,0 0 0,0-1-2,0-1-3,-1 0-1,0 0-2,0-2-2,1 0-1,0-1 0,-1 0-2,0-2-1,-1 0-2,1 1 0,0-3-1,-1 1 1,0-2 3,-1 1 1,1-1 0,-1-1 1,0 0 0,-1 0 0,0-1 1,0-1 0,-1-1 1,1 0 2,-1-1-1,0 0 1,-1-2 0,0 0 2,0 0-2,-1 2 1,1-2 0,-1 2-1,-1-2-3,-1 1 0,1 1-1,-2-2 0,0 2-2,-2 0-2,-1-1 0,-2 0 0,0 1 0,-3-1-2,-2-1 0,0 3-1,-2-3 0,-1 3 1,-2-2 0,-1 0-1,0 1-1,-2-1 0,0 0 0,-1 1-1,0-1 1,-1 1-2,0 1-2,-1-1-1,1 0-1,-2 0-2,1 1-1,-2 0-3,1 1 1,0-1 0,0 1 4,1-1 1,-2 3 5,1-3 2,0 1 3,0 0 2,0 0 2,-1 1 2,3-2 2,-2 3 5,0-3 2,0 1 4,0 0 2,0 0-1,-1 0-1,-1 0-1,0 1-4,-2-2-2,0 1-1,-1 0-3,0-3-1,-2 2-3,1 1-4,-1-2-1,0 1-2,1 0-3,0-3-3,0 3-2,2-1 0,0 0-2,1 1 2,0-1 0,2 0 5,1-2 3,2 3 2,0 0 5,2-2 4,0 0 1,2 2 5,0-1 2,-1 0 4,3-2 2,-1 3 5,2-1 0,-1 0 1,1 0 1,0-1-3,0 1-3,2-1 1,-2 0-1,2 1-3,-1-1 1,0-1-1,-1 2 1,2-1-3,-2-1 0,2 0-2,-3-1 2,1-1-4,1 2 1,-1-3-1,0 2 0,0-1 0,1 0-1,-2-1 1,2 0-2,-1 0 0,1 1-3,0-1 1,0 0-2,2-1 1,0 1-2,1 1 3,1 0-2,-1-1 0,2 1 0,0 0-2,-1-1 0,2 3 1,-1-1 2,0-1 0,1 1 0,-2-1 2,2 1 0,0 0-3,-2 0 1,2-2-1,0 3-1,-2-3 0,2 3-1,-1-1 0,0-1-2,0 1-3,-1-1 0,1 1 3,0-1 0,-2 1 3,1-1 2,0 0 1,-1-1 3,2 2 1,-1 0 0,1-2 3,0 1 0,0 0 4,1-1 2,0 1 2,-1 1 1,2 0 1,-1-2-1,-1 1 1,2 1 1,0 0-3,-1-1 2,1 1-1,0-2 0,-1 2 0,1 0 0,1 0-2,0-1 1,-1 1-1,1-1-1,0 1-3,-1 0-2,0-1-1,1 0 1,0 2 1,-1-2-2,1 2 1,0-2 1,-2 1 0,2-1-1,-1 1 2,1 0 5,-3-1 2,1 1 2,1-1-1,-3 1 2,2 0-3,-1 0 0,0-1 1,1 1-1,-1-1-1,0 0-3,1 2 1,-2-1-3,2-1-3,-1 2-2,-1-2-6,0 2-3,0 0-3,-1-3 0,1 3-3,-1 0 0,0-1-3,-1 1-3,2 0 1,0 0-3,-1 0-6,1 0-11,-1 0-16,1 0-17,1 0-14,-2 0-30,3 0-35,0-2-31,-1 1-26,3-2-18,0-1-11,1-1-14,1-2-12,1-3-15,2 0-9,1-2 22,0 0 31,2-2 34,2-1 30,0-2 31,2 0 27,1 0 21,2-2 19,2 1 14,1 0 11</inkml:trace>
  <inkml:trace contextRef="#ctx0" brushRef="#br0" timeOffset="2132.1219">2903 5506 23,'0'-5'40,"0"0"9,0 0 12,0 0 10,0-2 13,1 0 15,1 0 17,0-1 20,1-2 23,1-1 26,2-1-13,-1-3-44,3 1-29,0-1-12,0-2-9,1 0-4,1 0-1,1-2 0,1 0-1,0 1-3,0-2-3,3 0-10,-2 0-6,2-1-7,0 0-9,1 0-7,-2 1-5,2 0-6,-1 1-6,0 0-6,-1 1-2,-1 1-4,-1 1-2,-1 2-3,0 0-8,-2 2-8,-2 2-12,1 0-16,-2 3-22,-2 0-23,1 2-20,-2 2-12,-1 1-32,0 0-33,-2 2-11,0 0 3,0 0 15,-3 2 20,-1 0 22,-2 1 23,0 0 21,-3-2 18,0 2 19,-1-2 14,-1 2 12</inkml:trace>
  <inkml:trace contextRef="#ctx0" brushRef="#br0" timeOffset="2460.1407">2933 4925 6,'-8'-4'31,"1"1"7,0 1 7,0-1 8,0-1 8,1 2 8,2-1 11,-1 0 11,1 2 14,0-1 16,1 0-5,-2 0-23,2-1-16,0 2-12,1 0-6,0-1 1,2 2 1,-3-1 3,3 1 2,0 0 2,0 0-1,0 0-3,0 0-5,0 0-5,0 0-8,1 1-9,1 2-6,0-1-6,2 1-5,1 1-5,2-1-1,-1 3-2,2-1-2,0 1 3,2 0 1,-1 0 1,1 1 2,1 0 3,0 2 3,1-2 1,-1 1 4,0-1-2,1 1 3,-1-1 1,-1 0-1,1 0 2,0 0 0,-2 1 0,2-3 1,-1 2 1,-1-2-1,0 2 1,-1-2-2,-1 1-2,1 0-1,-1-1 0,0 0-2,-1-1-1,0 1-1,-1 0-2,1-1-2,-3-1-1,1 1-1,-1 0 0,0-1-2,-1-2-3,0 2-1,1-1-1,-2 0-1,0-1-2,-1-1-3,0 0-3,1 2 0,-1-2-2,0 0-6,0 0-7,0 0-11,0 0-13,0 0-21,0 0-23,0 0-23,1 2-26,0 0-18,0 0-12,2-1-16,-2 1-15,-1-2-20,2 2-19,1 1 13,0 0 22,0 0 26,0-1 26,0 1 25,0 1 23,1 0 20,0-1 16,3 2 13,-2 2 11</inkml:trace>
  <inkml:trace contextRef="#ctx0" brushRef="#br0" timeOffset="3518.2012">2859 4835 10,'0'0'31,"0"0"8,0 0 8,0 3 8,1 0 9,0 1 10,1 1 11,0 1 13,1 0 12,2-1 16,-1 3-11,2 1-34,1-1-22,0 1-15,3 3-7,0-2-5,0 1-1,2 0 1,0 1 3,3 2-2,-1-2 2,1 0 0,1 0-1,1 1 3,-1-1 0,1 1 2,-1-2 2,3 1 2,-1 0 1,-2 0 1,1 0 1,0-2-1,0 1 0,-2 0 0,1 0-1,-2-1-1,1 0-1,-3 0-3,1 0-1,-1-1-1,-1-1-2,0 1-3,0 1 0,-2-2-1,1 1-2,-1-2-1,-1 0 0,0 1 0,-1 0-3,-1-2 1,0 1-2,0-2 2,0 2-1,0-2-1,-2 0 2,1 0-3,-1 0 1,0 0 0,-1-1 0,2 0-2,-1 0 0,0-1-2,-1 1 1,0-1-2,0 0 1,0 0-2,-1-1-1,1 0 1,-1 0-3,1 1 0,-1-1-3,-1 0 2,1-2-3,-2 0 1,1 2-2,-1-2-1,0 0-1,0 0-1,0 0 0,0 0 0,0 0-1,0 0 2,0 0 1,0 0-1,0 0-3,0 0-4,0 0-7,0 0-8,0 0-11,-1 3-14,1-3-17,0 0-19,0 0-24,-1 0-25,1 0-20,-2 2-15,2-2-20,-1 1-14,1-1-29,0 0-27,0 0 11,0 0 22,0 0 30,1 6 26,2-2 28,-1 1 24,1 1 21,1-1 19,1 2 14,1 0 13,1 1 10</inkml:trace>
  <inkml:trace contextRef="#ctx0" brushRef="#br0" timeOffset="4790.274">7587 5939 30,'-2'-14'43,"-1"1"11,0 1 10,1 0 12,0 3 13,-1 1 14,0-1 17,2 3 20,-1-1 23,2 1 27,-1 1-16,0 0-52,0 0-30,1 2-16,0 1-7,0 2-3,0 0 1,0 0 1,0 0 0,0 0-2,0 0-3,0 0-4,0 0-5,0 0-8,0 0-5,1 2-7,1 1-5,-1 2 0,1 2-2,1 1 2,0 3 2,0 1 0,0 5 1,0-1 3,0 5 1,0 0 3,0 3 0,-1 1 2,0 1 2,0 3-2,1 0-1,0 3-4,-1-1-1,-1 1-8,1 1-2,-1-1-6,1 0-3,-1-1-6,1 0-1,-1-2-7,1-1-2,-1-2-2,1 0-5,-1-2-3,1-2-1,-1 0-1,1-3-1,-1 1 2,1-2 1,1 0 3,-1-2 3,0 0 3,1 0 2,-1-2 3,0-1 2,0 0 1,0-2 2,0 1 1,-1-2 2,2-1 1,-1 0-2,0-1-1,0-2-1,1 1-1,0-3-2,0 1-3,0 0-1,0-2-1,1 1-1,0-1 0,0-1-1,1 1-1,1 0 2,0-2 0,1 0 2,-1 1-1,3-1 2,0 0 1,0 0 0,3-1 0,0 0-1,1-1-1,1 0 1,0 0 2,2 1-3,0-1 0,2 0 0,0 0-2,0 0 0,2 1-2,0 0 0,1-3-3,1 3-2,-1 0-3,2 0-1,0 3 0,1-3-3,0 0-3,1 1-1,0 1 3,2 0 2,0 0 3,0 0 2,2 0 2,-1 0 4,1 0 3,0 1 3,0-2 3,0 2 4,0-2 3,0 2 3,0 0 4,-2 0 1,2 0-1,-1 0 1,0-1-2,-1 2-1,-1 0-4,-1-1 0,-1 1-2,-1 0-2,-2 0-2,0 0-2,-3-1-1,0 2-2,-2-2-1,-1 1-1,-3-2-2,1 2 0,-2-1 0,-2 0-2,-1-1-1,-1 0 1,-1 0-1,-2-1-1,0-1 2,-1 0-1,0 0 2,-1-1 1,0-1 1,-1 0 1,0-1 0,-1-2 2,0 0-3,-1-3 0,0 0-1,1-4 0,-2 0 0,1-5-5,-3 2-1,2-4-5,-1-2-3,0-2-1,0 0 5,0-4 4,0 0 1,0-1 5,1-2 3,0 1 1,0-3 3,0 1 4,2-2 0,-2 0 4,2 0 4,2 0 1,-1 1 5,1-2-4,0 1-3,1 0-7,1 2-3,1-1-6,-1 3-2,0 0-5,2 1-2,-2 3-5,1 1-1,-1 2-2,1 0 0,-1 4-1,0 0-1,1 3-2,-2 0 2,0 2-1,0 2 4,-1 0-1,1 3 1,-2 0 4,1 3 2,-1-1 1,0 1 2,0 3 2,-1-1 3,0 3 4,0 0 4,0-1 5,0-1 4,-2 0 4,1 1 1,-2 0 2,0-1 1,-1 0 1,-1 1-1,-2-2 1,-1 1 0,0-2 0,-1 0-5,-3 0 0,0 0-2,-2-1-6,0 2-3,-3-2-4,0 0 2,-1-1-1,-3 2 1,1-1 1,-4-1-3,0 3 4,-1-1-2,0 0 3,-2 0 4,-1 2 3,0 0 6,0 0 1,0 0 1,-1 0-2,1 0-1,-1 0-4,1 2-1,-1-3-2,2 3 0,-1 0 2,1-1 3,0 0-2,0 1-1,0-2-3,1 2-1,0-1 0,0 1 0,1 0 0,-1-1 1,1 0 4,0 0 4,0 0-4,1 1-4,2-3-14,0 3-15,0 0-21,2-2-19,0 0-40,1 1-43,2-1-40,1 1-34,1-1-27,1 0-21,2 0-32,0-1-27,3 1-7,1-2 10,0 0 32,1 0 39,1-1 37,2 0 36,0 0 34,1 0 29,1 0 25,1-2 20,1 3 15,0-1 13</inkml:trace>
  <inkml:trace contextRef="#ctx0" brushRef="#br0" timeOffset="5574.3188">8039 4799 1,'-1'-7'30,"0"-2"8,-1 1 10,1 1 9,0 2 11,1-1 13,0 1 15,-1 2 17,1 0 20,-1 0 27,1 3 2,0 0-16,0 0-18,0 0-20,0 0-15,0 0-8,0 0-8,0 3-3,1 0-5,-1 2-5,2 1-10,0 0-8,0 3-13,1 0-13,1 2-12,0 3-8,0-2-8,1 3-4,1-1-2,-1 1-1,1-1-1,1 1 0,-1-1 1,2 0 2,-1-1 2,0-1 1,1 0 2,1 0 2,0 0 3,0-2 2,2 1 1,-2-1 0,2-2 2,0-1 1,0 1 3,1 0 1,1-2 0,0-1 0,0 0 1,0 0 2,1-2-1,0-1 0,1 1 2,0-2 0,1-1 1,-1 0 0,1 0 2,0-2 1,0 0 1,0 0-1,1-1-1,-3 0 0,2-1-1,-2 1-3,1 0 0,-2 1-1,1 0-1,-2-1 0,-1-1-1,0 3-1,-2-2 0,-1 2-3,1 0 1,-2-1-2,0 2-1,-2 0 1,0 0-1,0 0-2,-2 0-1,-1 0 0,0 2-3,-2-2 1,0 0-2,2 1 0,-2-1 2,0 0-2,-2 2-6,0 0-7,0 1-5,-1-1-5,-3 1-2,1-1 0,-1 1 1,-1 1 1,-1-1 1,0 0 1,-1 1-1,-1-1 1,-2 1 2,1-1-1,-2 0 6,1 0 7,0 0 7,-2 0 6,1-1 4,-2 1 1,2-1 2,-2 1 2,2 1 1,-2-1 2,2-1 1,0-1 1,0 1 1,1 0 4,0 0 1,1 0 2,2-1 3,-1 1 1,2-2 3,1 3 3,0-2 1,1 0 0,2 1-1,0-1 1,1 2-2,0-1-1,1 2-1,0-1-4,2 2-2,0 2-1,0-1-1,0 2-2,2 4-2,-1-1-1,2 2 2,-1 1-1,0 1 3,0 1 4,1 1 1,-1 0 5,0 1 5,1-1 4,-1 2 1,1-1 2,-2 0 0,0-1-2,-1 1 0,0-1-2,-1 0-3,0-2-2,0 1-6,-1-1-2,1-1-6,-2 1-4,1-3-4,1 0-8,-1-2-8,-1 1-13,2-2-15,-1-1-17,1 0-20,-1-3-23,1 1-26,0-3-21,1 1-26,0-2-22,1 0-29,0 0-29,-1-2-6,0 0 7,4-2 25,0 0 29,-1 0 29,2 0 26,-2-1 26,1-1 21,0 0 20,-1 1 15,1-1 14</inkml:trace>
  <inkml:trace contextRef="#ctx0" brushRef="#br0" timeOffset="8306.4751">2508 6348 23,'2'20'29,"0"1"3,0 1 6,-1 0 3,1 2 5,-1-2 3,1 2 6,-1 0 4,1 0 7,-1 0-10,1 1-23,-1 0-13,1 0-11,-1 2-3,1-2-1,-1 1 0,2-1-1,-1 0 0,-1 0 0,2-3-3,-1 0-4,0 0-14,0-2-19,0-2-13,1-1-10,-1-2-2,0-1 2,0-2 2,0-3 6,-1-1 4,0-1 5,-1-3 5,0-4 6,0 0 5</inkml:trace>
  <inkml:trace contextRef="#ctx0" brushRef="#br0" timeOffset="8572.4903">2700 6236 13,'4'-23'33,"0"1"7,-1 3 6,-1 1 8,0 5 8,-1 2 8,-1 2 9,2 2 11,-1 2 13,0 2 16,-1 0-12,0 3-35,0 0-21,0 0-11,0 0-7,0 3-2,0 1-2,0 2 1,0 2 1,0 1-1,1 4-2,1 2-2,-1 3-4,1 2-7,0 1-5,0 3-4,0 2-5,0 1-3,1 0-3,1 2 0,0 0-4,1 0-2,0 0-3,0 0-5,1 2-2,0-2-3,1 3 1,1-1-1,-1 1-2,1-2 0,2 1-2,-2-1 1,0 0-1,0-1-1,2-3-1,-2-1 0,1-1-2,0-5 0,-1-1-6,0-2-9,1-4-18,0-2-18,-1-1-4,0-4 3,0-3 7,0-1 8,-1-3 7,0-1 8,0-4 7,0-1 6,0-4 8,0 0 5</inkml:trace>
  <inkml:trace contextRef="#ctx0" brushRef="#br0" timeOffset="8755.5008">3271 6287 15,'12'-21'37,"0"2"9,-2 4 9,-1 0 10,-1 5 11,1 1 10,-1 2 13,-1 4 11,-2 1 14,1 2 15,-1 2-14,-1 1-41,0 4-30,0 1-24,-1 3-14,0 4-7,-1-1-3,0 6-4,0 1-2,0 3-2,-1 3-3,-1 2-1,0 3-4,-1-1-2,0 3-1,0 1 0,1 0-2,0-1-2,0 2-4,1-4-4,0 2-2,0-5-5,2 0-5,0 0-6,2-4-21,0-1-25,0-2-10,3-1 1,-1-4 3,-1-2 8,2-1 9,0-3 10,-1-3 8,2-3 10,-2-3 7,1-2 8,0-4 7</inkml:trace>
  <inkml:trace contextRef="#ctx0" brushRef="#br0" timeOffset="8983.5138">3927 6152 24,'12'-6'39,"-2"3"9,-3 3 9,1 3 10,-3 3 10,-1 2 11,-1 3 12,1 3 11,0 1 13,-1 5 16,1 0-23,1 3-52,-1 1-29,-1 1-15,1 2-7,0 1-6,-1 1-1,0 2-2,0-1 0,2 1-1,-1 1-1,0 1-3,1-1-1,1 0-1,1-1 1,1-1 1,-1-2-2,1-2-7,0-4-4,2 1-5,-1-7-6,0-1-4,2-3-5,-2-5-5,1-3-1,1-3 0,-2-4-3,1-4-4,0-1-7,0-6-10,0 0-13,0-3-13,-1-3 1,-1-4 6,2 1 9,-2-5 9,0 0 9,0-1 6,2-1 9,-1 0 4,0 0 7,0-1 5</inkml:trace>
  <inkml:trace contextRef="#ctx0" brushRef="#br0" timeOffset="9119.5216">4350 6338 19,'8'-19'30,"-1"2"7,0 2 9,-1 3 8,0 3 10,1 4 10,-3 2 10,0 3 14,-1 3 8,0 2 8,0 2-12,0 3-28,0 4-16,1 1-12,-2 3-8,1 2-5,-1 3-6,0 3-4,0 0-5,0 3-7,-1 3-3,1-1-7,-1 3-6,1 2-9,-1-1-4,1 2-5,-1 0-4,1-1-4,-1 0-5,1-1-7,1-1-19,-1-1-25,0-1-14,0-5-5,-1 0 3,2-4 8,-2-3 11,1-3 11,-1-2 9,0-6 9,0-2 8,-1-7 8,0 0 7</inkml:trace>
  <inkml:trace contextRef="#ctx0" brushRef="#br0" timeOffset="14362.8215">8159 6120 3,'3'2'31,"-2"1"9,1-3 8,-2 0 8,0 0 10,1 3 8,-1-3 9,0 0 11,0 0 11,2 0 12,1 0-7,-1-3-25,0 2-23,0-2-24,0-1-13,2 0-6,-1-1-4,1 0 0,0-2 0,0-1 1,1-1 2,0 0-1,1-3 1,0 2-1,0-2-1,0 0-1,0-1-2,1 0-1,-1 0-3,0 1-1,0 0 0,-1 1-1,0 1 0,0-1 1,-2 3 0,1 1 1,-1 0-1,0 0 1,-1 3 1,0 0 1,0 1 1,-1 2 2,-1 1 1,0 0 3,0 0 0,0 0 4,1 3 0,0 0 2,0 3 0,-1-1 1,2 3 0,-1 1 1,0 1 0,0 3-1,0 1-2,0 2-1,0 1-2,0 1-2,0 1-1,-1 0-3,1 0-1,0 1-4,-1 1 0,1-1-2,0-2 0,0 2-2,-1-2 0,1 1-3,0-2 0,0 1 0,-1-2-1,1 0-1,0 1-1,0-2-1,-1-1 0,0 0 1,0-2-1,0-1 0,0 1 1,0-2 0,0 0 0,0-1 1,0-2-1,-1 0 1,0-2 1,0 1-1,1-2 2,-1 0 1,0-2 0,1 1 1,-1-1 1,1-2 0,0 1 1,0-1-1,-3 1-1,3-1 0,-2 0-2,-1 0 0,-1-1 0,-2 1-2,2-2-2,-1 1 1,-1 0 0,0 0-2,-2 0 0,2 0 0,-1 1 0,0-3 2,1 3 2,-2 0 3,1-2 2,1 2 3,0-2 4,-1 1 3,1 0 4,1 0 2,1 0 2,0 0 3,1 1 0,1 0 3,0 0 1,2 0 0,0 0-1,0 0-1,-4 0-4,4 0-1,0 0-5,0 0-2,0 0-4,0 0-4,0 0-4,0 0-2,0 0-5,0 0 0,4 1-4,-2 0 0,1-1 1,1 0 1,0 0 0,1 0 3,2 0 1,1 0 6,0 0 2,2-1 5,1 1 3,1 0 5,-1 0 2,2 0 3,-2 1 5,3 0 4,-1-1 2,-1 1 4,0-1 3,0 1 2,0-1 0,-1 2 0,0-2-1,-1 1 0,-1 0 1,-1-1 0,-2 0-1,2 2-1,-3-1-2,0-1-2,-2 0-3,0 1-2,0 0-1,-1-1 0,-2 0 0,0 0-2,0 0-3,0 0 1,0 0-5,0 0-1,0 0-3,0 0-3,0 0-7,0 0-10,0 0-13,0 0-20,0 0-23,0 0-32,0 0-40,0 0-46,0 0-43,-2-1-34,2 1-47,0 0-39,0 0 13,3-1 30,2-2 39,-1-1 36,0 2 36,1-1 31,2-2 30,2 0 25,0 0 23,1-1 20,1-1 15</inkml:trace>
  <inkml:trace contextRef="#ctx0" brushRef="#br0" timeOffset="15988.9145">8993 5746 7,'-4'0'28,"-1"0"8,1 0 5,-1 2 9,1-2 7,0 2 9,1-2 10,1 3 11,-1-3 13,3 0 16,0 0-10,-1 2-28,1-2-18,0 0-8,0 0-6,0 0-3,1 1-1,1 0-1,0 0 0,1 0 0,2 0-1,0-1-3,1 2-4,1-1-5,1 1-2,2 0-4,0-2-1,1 1-3,2 1 0,0 0-1,1 1-1,-1-1-1,2 0 0,0 1-1,1-1 0,0 0 2,0 1 0,0 0 2,1 0 0,-1-1 1,2 1 1,-2 0 0,2 0 2,0 0 2,0-1 0,1 0 2,-2 1-1,3-1 0,0 0 0,0-1-1,2 1 0,0-1-2,0 0 0,1-1-2,1 0 0,2 0 0,-1 2-2,1-2 2,1 0-2,-1 0 0,1 1 0,0-1-2,0 0-2,0 0-2,-1 1-2,0-1-2,1 1-1,-2-1-2,0 1-3,1 0-3,-1 0-5,1-1-3,-1 1-1,0 0 0,-1 0 1,2 0 1,-2-1 3,2 1 1,-2-1 4,0 0 1,1 0 4,0 0 1,-1-1 3,-1 1 1,1-1 4,0 0 1,-1-1 1,0 2-2,-1-1-1,2 0-1,-1 0 0,0 1-2,-1 0-2,0 0 0,1 0-1,-3 0-3,2 0-1,0 0 0,-1 0-1,-2 0 0,1 1 0,0-1-2,-2 0-2,1 1 0,-2-1-1,1 0-1,-1 0 1,0 0-3,0 0 0,-1 0 0,0 0-2,-1-1-1,1 0 0,-2 1-2,1 0 1,-1 0-1,1-1-1,-2 0 2,0 1-2,1 0-1,-1 0 3,0 0-2,0 0 3,0 0 2,-1 0 2,0 0 1,2 1 2,-2 0 1,2-1 1,-1 1 3,0 0 2,0 0 0,0-1 3,1 1 3,0 0-1,1 0 3,-1-1-2,1 0-1,-1 0 2,2 0-1,-1 0 0,1 0 1,-2 0-2,2 0 0,-1 1-1,1-1 0,-1 0-1,1 1-1,-2-1 1,2 1-1,-1 0 0,1 0 0,-1 0-3,1-1 2,-2 3-2,2-3 1,-1 2-2,1-2 0,-2 2 0,1-1 0,-2 0 0,2 0-1,-3 0-1,1 0-1,-2-1 0,0 0 0,1 0 0,-2 0-1,0 0 0,0 0 0,-1 0-1,-1 0-1,1-1 0,-2 0-1,1-1 2,-2 1-1,1-1-1,0 2 1,-1-2-1,-1 2 1,0-2 1,-1 1-2,1 1 0,-2 0-1,0-1 3,-1 0 0,0 0-1,0 0 2,-2 1 0,2 0 0,-2 0 1,1-1 0,-1 1 1,0 0 1,0 0 2,0 0-2,0 0 3,0 0 1,0 0-1,0 0 1,0 0-1,0 0 2,0 0-1,0 0 1,1 1-1,0 2 0,-1-2 2,0 2 1,0 0 0,0 1-1,0 1 1,0 1 0,0 2 0,-1-1 0,0 3 1,0 1-2,-1 0 2,1 2 0,-1 1 0,-1 1 2,1 1-2,0 1-1,-2 2-1,1 1-1,0 0-4,0 3-6,0-1-4,0 2-6,0 2-3,0 0-1,0 0-3,0 3 0,-1-2-4,1 3 1,0-1-3,1 0-1,0 0-3,0-1 0,-1 0 2,2 1 2,0-2 3,0 0 5,0-1 1,1-2 3,0 1 4,1-2 1,0 0 1,0-1 1,0-1-1,2-2-3,-1-1 0,0 0 3,0-2 2,1-2 3,-1 0 1,0-2 0,1-1-1,-1 0-1,1-1 0,-1-3-2,1 1-1,-1-1 0,0 0 3,1-2 4,0 0 0,-1-1 0,0-1 0,0 1 0,1-1-1,0-1-1,-2 0 0,1 1 1,-1-2 0,-1-1 1,1 2 0,-1-2 1,0 0 1,0 0 1,0 0 0,0 0 3,0 0 0,0 0 2,0 0 1,0 0 0,0 0 0,-3 0-2,-1 0-1,-1 0-3,0-1-3,-2 0-2,-1 0-3,-1 1-3,-2-1-1,-1 0-1,-2-1-3,-2 1-3,-1-1 0,-1 2 0,-3-2 0,-2 1-1,-1 0 3,-1 1 1,-1-1 0,-1 1 1,0 0 3,-1 0 1,0 0-1,-1 1-1,1 0 0,-1 0-1,1 1-1,0 1-1,-1 0-1,1 0 0,0-1 0,0 2 2,0-1 1,0 1 3,1-1 2,-1-1 3,1 3 0,0-4 3,1 2 3,0 0 0,1-1 4,-2 1 3,1-1 1,0 0 2,0-1 1,0 0-1,-1 0-1,0-1-4,-2 0-4,-1 0-4,-1 0-4,0 0-3,-3 0-2,0 0-3,0 0-3,0 0-3,-2 0-2,1 0-1,1 0-1,-1 0-2,2 0 2,1 1 1,0 0 3,2 0 5,2-1 3,0 1 4,3 0 3,0 1 2,2-2 2,1 3 2,1-3 3,1 3 2,0-2 2,2 0 3,-1 0 1,1 0 0,2 0 1,-1 0 0,0-1-1,1 0 0,0 0-1,0-1 1,0 0-2,-1-1 1,1 1-3,-2 0 1,0-2-3,1 0 0,-2 1-1,2 0-2,-3-1 0,1 0-3,0-1-2,-1 1-1,2-1-2,-1 1-1,0 1-1,2-3 0,0 2 0,1-1-1,0 0-1,1 0 0,0 1 0,2-1-1,-2 1 0,3-1 0,-2 1 1,1-1 1,1 0-1,-1 0 0,0 2 0,0-1 1,0 1-1,0-1 1,-1-1-2,0 3 2,0-1-1,0 0 1,-2 0 3,-1-1 0,2 1 2,-2 0 2,2 1 2,-2-2 1,2 0 1,-2 0 2,1 0 1,1 1 2,0-2 2,1 0 0,2 0 0,-1 1 1,2-1-2,0-1-1,1 3-3,1-4-1,2 3-6,0 0-7,0-1-6,1 0-8,0 1-5,1 1-5,2-1-14,-1-1-16,2 2-14,0-1-15,0 1-11,2-2-13,2 0-19,0-1-21,1 1 3,2-2 11,0 1 16,2-2 16,-1 0 15,4 1 14,-2-2 14,2 3 14,1-2 10,1 0 10</inkml:trace>
  <inkml:trace contextRef="#ctx0" brushRef="#br0" timeOffset="16392.9376">9707 5941 22,'2'-7'37,"0"2"7,-1 0 10,-1 1 8,0 1 9,0 3 10,-1-1 11,1 1 11,0 0 14,0 0 16,0 0-18,0 0-43,0 0-26,-1 1-11,0 2-8,1-1-2,-1 2-1,0-1 0,1 2 0,-1 1 2,1 0 0,0 2 1,0 1-2,0 1-5,1 0 0,0 2-1,0 0 0,-1 2-1,1 1-2,0 2 0,0 0-1,0 0 0,1 2-1,-1 0-2,0 2-1,0 1-1,0 1-2,0 0 0,-1 0-2,1 1-2,0 1-2,0-1-2,-1 2 0,1-2-2,0 1-2,0 0-2,-1 0-1,1-1-2,0 1 0,1-1-3,-2 0 2,1 0 0,0-1 4,0 2 0,-1-3 2,2 1-2,-1-1-1,1-1-3,0-2-1,0 2 0,0-3-4,1-1-4,-1 0-3,0-2-3,0-1-7,1-1-6,-1 0-8,1-3-7,0 1-6,0-1-5,0-2-18,0-1-20,0 0-10,0-1-4,0-2 5,0-2 12,0 1 10,-3-3 13,0 0 10,5-3 10,0 1 10,-2-5 8,1 2 7</inkml:trace>
  <inkml:trace contextRef="#ctx0" brushRef="#br0" timeOffset="16756.9584">10233 5944 6,'2'-4'19,"-1"1"12,-1 3 5,0 0 6,2 3 6,-1 1 6,1-1 7,-1 3 8,-1 0 7,1 1 11,0 2-11,1 1-24,-2 0-14,1 2-8,0 0-5,-1 1-1,1 1 1,0 2 1,0 0 1,-1 2 2,1-1 1,0 3 1,0-1 2,0 3-1,1-2 1,-1 1-1,0 0-2,0 2-1,0-2-2,1 2-3,-2-2-2,2 2-3,-1 0-3,0-2-2,0 1-4,0 0-2,1 0-3,-1 2-2,1-2-3,0 2 0,0-2 1,-1 2 0,1-1 0,0 0-1,0-1 3,0 1-1,1-2 2,-1 0 1,1 0 0,0-3-1,0 2 0,0-2 0,1-2-4,-1 0-4,-1-2-8,1 1-7,0-3-8,0 0-7,0-1-7,0-1-9,0-2-10,-1-1-12,2-1-22,-1 0-24,0-2-5,0-2 7,0 0 11,-3-2 12,5 0 13,-1-3 11,0 1 12,0-2 9,0-2 9,0 0 7</inkml:trace>
  <inkml:trace contextRef="#ctx0" brushRef="#br0" timeOffset="17119.9792">10925 5939 17,'2'2'28,"0"1"5,-1-1 5,1 3 5,-1 0 6,1 2 6,-1-1 6,1 0 8,-1 2 9,0 1-7,0-1-16,2 2-14,-2 1-9,1 0-5,-1 0-1,1 1 0,-1 1 3,1 1 2,-1 0 5,1 3 1,-1-2 3,1 4 2,-2 0 1,2 0 2,-1-1 0,1 3-1,-1 1 0,1-2-2,-1 2 0,-1-1-2,2 1-1,-1-3-1,-1 3-4,2-2-4,0-1-4,0 1-3,-1-1-5,1 0-3,-1-2-4,1 0-4,0 0-3,0-2-4,0 1-3,1-1-3,-2 1-3,1-2-3,0 0-5,1 0-5,-1-2-5,-1 1-6,2-1-7,-1-1-9,0-1-8,0 0-7,0 0-8,0-2-11,-1-2-12,0 1-16,1-2-15,-1 0 3,1 0 9,-1-3 12,-1-2 14,0 0 12,0 0 13,0 0 11,0 0 9,3 0 9,-1-4 8</inkml:trace>
  <inkml:trace contextRef="#ctx0" brushRef="#br0" timeOffset="18032.0314">9261 5833 5,'2'-3'28,"-1"1"6,0-1 6,0 3 8,-1 0 6,0 0 8,0 0 9,0 0 10,1 0 11,0 3 5,0-1-2,0 2-13,-1 0-22,1 3-11,0-1-5,-1 2-2,1 3 2,-1 0 0,2 1 3,-1 2 0,0 1 2,-1 0-2,1 3-1,0 0-3,-1 1-2,0 0-2,0 2-4,0 0-3,0 2-1,-2 0-3,1 2-2,-2-1-3,1 2-1,0-1-4,0 1-1,-1 0-3,1 1-3,0-2-4,0 0-1,0 1-5,-1 1-2,0 0-5,1-2-5,0 1-5,0 1-5,-2 0-3,2 1-3,0-2-3,0 2-2,0-2-6,-1 1-4,1-2-4,0 1-6,0-2-6,-1 0-6,2-1-4,-1-2-2,0 0-8,-1-1-9,1-3-16,0 0-16,1-2 2,-1-1 8,0-2 11,0 0 13,0-2 12,-1-1 11,0-1 11,0-2 9,-1-1 7,-1 0 7</inkml:trace>
  <inkml:trace contextRef="#ctx0" brushRef="#br0" timeOffset="25528.4601">1879 7472 10,'-2'-4'23,"0"2"3,-1 0 4,1-1 3,0 0 4,-1 1 5,1-1 5,-1 2 4,2-2 7,-1-1-8,0 1-14,1-1-10,-1 1-5,1 0-2,-1-1-2,1 1 4,-1-1 1,2 0 3,-1 2 1,0-2 2,0 1 2,1 1 0,-1-1 0,0 0-1,1 1 1,0 0-2,0 0-2,-1 0-2,1 2-1,0 0-3,0-2-3,0 2-4,0 0-1,0 0-3,0 0-1,0 0-2,0 0-2,0 0 0,0 0-2,0 0 0,0 0-1,0 0-1,0 0 0,0 0 0,2 1 0,-1 1 0,1 1 0,-1 1 0,1-1-2,0 3 0,0 0 1,0 1-1,1 2 1,-1 0 0,0 0 1,0 2 1,1 0 0,0 0 2,-1 2 0,0-1 0,0 1 1,1 0 1,-1 0 2,0 0 0,0 0 2,-1 0-1,1 1 2,-1-2 0,1 2-1,-1-1-1,0 0 0,1 0 0,0 1-1,1-1-1,0 2 0,-1-1 0,0 1-1,0 0 1,1 1 0,-1 2-1,0 1-2,0-1 0,0 2 0,1 1 0,0-1-2,-1 2 2,1 1-2,-1-1 0,1 1-1,-1-1 0,0 1-1,0-1-1,0 3-2,-1-3-1,1 2-1,-1-2-1,0 2-1,0-2 0,-1 1 2,1 0 1,0 0 1,0 0 1,-1-2 2,1 2 1,-1-1 1,0 0 2,0-2 1,0 3 2,0 0 1,0-2 2,0 2 2,0-2 0,0 3-2,0-2 0,0 1 1,1 1-4,-1 0 1,0 2-2,1 0 0,-1 1-2,0 0 0,0 2-3,0 0 0,0 0-1,0 0 0,0 0 0,-1 0 1,0 0-2,0 0-1,1 1 1,-1-1 2,0-1 2,1 1 2,-1-1 2,1-1 2,0 1 2,-1-2 1,1-1 1,-1-1 0,1 2 1,-1-4 0,1 2 2,0-2-1,-1 1 2,1-2-2,-1 0-2,1 1-2,0-3-1,0 3 0,0-2-3,0 0-1,0 1-1,0-2 0,0 1-2,1 1 0,0-1-2,-1-1 1,2 0-1,-1 2-1,1-1-2,-1 0 0,1 0-1,0 0-1,1 0-1,-1 1 0,0 1-1,-1-1-2,1 2 1,0-1 1,0 0 1,-1 0 1,1-1 2,-2 0 3,1 0 0,0-1 3,0 0 0,-1-2 2,1 1 0,-1 0 3,1-2 1,-1 3 3,0-3-1,0-1 0,1 2-1,-1 1 0,1-2-1,0 1-2,-1 0 1,1 1-2,0-1-1,0 1 1,-1-1 0,1 1-1,0 0-1,0 0-2,-1-2-1,2 2 2,-1 0-2,0 0-1,1-1-1,-1 0 0,1 1-3,-1-1 0,1 2 0,-1-3-2,1 4 0,1-2-2,-1-1 1,0 2-1,0-1-1,1 0 0,-2-2 0,1 2-1,2-1 2,-3-1 2,1-1 0,0 1 2,0 0 2,-1-3 2,2 4 0,-2-4 2,1 1 3,0 0 0,0 0 1,0 1 2,0-2 2,0 3 0,-1-2 1,3 1-1,-3-1 0,1 0-1,-1 1 0,1-1 0,0 0-2,-1-1 0,1 1-1,-1-1 0,1 1-1,-1-2 0,1 0-2,-1-1 1,0 2-1,0-1-1,0 0 0,0-1-1,0-1 0,-1 1 1,1 0 0,0-2-2,0 2 0,-1-1 0,0-1 0,0 1 0,0-2 0,0 0 0,0-1 0,0 1-2,0-1 0,0 0 1,-1-1-1,1 0-1,-1-1 0,0 0 1,1-1 0,-1 0 0,0-1-1,1 0 1,-1-1 0,1 0-1,0 0 1,0-3 1,0 1-1,0-1 1,0 0 0,0 0-1,0 0 0,0 0 2,0 0-1,0 0 1,0 0-1,0 0 1,1 1-1,-1-1 1,2 2 0,0-1 0,0-1 1,1 1-1,0 0 2,1-1 0,0 2-1,2-2 0,-1 1 1,1-1 0,1 1 1,-1 0-1,1 1 0,0-2 0,3 3 1,-2-2-2,0 0 1,2 1 0,-1-2 0,0 1 1,1 0-1,1-1 0,0 2 0,2-1 1,-1-1 0,1 0 0,1 0-1,-1-1 0,3-1 0,-2 1 0,3-1 0,-1 0 0,1-2-1,-1 1-1,2 1 0,1-3 0,0 1 0,0-2-1,1 1-2,0-1 0,0 1-2,1-1-1,-1-1 0,2 3-2,-1-2-2,0 2-2,1-2 1,0 3 0,-1-2 2,1 2 2,0 1 1,1-1 1,-2 1 1,2 1 2,-1 0 2,1 1 2,-2-2 3,2 1 1,0 1 4,0 0 0,0 0 2,1 1 2,0 1-1,1-2-2,0 0 0,-2 1 0,2 0-1,0 1-2,-1-2 0,0 1-1,-1-1-1,1-1-1,0 1-1,1-2-2,-1 1-2,-1 0 0,1-2-2,1 2-1,0-2-1,-1 0-2,1 1-1,0-1-3,2 0-1,-2-1-1,1 1-1,0 0 2,0 0 1,0 1 1,0-1 3,0 0 3,0 1 0,-1-1 3,0 2 2,-2 1 0,0-1 4,0 1 0,-3 0 3,1 1 2,0-1 1,-3 1 0,2-1-1,-2 0-2,0 1 1,1-1-2,1 0-1,-2 0-1,2 0 0,0 0 0,1 0-2,0-1-1,1 1 1,-1 0-2,0 0 1,0 0-2,0-1 0,0 1-1,1 0-1,-2 0-2,2 0-1,1-1-2,0 1-1,0-1-3,1-1 1,0 2-1,1 0-1,0-1-3,-1-1 1,0 1 2,0 0 0,0 0 3,0 0 1,-1 1 2,-1 0 3,0 1 1,0 0 1,-1-1 2,-1 1 3,1 0 1,-4 2 3,2-3 3,-2 3 1,0-2 2,0 1-2,-1 1 0,1-1-1,-2 0-2,1-1 0,-2 2 1,1 0-1,-1-1 0,0 1-1,0 0-2,0 0 0,1 0-2,0 1 1,0 0-4,0 0 1,1 0-2,-1 2 0,1-2 0,-2 2-1,1-3 0,-2 3 0,1-3-1,-2 2-1,0-1 0,-1 1 0,-2-1 0,2 0-2,-2 0 1,-1-2 0,0 2 0,-1-1-2,0 0 1,-1-1 0,-1 0 0,0-1 0,-2 0 1,1 1 0,-2-2-1,1-2 2,-2 1-1,1-2 1,-2 1 1,1-1 0,-1-1 1,-1-3 1,1 0 0,-1-3 1,-1-1 2,1-3-1,-1 0 2,-1-1-1,-1-3-1,2-1 1,-1-1-1,-1 0 0,0-3-1,0 1 0,1-1-2,-1 0-1,-1-1-1,2 1-2,-1-1-2,0 1-2,0 0 0,1-1-2,0 2-1,0-2-2,0 0-2,-1 1 2,1-1 2,0 0 3,0-2 2,0 1 3,-1-1 1,1-1 4,-1 1 1,0-2 3,0 1 1,0-1 3,0-1 1,0 0 3,-1 0 1,1 0 0,-1-2-3,0 1-2,0-1-3,1-1 0,0 0-3,-1 0-3,1 0-3,1 0-2,-2 1-2,2 0-1,1 2-4,0 1-1,-1 0-2,1 1 1,1 0 1,-1 1 2,1 0 2,1 1 1,-1-1 3,-1 1 2,1-1 2,-1 2 4,1-2 0,-1 1 3,1 1 3,0-2 2,-2 1 2,1 1 1,0-3-2,1 2-1,-1-1-2,1 2-2,-1 0-2,1-1 1,0 0-2,0 2-1,1-1-3,0 3-1,0-1-1,1 2-1,0 0-1,0 1-1,-1 1 0,1 0-2,0 3-1,0-2 0,-1 1-1,1 1-1,0-1 1,0 1-2,-1-1-2,1 0 2,-1 0-2,1-1 1,-1 1 3,0-1 2,0-1 3,0-2 1,0 0 2,0-1 2,-1 0 2,0-1 2,1 0 1,-1 0 1,0-2 2,0 1 2,1-1 2,-1 1 0,0-1-2,1 2-1,0-1-3,0 0 0,0 1-1,1 1-1,0-1-2,-1 3-1,1 1-1,1-1-1,-1 2-1,1 1 0,-1 1-1,0 0-1,1 1 0,-2 1 0,1 0-1,0 0 0,-1-2-1,1 3 1,-1-2-2,0-1 0,0 1 0,-1-1-2,1-1 1,-1 1-2,0-2-1,-1 1-1,0-2 0,1 0-2,-1 0 3,1-1 1,-1 1 2,1-1 1,-1 0 2,1 2 1,-1-3 2,1 3 2,0-2 1,0 2 2,1 0 1,-1 3 2,0-3 3,1 3-1,-1 0 0,0 0 0,1 2-2,0-1-1,-1 2-1,1-1 1,0 0-2,0 1 0,0-1-1,0 1 1,0-2 0,0 1-1,-1-1 0,1-2-1,-1 0 1,1 0-2,-1-2 1,1 0-2,0-1 1,0 0-2,0-1 1,0 0-1,0 0-1,0 0-1,0 0-2,0 1 0,1 1 0,0 0-1,0 0 1,-1 2-2,2 1-1,-1 0 1,0 2 0,0-1 0,-1 2 0,1 3 1,0-2 1,-1 3 0,0 2 0,0-2 1,0 2 1,0 2-1,0-1 3,-1 0 1,0 0 2,1 2-1,-1-2 1,0 0-1,1-1 0,-1-1-1,0 1 0,0-3-1,0-1 0,0 1 0,0-2 0,1-1 0,-1-1 1,1-1 1,0 1-1,0-2 3,0 2-2,0-3 3,0 4-2,1-1 1,-1 1-3,1 1-2,0 0-3,-1 3-3,1 0-6,-1 0-7,0 2-11,1 0-8,-1 0-10,1 1-10,-1 0-12,0 1-21,-1 0-20,1 3-22,-3-2-15,-1-1 3,-1 2 11,-1 0 14,-1 1 15,-2 1 16,-3 0 14,-1 2 13,-1 2 11,-1-1 10,-3 1 10</inkml:trace>
  <inkml:trace contextRef="#ctx0" brushRef="#br0" timeOffset="26292.5038">2187 7908 12,'-10'3'29,"-2"-3"6,2 3 6,-1-3 5,-1 1 8,2 0 6,0-1 8,-2 1 8,3 0 7,0 0 8,-1-1-15,2 0-29,0 0-16,0 1-8,1-1-3,1 1-1,0-1 0,0 2 0,-1-2 1,2 1 1,-1-1 1,2 1 1,0-1-1,0 2 1,0-1 0,0-1-1,1 0-1,0 0-1,1 0 0,2 0 0,-2 0-2,2 0-1,0 0-2,0 0-1,0 0-2,0 0-3,0 0-1,0 0-2,0 0-2,0 0-1,0 0 0,0 0-2,0 0-1,2 0 0,0 0-1,2-1 0,0-1 1,3 1 0,-1 0 1,2-2 1,1 1 1,1 0 1,1 0 1,3-1 1,-1 0 1,4 1 1,-1-1 1,3 2 0,-1-2-1,3-1 1,1 1-1,0 1 1,2-1 0,0 1-2,0-1-1,2 0 0,-1 0-2,0 0-1,0 0-1,1 1-2,-1-1-2,0 0-1,-1 1-2,2 0 0,-1 0-2,1 0-1,-1 1-2,1 1-2,1 0 0,-2 0 0,1 0 2,1 3 0,0-2 3,1 1 2,-1 0 1,2 2 3,-1-1 2,1-1 0,-1 2 4,1-1 1,-1-1 3,1 1 1,0 1 1,0-2 1,0 1 0,0 0-2,-1 0-1,1-1-1,0 1-2,-1-1-1,1 1-2,-1-2-1,0 2-1,-1 0-1,0 0-2,0 0-2,1 1-3,-1 0-1,1-1-1,0 0-2,-1 1 0,1-2 1,0 3 0,0-1 2,-1 0 1,1 0 1,0-1 1,-2 0 3,2 1 1,0 0 2,-1-1 2,2 0 2,-1 1 2,0-2 2,0 1 0,0 0 1,0-1-1,-1 0-1,0-1-2,1-1-3,-1 1-3,0-1-2,0 0-1,-1 0-2,0-1-1,0 1-2,-1-1 0,0-1-2,0 1-3,-1 0-6,0-2-3,-1 3-3,1-3 1,0 1 1,0 0 0,0 0 0,0-1 2,0 1 1,0 1-2,0-1-3,0 0 0,0 1 0,0 0 2,0 1 5,0 0 1,-1 1 0,0 0 0,0 1 0,0-1-1,-2 1-3,1 0-14,0 1-20,-1 0-14,-1 0-14,1 0 1,-2 1 2,-1 0 6,-1 0 7,-1-2 7,-2 1 7,-3-3 8,-2 1 5,-1-2 7,-3 1 6</inkml:trace>
  <inkml:trace contextRef="#ctx0" brushRef="#br0" timeOffset="27097.5499">2062 8415 21,'-4'-1'29,"-1"0"5,-2 1 5,2 0 6,1 1 6,-1-1 5,1 1 6,-1-1 7,0 2 5,1-2-8,-1 1-23,1 0-14,-1-1-11,1 0-5,-1 0-1,0 1-2,0-1 2,0 0 1,-1 0 1,1 0 2,0 0 1,-1-1 4,1 1 0,1-1 2,-1 0-1,1 1 2,0-2 1,-1 2 0,1-1-1,1 0 0,0-1 1,1 2-2,0-1 0,0 1 0,2 0-2,0 0-1,-2 0-2,2 0-3,0 0-1,0 0-3,0 0-2,0 0-2,2 0-2,1 0-1,2 0-2,0 0 0,2 0-2,0 0 1,2 0 0,1 0 1,3 1 1,1 0 2,1 1 1,0-1 2,3 1 1,0 0 1,1 1-1,2 0 2,1 1 0,-2-1 1,4 1-1,-1-1-2,1 1 2,0-2-2,0 1 0,2 0-2,-1-1-2,1 1 0,0-1-2,-2 0 0,2 0-2,-1 0-2,1-1-1,-1 2-2,1-1-1,-1 0-1,1-1-3,0 2-1,1-1-1,-1 0 0,0 0 1,0 1 1,0-1 1,1 2 2,1 0 2,-1 0 2,1-2 2,0 2 2,0-1 2,1 3 2,1-3 3,-1 1 1,3 0 3,-1-1-1,1 2 2,1-1-3,1-1 0,0 2 0,-2-1-3,1 0-2,0 0-1,0-1-2,-3 1-3,0 0 0,-2 0-3,0-1-2,-1 1-1,-1-1-2,0 1-2,-1 0-1,0-1-1,-2 0 0,1 1 2,1-1 1,-1 0 2,0 1 2,-1 0 2,0-1 2,1 0 1,-1 0 2,-2 0 2,1 0 3,0 0 1,-1 0 2,0 1 2,1-1 0,1 1 1,-2-1-2,2 0-1,1 1-1,1-1-1,1 1-1,-2-1 0,1 0-1,1 1 0,-1-1-2,0 2-1,-1-3-2,1 1-1,-2-1 0,1 0-1,0-2-1,-2 3-2,1-3 1,0 2-2,-1-2-1,0-2-2,0 2-1,1-3-1,-1 3-1,0-2 1,1 1 2,-1 0 0,2-1 1,-2 0 0,0 1 2,0-2 1,-1 1 2,1 0 2,-1 0 2,1 0 2,-2 0 1,1 1 3,0-1 1,-2 1 1,2 0-1,-2-1 1,0 2 0,-1 0 0,-1-2-2,0 1-1,-1 0-7,0 1-11,0-1-14,0 0-13,-1 0-11,0 1-9,-2 0-17,0-1-18,-2 0-21,0 0-17,-2 1 1,-3-1 9,-6 1 10,0 0 12,0 0 15,0 0 15,-4 1 12,-3 0 12,-4 1 9,-1-1 7</inkml:trace>
  <inkml:trace contextRef="#ctx0" brushRef="#br0" timeOffset="27800.5901">2214 9185 17,'-4'-4'29,"1"1"5,0 1 7,1 0 6,-1 0 6,1-1 7,0 3 6,2 0 7,0 0 4,0 0-2,-2 0-14,2 0-21,0 0-13,0 0-9,0 0-2,-2 0-3,0 0 1,-1 0 1,1 2 2,0-1 2,0-1 2,-1 2 2,0-2 0,0 0 1,-1 0 0,1 2 1,0-2-1,0 1-2,0-1 0,0 1-3,0 0-1,0 0-2,0 0-2,-1-1-2,1 0-1,0 1 0,1-1-1,0 0 1,0 2 1,2-2-2,-3 0 1,3 0 0,0 0 0,-2 1-1,2-1 0,0 0 0,0 0 0,0 0-2,0 0-1,0 0-1,1 1-1,0 1-2,2-1 0,0 1-1,2 0 0,1 0-1,1 0 0,1 1 2,1 0 0,3 0 0,0 2 2,3-1-1,0 0 2,2 2-1,1-1 1,2 0-1,1 0 1,0 2-1,1-3 0,1 3-1,1-1-2,-1 0 1,2 0-2,1 1-1,-1 0-2,1-1-1,0 1-3,1 0-1,1-1-1,0 0 0,1 0-1,0 1 1,0-2 0,0 1 3,1-1 1,0 0 2,0-1 2,-1 1 2,1-2 1,0-1 2,1 2 2,-1 0 3,1-1 1,0-1 1,1 1 1,2 0-1,0 0-2,0-1-1,2 3-1,-1-3-2,1 0-2,0 1-2,0-2-2,0 2-4,0-2-1,1 1-4,-1-1-1,1-1 0,1 0 2,-1 0 2,1 0 1,1 0 1,1 0 3,-2 0 0,1 0 2,-1 0 2,1 2 2,-1-1 1,0 1 3,-2 0 2,1 1 1,-2 1-1,-2-1-1,-1 2-2,0 2-2,-2-3-2,-2 3-2,-1-1-2,-1 0 0,0 0-2,-3 1-3,0-1-1,-1 0 0,1 1-1,-2-2-2,1 1-1,1 0-1,-2-2 1,2 1 0,1-1 2,0 0 1,-1-1 1,1-2 2,1 1 1,0-1 1,0-1 2,0 0 2,-1 0 1,0-2-4,0 0-6,0-1-7,-3 3-4,2-3-8,-2 1-7,-1-2-10,-2 2-11,0 0-30,-1 1-34,-1-2-11,-3 1 1,0 1 8,-4-1 11,-1 1 14,-4 0 15,-4 1 12,0 0 10,-4-2 11,-4 0 8,-2 1 8</inkml:trace>
  <inkml:trace contextRef="#ctx0" brushRef="#br0" timeOffset="28421.6256">2162 10098 7,'-11'-1'27,"-1"0"4,2 1 7,0 0 5,0 0 7,1 0 6,1 0 7,1 0 7,-1 0 6,3-1 5,0 0-11,1 1-25,0 0-13,1-1-8,1 0-3,2 1 0,0 0-3,0 0 0,0 0-1,0 0-1,0 0 0,0 0 1,2-1-1,0-1 0,1 2-1,1-2-1,2 1-2,1 0-1,2 0-1,1-1-2,1 1 0,2-1 0,1 0 0,2 1 1,1-1-1,1 2 1,3-2 1,-1 2-1,3-1-1,0-1 1,2 2-1,0 0-1,1 0-1,0-2 0,1 2-2,1 0-2,1 0 0,0 0-2,1 2-3,2-2-2,0 0 0,1 0-1,1 2 1,1-1 0,3 1 2,-1-2 2,1 2 1,1-1 1,2 1 2,0-1 2,-1 0 0,2-1 2,-1 0 2,0 0 2,-1 0 0,0 0-1,-1-1 0,0 1-4,-2 0-1,0 0-2,-1 0-3,0 0-2,-2 0-3,-1 1-1,0-1-2,0 1-2,-1 0 2,-1 0-1,1 0 3,-1 0 1,0 0 2,-1 1 2,1-2 2,0 0 1,-1 1 2,1-1 2,0 0 1,-1 0 3,2-1 0,0 1 4,0-3-2,1 2-1,0-1-1,1 0-1,-2-2-3,1 1-1,-1 1-1,1-1-3,-2-1-1,0 1-2,0-1-2,-1 1-1,-1 0-1,0-1-2,-1 0-1,0 0-3,-1 2 1,-1-2 1,0 1 1,-1 1 2,0 1 0,-1-1 2,-2 0-1,1 1-3,-1 0-4,0 1-3,-2 0-3,0 0-2,0 0-1,-3 1-2,2-1-5,-2 1-4,-1 0-6,-1 0-5,-1-1-17,-2 2-21,0-1-8,-2 1-1,-2-1 6,0 0 8,-4 2 9,-1-1 8,-3-2 8,0 0 7,-2 4 7,-3 0 7,-3 0 5</inkml:trace>
  <inkml:trace contextRef="#ctx0" brushRef="#br0" timeOffset="29212.6708">2091 10542 20,'-3'2'32,"-1"0"6,0 0 7,0-1 7,1 0 8,0 0 7,1 1 9,0-2 8,2 0 10,0 0-8,0 0-20,0 0-18,0 0-19,0 0-10,2 2-5,0-1-3,2 0-2,2 1 0,-1 0-1,1 0 0,1 0-1,1 1 2,3-2 0,0 2 0,3 0 2,-1-1-1,4 0 0,-1-1 0,3 1 0,-1 1-1,3-2-1,1 1-1,-1-1 0,2-1-1,0 0-1,1 0-1,-1-1-1,1 0 0,0-1 0,-1 2-2,1-3-1,-1 1 0,1 1-1,0-1 0,1 0-2,0-1-2,-2 1 0,3 1 0,-1 0 1,2 0 0,-1-1 3,1 2 1,1 0 1,1 0 2,1 0 1,1 3 1,0-3 2,1 2 2,1 0 0,1 1 2,0 1 1,1-1 1,0 2-1,1 0-2,0 0-2,-1 2-3,-2-1-1,0 1-3,-1 1-2,0-1-2,-3 1-3,-1-1-1,-1 1-2,-1-3-2,-3 2 0,0 0-3,-1-2 1,1 1-1,-2-2 0,0 0 1,1 0 1,-1 0 3,1-2 1,2 1 2,-1-1 3,1 1 1,-1-1 2,2 0 2,0 1 3,1-3 0,-1 3 3,0-1 0,2 1 2,0 0 0,1 0-1,0 0 0,0 1-2,0 0-1,0 0 0,0 0-1,-1 0-2,0 0 0,-1-2-2,0 2 0,-2 0-1,0 0-1,-1-1-2,-2-1 1,0 1-1,0-1 1,-3 0 0,0 1-1,-1-2-1,0-1 0,0 1 0,-2-1 0,2 0 0,-2 0-1,2 0 1,-2-1-1,2 1 1,-2-1 0,1 0 1,-2-1 0,2 1 1,-2-1 2,1 1-1,-2 0 1,1-1 1,-2 0-4,1 2-6,0-2-3,0 1-2,1-1-5,-3 1-6,1 0-8,0-1-6,-1 2-24,-1-3-25,-2 3-8,-1-2 2,-2 1 5,-5 1 9,0 0 9,0 0 11,0 0 8,0 0 8,-5-2 7,-1-1 7</inkml:trace>
  <inkml:trace contextRef="#ctx0" brushRef="#br0" timeOffset="33303.9049">775 6224 9,'-5'-11'35,"1"0"12,-1 0 12,1-1 13,-1 2 13,0-2 16,-1 1 19,1 0 21,-1 1 25,1-2 30,-1 2 2,1-1-22,-2 0-23,2 0-27,-1-1-14,1 2-9,0-2-4,-1 2 2,1 0-1,0 0 2,1-1 1,-1 2-4,1 1-4,-1-2-4,1 2-6,1 0-3,0 1-4,0-1-6,1 3-1,0-2-9,1 2-3,-1 0-3,1 1-6,-1 0-5,1 0-5,1 1-4,-1 3-8,0-3-6,0 2-3,1-1-9,0 1-2,0 1 0,0 0-6,0 0 0,0 1-1,0 1-1,1 0 2,0 0 1,0 3 2,1 1 1,-1 0 3,1 3 2,-1 1 3,2 0-1,-2 3 0,0 1 2,1 1-1,-1 1 0,1 1-1,-1-2-4,1 4-6,-1-1-6,-1 1-7,1 0-5,0-2-9,0 2-4,-1 0-5,1-1-3,1 1-9,-2-4-2,0 1-3,0-1-3,0-1 0,0 0-4,0-1 3,0-3 2,0 0 0,0 0 1,0-2 4,0-1 4,1-1-2,-1-1 2,1-1 0,0 1 2,0-2 2,0 1 3,0-2 2,2-1 3,-1 0 3,1-1 3,1 0 4,0 0 1,1-1 3,1-1 1,0 0 2,0-1 4,0 1 1,3-1 1,-2 0 0,1 1 1,1-1-2,1 1 0,0 0 0,-1 0-2,3 1-2,-2 1 1,6 0-2,1 0 1,2 3-1,-2-1 2,1 3 2,-3 0 1,-1 0 2,-2 2 2,-1-2 2,-2 2 2,-1 0 1,-1-1 1,-1 0 2,-1 0 3,-2 1 0,0 0 3,-1 0-1,-2-1 1,0 1-3,-1-1 1,-1 1-2,0 0-3,-1-2-1,0 1-1,0-2 1,-3 3 1,1-2 2,-1 0 3,0 1 1,-1 0 1,-1-1 0,1 1 2,-2-2 2,0 1 2,0 0 1,-1-1 1,-1-1 1,2 1 2,-1-1-2,1-1-2,-2 0-1,1 0-3,1-1-7,-1-1-7,2 0-12,-1 0-14,1 0-14,1-1-12,2 0-23,1-1-25,0 1-19,1-2-17,1 0-17,-1 0-12,3 0-30,0 0-28,2-1 7,0 2 20,1-3 25,1 2 26,0-1 24,2 1 20,-1 1 21,3-1 17,0 1 15,-1 0 11,4 0 11</inkml:trace>
  <inkml:trace contextRef="#ctx0" brushRef="#br0" timeOffset="36524.089">1067 6589 14,'-1'1'27,"-1"1"4,1 1 6,-1-3 5,2 0 6,-1 2 5,1-2 8,0 0 6,0 0 9,0 0-6,0 0-15,0 0-12,0 0-9,0 0-5,0 0-1,0 0-2,0 0-1,0 0 1,0 0-1,0 0 2,0 0 0,0 0 0,3-1-1,-3 1 0,0 0-1,0 0-3,0 0 0,1-1 0,-1 1-1,2-2 0,-2 2 2,1-1 1,-1 1 1,1-2 2,0 0 2,0 0 0,0-1 0,0 2 0,-1-2 2,1 2-1,0-2 3,0 0-2,0 1 1,0-2 0,-1 1 1,3-1-1,-2-1-1,-1 0-2,1 1 0,0-2-2,0 1 0,0-1-2,0 0-2,0 1-2,-1 0-1,1 0 0,0 0-3,0 1-2,-1-1-2,1 2 1,0-1-3,-1 3 2,0-1-4,0 2 1,0 0 0,0 0 0,0 0 0,0 0 1,0 0-2,0 0 1,0 0 1,0 0-1,0 0 1,0 0 0,0 0 2,0 0-2,0 0 1,0 0-2,0 0 0,0 0 0,0 2-1,0-1-1,0 2-1,0 1-3,1-1 1,-1 1-3,0 1-2,1 1 0,-1 0-1,1 0-4,0 0 1,-1 2-2,1 0-2,0 0 0,0 0 0,-1 1 0,1-1 1,0 0-1,0 1 1,0 0 3,0-2-1,0 2 4,0-1 0,0 0 1,-1 0 1,2 0 1,-1-2 3,0 1 0,-1-1 1,1 1 1,-1-1 0,0-1 1,1 1 0,-1-1-1,0 1 0,0-1-1,0-1-2,0 2 2,0-2-2,0 1 0,0-1-1,0 0-2,-1 0-2,0-1-3,1 0-7,0 0-5,0-1-8,0-2-16,1 1-22,0 2-18,-1-3-20,1 0-14,1 2-9,0-2-23,1 0-19,-3 0-12,4 0-2,0-2 12,-1-1 19,0 1 18,1-1 20,-1 1 19,-1-2 19,0 1 15,1-1 13,-1 0 9</inkml:trace>
  <inkml:trace contextRef="#ctx0" brushRef="#br0" timeOffset="36914.1113">1361 6684 4,'2'0'29,"-2"0"6,1-2 7,-1 2 7,1 0 10,-1 0 9,0-3 11,2 2 13,-1-2 14,-1 2 16,1-2-8,0 2-26,0-2-18,-1 0-9,1-1-8,0 1-3,-1-1-3,0 1 0,0-1-2,0-1-2,1 2-1,-1-1-3,0-1-2,0 0-2,0 1-1,0 0-3,0-1 0,0 1-3,1 1 0,-1-1 0,0 1-1,0 1 0,0 2 0,0-3-1,0 3 0,0 0-2,0 0-1,0 0 0,0 0-2,0 0 1,0 0-1,0 0 1,0 0 0,0 0 1,0 0 2,0 0 1,0 0 1,0 0 0,1 3 0,-1 1 1,1 1-1,-1-2 2,0 4 0,0 0 0,0 1 1,0 1 0,0 1-1,0 1-1,0 0-2,0 1 0,-1 0-3,0-1-1,0 0 0,1 1-4,-1-2-4,0-1-5,0 1-9,1-2-13,0-1-14,1 0-18,0 0-24,0-2-32,1 0-30,0-1-24,0 1-48,2 0-47,-1-1-2,0-1 17,0 2 26,-1-2 27,0 1 27,-1-1 25,1 1 22,-2-4 21,1 4 19,-1 0 17,1 1 13</inkml:trace>
  <inkml:trace contextRef="#ctx0" brushRef="#br0" timeOffset="37764.16">681 7210 28,'-1'-11'43,"0"0"11,0 1 10,0 1 13,-1 1 13,1-1 14,-1 2 18,1-1 20,0 3 24,0-2 25,1 2-14,-1 2-54,0-1-31,0 1-22,1 1-10,-1 1-9,1 0-3,0 1-2,0 1-3,1 1-2,-1 2-5,2 0-7,-1 3-8,1 1-6,0 1-7,0 2-4,1 1-3,-1 2-1,2 0-3,-1 1 0,-1 2-2,0-3 0,0 4-1,1-2-1,-1 1 1,0-1 0,0 1 2,-1-1 1,0-1 2,0 1 1,0-2 1,-1 1 2,0-1 1,0 0 2,-1-1 1,0 0 1,1-1 2,-1-2 2,0 0-2,1-2 0,-1 1-2,0-2-4,0 0-1,1-1-3,-1-2-2,0 0-2,0 0-1,1-1-3,-1-1-2,1-1-1,0 0-2,0-1-1,0 0 1,0-1-2,1-2 0,-1 0 0,2 0-1,-1 0 2,2-3-1,-1 1-1,1-1 2,0-1 1,3 1 1,-2-1 1,1 2 0,1-2 2,1 1 0,2 0 0,-1 1 1,1 0 0,0 1-1,3-2 0,2 2 0,4 1 0,1 0 1,-2 2-3,1 2 2,-2 0-1,-1 2 2,-2 1 0,-3-1 1,1 2 2,-3 0 1,-2 1 3,1-1 2,-2 1 1,-1-2 3,-2 3 0,1-2 2,-2 1 1,-1 1 2,-1 0 2,0-1 1,-1 2 0,0-3 2,0 1 2,-1-1-1,0 0 1,-2 0 2,2 1 0,-1-2 3,0 1 2,-2 1 2,1 0 0,-2-1 0,1 0 1,0 1-3,-1 0 0,0-2-1,-2 0-2,1 0 1,0 2-3,-1-2 0,1 0-2,-1-1-2,1 1-4,-1-1-2,2 0-1,-1-1-4,2 0-5,-1-1-14,1 1-17,1-2-22,0 1-23,1-1-22,1-1-17,1 1-19,1-2-19,0-1-23,1 1-18,1-1 5,-1 0 15,2-1 20,0 1 21,1 1 23,1 0 20,0-1 18,1 2 17,1 0 13,1 0 9</inkml:trace>
  <inkml:trace contextRef="#ctx0" brushRef="#br0" timeOffset="38060.1769">1132 7650 23,'-1'-3'30,"1"1"6,-1 0 6,0-1 6,0 0 6,1 0 7,0 0 9,0-1 9,1-2 10,0 0-6,0-1-20,-1 1-16,1-2-11,1 0-6,-1 0-1,1 0 0,0 1 0,0 0 0,-1-1 1,0 0-1,1 1 0,-1 3-2,1-1-1,-1 1-1,-1 0-1,1 2 2,-1 2 1,0 0 0,0 0 2,0 0 3,0 0 4,0 0 2,0 2 1,0 1 3,0 0 2,0 2 3,1 1 1,0 1 2,-1 2 0,2 0-1,-1 0-1,1 2-3,-1 0-2,0 0-5,0 0-2,0 1-4,-1-2-2,1 2-4,0-3-2,0 2-2,-1 1-3,1-3-2,0 1-3,-1 0-3,1-1-3,0 0-4,1-1-6,-1 0-7,1-2-14,-1 1-20,1-2-25,1 1-26,0-2-23,1 1-45,0-3-45,1 1-8,0-3 12,0 0 18,-1 0 22,1-1 22,-1-2 20,1 1 20,-1-2 18,1 0 19,-1-2 15,1 1 12</inkml:trace>
  <inkml:trace contextRef="#ctx0" brushRef="#br0" timeOffset="38401.1964">1389 7583 6,'0'-5'30,"1"0"8,1-1 7,-1 3 9,1-1 8,1 0 9,1 1 11,0 0 11,1 1 12,0 0 4,1 0-2,0-1-19,-1 2-31,1 0-18,1-2-9,-1 3-4,-1-1-3,1-1-1,-1 2 0,1 0 0,-2 2 1,1-1-1,-1 1 1,0 0 1,-1-1 1,0 3 2,-1-1 2,0 1 1,1 0 2,-2 0 0,-1 1 0,0 0 0,0 2 2,-1 1-2,-2-2 1,1 2 0,0-1-1,-1 1-1,-1 0 1,0 1-2,-1-1-2,1 0 0,-2 1-1,1 0 0,-1 0 2,0-1-2,0 0 0,1 1 1,-2-1-1,2 0-2,1-1 0,-1 0-1,2 0-2,0 1-2,0-3-2,1 2-3,1-2-3,1 0-1,1 1-4,1-1-3,1-1 0,0 1-3,2-1-1,1 1-3,1 0 0,2-1 1,0-1-3,1 1 2,1-1-2,0-1 2,1-1-2,1 1 2,0-2-1,0-1 1,0 0 1,1-2-4,-1 1-2,-1-2-6,1 0-8,-1 1-14,0-2-20,-1 2-19,-1-2-18,0 1-18,-2 1-18,-1 0-34,-1 0-33,-1 2-2,-5 1 14,0 0 17,0 0 22,3 3 20,-3-3 20,-1 5 19,-4 1 18,0 1 15,-2 0 12,-1 1 11</inkml:trace>
  <inkml:trace contextRef="#ctx0" brushRef="#br0" timeOffset="39202.2422">634 8204 15,'-2'-7'34,"1"-1"10,-1 1 8,1 0 9,-1 0 11,1 2 11,1 0 15,-1 0 17,0 2 19,-1-1 22,2 1-8,-1-1-35,0 1-24,0 0-17,1 2-9,-1-1-4,0 0-3,0 0 1,1 1-2,0 0-4,0-1-5,0 2-6,0-1-6,0 1-7,0 0-7,0 0-4,0 0-3,0 0-2,0 0 0,0 0 0,0 0 1,0 0 0,0 0-1,0 0 2,0 0 1,0 0-1,0 0 2,0 0 2,0 0 4,0 0 1,0 0 2,0 0 1,0 0 2,0 0 0,-1 0 0,0 1 1,1-1-2,-1 2-1,0-2-2,0 1-4,1 0-2,-1 1-4,0 0-4,0 1-4,0 0-2,0 0-3,0 1-3,0 1-1,-1 0-4,2-1 0,-1 3-1,0-1-1,0 2-1,1-1-1,-1 1 1,0 0 2,1 2 1,0-2 0,0 1 0,0 1 3,1-1 1,0 1 1,-1 0 1,1-2 2,0 2 1,0-2 1,1 2 4,-1-2 0,1 1 2,-1 0-1,1-1-1,-1 0 2,1-1-1,-1 2 0,1-2 0,-1 0-1,1 0-1,-1-1-1,1 1-1,0-2-1,0 0-2,-1 0 0,1-1-2,-1-1 0,1 1-2,-1-1 1,0-1-1,0 0-1,-1 0-2,2 0 1,-1-1 0,1-1 1,-1 0-1,1 0 2,0 0-1,0-1 2,1 0-2,0-1 1,2-1-1,-2 1-1,2-2 1,0 1-1,0-1-1,1 1-2,2-2 1,-1 0-1,0 1 1,0 1-4,3 0 1,-2-1 2,1 1-3,1 1 2,-2-1 0,1 3 1,0-2-1,1 1 2,-2 1 0,0 0 3,2 1 1,-3-1 1,0 2 2,-1-2 1,1 3 3,-2-2 5,0 2 3,-1-1 4,-1 0 5,0 1 3,-1 0 2,0-1 5,-1 1 1,0 1 4,-1-1 2,-1 1 3,0 0 2,-1 1 3,0-1-1,-1 1 0,0-1-4,-1 2-2,-1-1-1,1 0-3,-2-1-4,1 1-2,-1-1-3,0-1-2,-1 2-4,-1-2-4,2 1-4,-1-1-2,0-1-6,0 1-3,0-2-5,0 0-11,1 1-13,1-1-14,-1 0-17,2 0-18,0-1-24,1-1-24,1 0-18,0 0-14,1-1-14,0 0-10,0-1-26,1-1-24,1 1 8,0-2 23,2 2 26,0-1 28,0 0 23,3 1 23,1 0 21,-1-1 17,2 1 14,0 0 11,1 1 13</inkml:trace>
  <inkml:trace contextRef="#ctx0" brushRef="#br0" timeOffset="39480.2581">1082 8414 19,'3'0'38,"-3"0"8,2 0 10,-2 0 8,0 0 11,0 0 10,2 0 14,-2 0 14,0 0 16,0 0 20,1-1-16,0-1-42,0-2-26,-1 2-19,0-3-10,1 1-5,-1 0-2,0-2 3,1-2-2,0 3-2,0-3-1,-1 1-4,2-1-5,-1 1-2,1 0-6,-1 0-1,1 0-3,-1 3-2,0-2-1,0 2 0,-1 2 1,2-1 2,-1 1 2,-1 2 4,0 0 4,0 0 4,0 0 4,0 0 4,1 2 3,1 2 6,-1 0 4,1 3 5,0-2 6,0 4 2,0-1 4,1 2 2,-1 1 1,0 1 0,0 0-2,0 0-1,-1 1-2,1-1-1,-1-1-4,1 1-4,-1 0-3,0-1-6,-1-1-5,0 0-5,1-1-5,-1 0-5,0-1-7,0-2-5,0 0-11,1-1-13,-1-1-14,1-1-15,0-1-24,0 1-29,2-3-31,0 0-31,-3 0-52,5 0-50,0-3-3,0-1 20,1 0 27,0 0 27,-1-1 29,0-2 27,0 1 24,1-2 21,0 1 19,-1-1 19,1-1 14</inkml:trace>
  <inkml:trace contextRef="#ctx0" brushRef="#br0" timeOffset="39912.2828">1466 8208 22,'0'-4'39,"0"1"9,0 1 9,-1 0 10,-1 0 11,2 1 13,-1-1 16,1 2 16,-2-2 20,1 1 20,1 1-15,0 0-47,-1-1-30,1 1-20,0 0-9,0 0-6,0 0-2,0 0 0,1-3-3,0 0-3,0 3-7,1-3-6,0 1-4,1 0-5,0-1-2,1 1-2,1 0 0,-1 1 0,1-1-2,-1 0 1,1-1 0,2 1 0,-2 1 0,0 0 0,0-2 1,0 3 0,0 0 1,0 0 0,0 0 1,-1 0-1,1 0 2,-2 3 2,1-2 0,-1 1 3,0 0 2,1 2-1,-2-1 3,0 1 0,0 1 2,-1 0-1,0 2 2,0-1 0,-1 0 1,0 1 0,-1 1-1,0 2 0,-1-3 0,1 2-1,-2 0 2,1 0-1,-2-2-1,1 1 0,0 0 0,0-1 0,0 0-1,0-1-1,0-1-1,1 0 2,0 0-3,0-3-1,0 1-1,-1-1-3,2 0-2,0-1-4,1-1-1,0 0-2,0 0-4,0 0-2,0 0-2,0 0 0,0 0-2,0 0-1,2 0 2,1-1-2,0 1 2,1-1-1,0 0 1,1 1 1,0-2 1,0 2 1,2-1 2,0 1 0,0 0 3,0 1 0,1 1 0,0-1 2,-1 1-1,1 0 1,0 0 0,-1 2-1,0-2 1,0 2 1,0-1 0,-2 1 2,0 1 2,0-1 1,-1-1 2,0 2 0,-1-1 2,-1 0 1,0 0 0,-1 2 0,0-1 0,-1 1 2,-1-1-9,0 1-12,-3-1-17,1 3-19,0-2-18,-2 1-19,0 0-19,-2 0-19,-1 0-35,0 1-35,-1 1-1,-2-1 11,1 1 18,0 1 19,-3-1 21,2 1 20,-1 2 20,-1 0 16,0 1 14,0 1 12,-1 1 10</inkml:trace>
  <inkml:trace contextRef="#ctx0" brushRef="#br0" timeOffset="40399.3107">754 9281 22,'1'-7'41,"-1"1"12,0 1 12,0 0 12,0 1 12,1 0 15,0 3 17,0-1 18,-1-1 19,1 3 22,-1-2-16,0 2-49,0 0-38,0 0-29,0 0-27,0 1-23,0 0-21,0 2-19,-1-1-24,1 1-21,-1 1-32,1 1-30,0 0-5,0 2 8,0-1 12,0 2 15,0-1 15,0 2 14,0-1 16,0 3 14,0-2 13,1 0 11</inkml:trace>
  <inkml:trace contextRef="#ctx0" brushRef="#br0" timeOffset="40521.3177">791 9480 25,'2'6'42,"0"2"10,-1-1 9,1 0 10,-1 0 8,0 3 11,1 0 10,-2-1 11,1 0 12,1 2 10,-2-2-26,0 1-57,0 0-42,0 1-31,0-1-33,-2 0-29,1 1-18,1-1-9,-1 1 3,0-2 8,0 2 10,0-1 9,-1 1 11,1 1 9,-1-1 10,1 0 8,0 2 10</inkml:trace>
  <inkml:trace contextRef="#ctx0" brushRef="#br0" timeOffset="40642.3246">786 9944 15,'-1'12'36,"1"-3"9,-1 3 9,0-4 7,0 3 10,1-1 9,1-2 8,-1 2 10,0-1 10,0 0 8,0 0-22,0 0-45,-1-2-36,1 2-29,-1 1-36,0-2-35,0 1-15,1 1 0,-1-2 4,0 1 10,0 0 8,1-1 9,-1 2 9,-1-1 10,1 1 8,1 2 7,0-2 8</inkml:trace>
  <inkml:trace contextRef="#ctx0" brushRef="#br0" timeOffset="41232.3583">836 10525 1,'1'-4'35,"-1"0"12,0-1 13,0 1 12,-1 1 13,1 0 14,-2-1 16,0 3 18,1-2 20,-1 2 22,2 1 25,-1-3-24,0 3-65,0 0-43,1 0-27,0 0-14,0 3-9,0-2-3,0 2-3,1 1-2,1 0-3,-1 2-2,1 0-5,0 2-3,1 1-4,-1-1-1,1 1-1,0 1 0,0 1 2,0-1 1,-1 1-1,1-1 1,-1 1 2,0-1 3,0 0 0,0 0 1,1 1 1,-2-2 2,1-1 0,-1 2 2,-1-2 0,1 1 0,0-1 2,-1 0-1,0 0 2,0-1-1,0 0 0,0 0-1,0 0 1,-1-2-1,0 0 1,1 1-1,-1-2 0,0 0 0,0-1-1,1 0-1,0 0-1,0-1 1,0 0-2,0-1 0,0 0-1,0 1-1,0-2-1,0 0-2,0 0 1,0 0-2,0 0-2,2-2 0,-1 2-1,2-1 1,2-1-3,1-1 1,1 0-1,2 0 1,0 1 1,1 0 0,0-1 2,1 2 2,0 0-1,1 1 3,-1 0 1,0 1 3,1 0 2,0 1 1,0 0 1,-1-1 3,-1 1-2,2 1 1,-3 1 1,0-1-2,0 1 1,-1 0-1,0-2 0,-2 3-1,1-3 1,-1 3 0,-2-1 3,0 0 1,-1 0 2,0 0 2,0 0 3,-2 0 2,1 1 3,-2-1 4,2 1 2,-2-2 5,-2 3 1,2-1 4,-2 0 2,1 0 2,-2 1-1,0-2 2,0 2-2,0 0-1,-2-1-1,1-1 0,-2 1-4,0 1-3,-1-2-1,0 0-3,-1 0-6,-1 0-2,0-1-6,0 0-3,-1 0-4,0 1-5,0-4-3,0 3-1,1-2-3,0 1-2,0-1-2,2 0-5,1 0-6,0-1-6,0 1-7,1-1-13,1 0-16,0 0-14,1-1-11,0 1-16,1-1-19,2 1-15,0 0-12,-1-1-23,0-2-22,1 3-8,0 0 0,2-4 15,0 1 21,1 2 25,0-2 23,3 2 20,0-1 17,0 2 16,1 0 14,1 0 11,2 2 9</inkml:trace>
  <inkml:trace contextRef="#ctx0" brushRef="#br0" timeOffset="41540.376">1254 10965 18,'5'-2'40,"1"1"10,-3-1 11,0 2 10,0 0 13,0 0 12,0 2 15,-1-2 15,1-1 19,-1 0 21,-1 1-13,3-3-40,-3 1-30,1-1-27,-1 0-14,0-2-6,2 1-3,-2 0-1,1-1 0,1 0 2,-1-1-1,-1 0-2,2-1-2,-1 1-1,-1-1-3,2 2-2,-2-1-3,1 1-1,0-1-3,-1 2 1,1-1 0,-1 0-1,1 1 2,-1 1 0,-1 0 2,1 1 1,-1 2 2,0 0 3,1-2 2,-1 2 5,0 0 4,0 0 2,0 0 6,0 0 4,0 0 3,0 0 4,1 1 1,1 1 3,-1 0 2,-1 0-1,2 1-1,-1 1-3,0 0-2,0 2-3,0-1-3,1 2-3,-2 0-3,1 0-7,0 1-3,0 0-4,0 0-3,0 0-4,0 1-1,-1-1-1,2-1-3,-1 0-5,0 1-4,-1-1-11,1 2-13,-1-3-13,1 1-19,0 0-21,-1-1-21,1 0-21,1-1-25,-1 0-22,1 0-19,0-1-16,1 0-36,0 0-38,0-1-2,1 0 17,1-2 27,-2 2 33,-3-3 29,5 0 29,-1 0 25,1 0 20,-1-3 20,1 3 16,1-4 12</inkml:trace>
  <inkml:trace contextRef="#ctx0" brushRef="#br0" timeOffset="41889.3959">1531 10933 27,'4'-4'44,"-3"3"13,1-1 13,-2 2 14,0 0 16,0 0 17,0 2 21,-1 1 22,0 1 29,0-1 30,1 2-13,0-1-50,-1 1-35,1 0-28,0 2-16,0 0-12,0 1-5,0-1-2,1 2-3,-1-1-3,1 2-7,0-1-6,0-1-6,1 2-7,-1 0-4,1-3-5,-1 0-4,1 1-3,-1-1-2,1 0-2,-2-3-4,1 0 1,0 0-1,0-1 0,-1-3-1,0 0-1,0 0 0,0 0-1,0 0-1,0 0-2,0 0 2,0-3-1,0-1-1,0 0 1,1 0 0,-1-3-1,1 0 0,0-1-1,-1-1 2,1 0-3,0-2 0,0 1 2,1 0-2,-1 0 3,2 0-3,-1 1-1,0 0 2,1 1-3,1 1 1,0 0-1,1 2 1,-1-1-1,1 2 2,2 1 1,-1 1 0,1-1 2,0 2 0,0 0-1,0 1 3,0 1 2,-1 1 4,2 1 2,-1 1 4,-1-1 4,-1 3 4,1 0 4,1-1 3,-2 3 2,-1-1 1,1 0 3,-2 0 2,1 1 0,-1 0 2,0 0-1,0 0 0,-1-1-3,0 0-3,-1 1-3,1-1-4,-1 0-3,-1 0-3,0-1-3,0 0-9,-1 1-12,0 0-12,0-1-15,-1 0-17,1-1-15,-1 0-15,0 0-17,0 0-19,1-2-14,-1 2-16,2-1-13,-1 1-41,0-2-41,1-3 3,-1 4 21,1 1 27,-2-3 28,1 2 26,1-4 23,-2 4 21,1 0 17,-2-1 17,0 0 12,1-1 12</inkml:trace>
  <inkml:trace contextRef="#ctx0" brushRef="#br0" timeOffset="43685.4986">2260 13372 7,'-5'-15'31,"0"-1"8,0 1 8,0 1 9,0 0 10,0 1 12,0 3 11,1 1 14,0-1 15,1 3 8,0-1 1,1 3-15,0-1-27,0 2-14,1 3-6,0-2-4,0 2 2,1 1 1,0 0 0,0 0 0,0 0 0,0 0-1,0 0-2,0 0-2,0 0-6,-2 1-5,2 2-6,0 0-6,0 1-7,0 3-5,2-1-2,0 3-5,-1 3-2,1 2 0,0 1-3,0 4 1,0 1 2,1 4-1,0 0 0,-1 3 1,1 2 2,-1 2 2,0 2-2,0 2 0,2 0-2,-3 2-2,1 2-3,-1 0-3,0 2-2,0-1-4,-1 2-5,0 0 1,0 1 0,0 0 0,-1-1 3,0 1 3,0 0 1,0-1 3,-1 1 2,1 1-1,-2 0 2,2 1 0,-1-1 3,0 3 0,0-2 2,0 3-4,0 2-3,-1-1-7,1 0-7,1 1-2,-1 1 2,1-2 1,-1 2 2,1 0 2,-1-1 1,1 3 2,0-2 4,0 2 2,-1 1 3,2-1 1,-1 1 3,0-2 1,1 2 1,0-1-4,0 0-7,1-1-2,0-2-1,1-3 0,0 0 1,-1-1 1,1-1-2,1-2 1,0-1-1,0 0 2,0-1 0,-1 0 3,2 1 3,-1-3 4,2 0 3,-2 1-3,0-4-1,0 1-6,0-3-5,0 0-4,0-1-4,0-1-2,-1-2-6,1-1 0,-1-1-5,2-1 0,-1-1 2,0 1 3,0-1 2,-1-1 3,1 1 1,-1-3 5,1 1 2,0-1 4,-1 1 3,2-2 2,-2 2 2,0-2 4,0-1 4,1 0 1,-1 0 1,0-2-1,0 0 1,0-1-4,0-1 1,-1 0-1,1-3-1,-1 1-2,0-2-1,0-2 1,0-2-1,-1 1-2,1-3-1,0 0-1,-1-3-4,2 0-4,-2-1-2,0-1-2,0-2-2,2 2-1,-1-2-2,2 2 1,-1-1-2,2-1 1,1 0-2,1 0 0,2 1 1,0 0 0,2-1 2,0 2 0,3-1 1,0-1 1,2 2 0,0 0 1,3-1-3,-1 1 0,4-1-3,0 0-1,3 2-1,1-1-4,2 0-2,1 0-1,2 0 2,2-1 2,0 2 3,4-1 3,0 0 4,1-1 3,2 0 2,1-1 1,1-1 4,0-1 3,1 1 2,1-4 4,-1 0 1,3-2 2,0 1-3,1-2-4,0-2-6,2 0-5,1-2-9,0 0 0,1-2 1,2 0-1,0-1 3,3 0 2,0 0 0,1 0 3,2 0 1,0 0 0,0 2 1,0 0 0,0 1 1,0 1 1,0 1 2,-1 1-4,-1 2-5,-1 1-6,-3 0-4,1 3 0,-2 1 1,-2 2-2,0 0 3,-1 0 1,-1 2 3,-2 0 1,-1 1 5,0 1 2,-2-1 3,-2 0 5,0 0 3,-1 0 3,-1 0-1,-1-1-2,0 0 0,-3-1-5,0-1-4,-1 0-2,-2 0-5,0-1-3,-2 0-2,0-2-4,-2 2-1,-1-2-2,-1 0-2,-2 1 1,0-3 0,-1 2 2,-3-1 2,0 1 0,-3 0 4,1 1 2,-3-2 0,-1 0 4,-2 1 3,0 0 2,-2 0 1,-1-1 3,-1 0 3,1 0 1,-3 0 0,-1-2-1,1-1 0,-2 1 0,0-3-3,-1-2 0,2-1-3,-3-3 2,1-2 4,-2-2 1,0-3 5,0-2 3,0-5 2,0-1 4,-1-3 0,0-4 4,0-1 2,1-3 0,-2 0 3,2-4-1,0-2 1,0 1-3,0-4-10,0 0-8,2-1-12,-2-3-2,2 1 4,0-3 1,0-1 1,1 0 1,1-4-1,1 0 0,1-1 1,2-4-3,-1 3 0,1-3-3,2 0 0,1-1 5,1 0 12,0 2 1,1 0-1,0-1-3,2 2-1,0 0-3,1-1-1,0 3-3,0 1 1,1 0-1,-2 2 0,1 2 2,-1 3 1,1 1-1,-2 2-5,-1 2-5,1 4 1,-2-1-3,1 3 0,-2 3 1,1 2-1,-3 0 4,0 2 0,-1 3 3,0 3 3,-1 0 4,-2 3 3,-1 3 3,0 0-2,-1 5-1,-1 0-1,0 3-1,-2 0-2,-2 3-2,-1 2-1,0 0 0,-2 0-2,-3 1-1,-1 2 0,-3-1-1,-1 2-3,-5-3-4,0 3-2,-4-2-3,-3 1-5,-2-1-3,-4 1-7,-2 1-4,-3-1-5,-1 1-4,-3-1-6,-2 2 2,-1-2 6,-1 1 3,-1 0 6,0 1 5,0 0 4,-2-1 3,2 2 6,-2 0 3,0 0 4,0 0 4,-2 0 3,2 0 4,-3 1 4,-1-1-4,1 0-6,-2 1-7,0 1-8,0-1-1,-2 0 2,1 1 2,0 2 3,1-2 0,-1 1 4,-1 0 1,-1-1 1,1 2 2,-3 0 1,-1-1 1,-2 1 1,-2 1 0,-2 0 0,-1 1-1,-1 1-2,1 0-1,0 1 0,0 1 0,2-1 2,3 4 2,2-2 4,1 3 4,4 1 2,3-1 4,2 1 5,2 0 2,1 1 4,3 0 1,1 1-1,3-1-5,1 0-3,2 0-4,1-1-11,2 1-8,0 0-13,4-1-10,0-1-10,2 2-16,1-1-16,1-1-12,2 1-9,3-2-11,1 1-12,3-1-8,2-1-7,3 1-8,2-1-5,4 0-21,1 0-21,3 1 4,5-1 17,1 1 21,2 0 22,2 1 19,3 1 16,1-1 15,3 1 14,-1 3 10,3-3 10</inkml:trace>
  <inkml:trace contextRef="#ctx0" brushRef="#br0" timeOffset="44894.5678">509 13093 20,'-3'-9'37,"1"2"9,-2 1 10,1-1 9,1 1 9,0 3 12,0-1 10,0 1 13,1 1 13,-1 0 16,1 1-20,1 1-45,0 3-28,1-1-17,1 2-10,-1 1-6,1 1-3,1 3-2,1 1-1,1 0 1,-1 2 0,1 2 3,-1 1 0,1-1 2,1 3 2,-1 0 1,-1 0 3,1 2 2,-1-2 3,0 0 1,0 3 3,-1-3 1,0 2 3,-1-1 2,1 0-1,-1-3 1,-1 2-2,0-1-3,0-1 0,-1 0-3,0 0-3,-1-1-3,0 0-1,0-2-3,1 0-1,-2-2-2,1 0-2,-2-1 0,2-1-2,-1-1 0,1 0-1,-1 0-1,1-2-1,-1-2-1,1 2 0,1-1-2,-1-1 1,0-1-1,1-2-1,-1 3 2,1-3-1,0 0-2,0 0 0,1-3-2,-1 1 0,2 0 0,0-1-2,1-2 0,1 0-1,2 1 0,0-2 0,0 1-1,3-1 0,0 1 0,2 1-1,0 0 1,3-1-1,-1 1-1,2 1 0,1 3-2,1 0 1,0 0-3,7 0 0,4 2-1,2 1-1,-1 2 2,-2 2 2,-2-1 0,-4 0 1,-2 2 1,-4 1 1,-2-2 1,-3 1 3,0-1 1,-4 2 2,-1-1 1,-2-1 2,-2 3 1,0-1 1,-2 1-1,-1-2 1,-1-1 0,-1 2 1,1-1 1,-2-1 3,-1 0 2,0 2 3,-1-1 2,0 0 4,-2 0 2,0 1 2,-1-1 1,-1 0 3,0 0 0,-1 0-1,-2-2 1,2 1-2,-3 0 0,2-1-4,-1-1-1,0 0-3,-1 0-6,2-1-2,0-1-4,-1 1-14,2-1-15,0 0-17,2-2-19,1 2-18,0-3-18,1 0-18,1 2-17,1-2-30,2-2-31,-1 2 0,2 0 12,2-3 18,0 2 20,2-2 22,0 2 20,2-2 19,2 2 16,0-1 13,1 1 12,1-1 15</inkml:trace>
  <inkml:trace contextRef="#ctx0" brushRef="#br0" timeOffset="45261.5888">1146 13700 6,'3'-6'29,"1"1"7,1 0 6,-1 0 9,0 1 7,3 1 9,-1 1 10,0 0 10,1-1 12,1 2 12,0 0-10,-1 0-28,0 1-19,1 0-8,-3 1-8,1 0-1,0 0-2,-1 2 2,-1 0 0,2 1 2,-3-2 2,0 3 2,0-1 0,-1 1 4,-1 1-1,1 1 1,-2-2 0,0 2 0,0 0 0,-2 0 1,0 2 2,0 0-1,-2 0 1,0 1-1,-1-1-1,0 1-1,-1 0-1,0 2-3,-1-2-1,0 1-1,-1-1-3,1 2 0,-1-1-4,0-2-3,1 3-3,1-2-3,0 0-2,0-1-1,0 1-3,1-3-2,1 2-3,0-1 1,1-2-4,0 0-1,1-1-2,0 2-3,2-2-3,-1-2-2,1 1-2,1 0-2,0-1 0,0 0-2,2 1 0,0 0-2,2 0 0,-1-2-1,2 2 2,0-1 0,1 0 2,1-1 0,0 1-1,1-1 0,0 0-7,0-1-5,3-1-8,-1 0-7,0-1-15,2-1-18,-1 0-24,3-1-29,-2 0-45,1-1-45,-1-1-15,0 0 0,0 1 19,-2-1 21,2 0 25,-2 0 24,-1 1 21,1 1 19,-1-2 19,0 2 16,0-1 15</inkml:trace>
  <inkml:trace contextRef="#ctx0" brushRef="#br0" timeOffset="45751.6168">1744 13827 6,'0'0'31,"0"0"9,0 0 9,0 0 9,0 0 10,0 0 11,0 0 11,0 0 14,3-1 15,-2 0 7,-1-2 0,0-1-16,0 0-30,0-2-21,0 1-13,0-2-6,0-2-7,-1 1-1,0-3 0,-1 2-3,2-3 0,0 0-2,-1 0-1,1 0-2,-1-1 0,1 1 0,0-2-1,-1 3 0,1 0 0,0 2-1,0-3 0,0 4 1,0-1 0,-1 2 2,1 2 0,-1 0 1,1 0-1,0 2 1,0 1 1,0 2-3,0 0 1,0 0-2,0 0 1,0 0-1,0 0 0,0 0-2,0 0 0,0 3-1,1 2-3,0-1-2,0 1-3,1 2-1,0 1-2,0 1-2,-1 1-2,1 0 0,-1 1-4,1 0 1,-1 0 0,1-1-2,-1 2 0,0-1 0,-1 0 0,1-1 0,0 2 0,0-1-2,-1 0 2,1 1-1,0-2 0,0 2 0,-1-1 0,1 2 0,1-1-2,-2 1 2,2 0 0,-1 0 0,-1 0 0,1-1 0,0 1 0,0-1 1,-1-1 0,0-1 0,0-2 0,0 0 1,-1 0 1,1-3-1,-1-1 1,0 0 3,1-1-2,-1-1 2,1-2 0,-1 2-3,1-2-1,0 0-1,0 0-1,0 0-5,0 0-6,0 0-15,0 0-18,0 0-17,0 0-13,0 0-15,0 0-14,-1-2-9,1 2-9,-1-2-14,0 1-15,1 1-13,0 0-8,0 0 12,0 0 16,1-4 21,-1 4 22,0 0 17,0 0 15,0 0 14,0 0 11,0 0 9,0 0 8</inkml:trace>
  <inkml:trace contextRef="#ctx0" brushRef="#br0" timeOffset="46656.6686">441 14638 12,'2'-9'33,"0"1"8,0 0 8,1 0 8,-1 3 9,1-1 10,0 1 11,0 0 12,-1 3 15,0-2 15,0 1-10,1 0-33,-1 1-20,0 2-14,-1-2-7,1 1-5,-2 1-1,1 1 0,0 1 0,0-2 1,1 5-2,-1-1 0,1 3-2,-1-1-1,1 3-3,0 1-5,0 0-2,0 2-4,1 0-1,-1 2-1,1 0 0,-1 0 0,0 0 0,1 1 0,-1-1-3,0 1 0,0-1-2,0 1 0,-1-1-1,1 0 0,-1 0 0,1-1 0,-1 1-1,1-2 0,-1 2-1,1-3 1,-1 1 0,2 0 1,-2-3-1,1 3 1,-1-3 0,0 1-2,0-1-1,-1 0 0,1-2-1,0 0 0,0-1-2,-1-1 1,1-1-2,0 2-1,0-2-1,-1 0-2,0-1-1,0-2-1,0 2 0,0-2-1,1 0-2,0 0 0,0 0 1,-1-1-2,2 0-1,-1-1 1,1 0-1,1 0 0,0 0 0,1-2 0,1 2 1,0-2-1,0 0 2,1 0-1,1 0 1,1 1-2,0-1 0,0 0 2,1 2-2,-1-2 2,1 2-1,0 1 2,1-1-1,-1 1 0,1 0 1,0 1 2,-1 0 0,0 1 0,1 0 0,-2 1 0,0 0 2,0 0 1,0 1 0,0-1-1,-1 1 2,-2 0-1,2 0 2,-1 0 1,-2 1 1,0-1 0,-1 0 2,0 0 3,0 1 3,-2 0 3,1-1 3,-2 2 2,0-2 3,0 1 4,-2 0-1,1 0 3,-2-1 3,0 2 2,0-1 1,-2-1 0,0 1-2,-2 0-1,1-1-1,0 2-6,-2-1-1,0 0-4,-1-1-4,0 0-2,-1 0-4,0 0-2,0 0-1,0-1-4,-2 1-4,3-1-3,-1 0-4,-1 0-8,3-1-7,-1 0-9,1 1-11,1-1-10,1-2-15,2 2-15,0-2-18,1 3-15,1-3-13,1 0-8,1 0-5,0 0-2,1 0-24,1-3-28,1 1 1,2 2 13,0-2 19,1-1 22,0 1 22,4 0 19,-2-1 19,2-1 15,1 1 13,1-1 9,0 1 10</inkml:trace>
  <inkml:trace contextRef="#ctx0" brushRef="#br0" timeOffset="47118.695">1276 14884 15,'-2'-1'36,"1"0"8,-1 0 10,-1 0 10,1 1 10,0 0 11,2 0 14,-2-1 12,-2 0 16,4 1 17,-1-1-14,0-1-40,1 2-26,0-2-19,1-1-10,0 1-5,2-1-4,0-1-1,1-2 0,0 2-1,1-1-1,2 0 0,1-1-1,0 0-3,1-1 0,1 2-2,1 0 1,-1 0-1,0 0-2,0 1-1,-1 1-2,0 0 1,0 1-1,-1 0 1,-2 2 1,0 0 4,0 0 1,-1 2 3,-1 0 2,0 1 2,-1-1 3,0 3 2,-1 0 2,0 0 0,-1 2 1,0 0 0,0 3-1,-1-1-3,-1 1 0,-1 2 1,0 0 0,-1 0 0,0 1-1,-2 1 1,1-2 1,-2 3 0,-1-2 2,1 1 1,-2-2 4,1 2 2,-1-1 3,0-1 4,1 1 0,-1-2-1,0 0-1,1 0 1,1 0 0,0-1-3,1-2-2,0 1-1,1-1-2,1-2-1,1 0-4,0 0-3,0-1-3,1-2-4,1 2-6,0-1-2,0-1-5,1-1-3,1 1-3,0 0-4,1-1-1,1 1-1,2 0-4,0 0 0,0 0-1,1 1 1,0-1-4,3-1-4,-2 1-8,1 0-9,2-1-9,-1 0-12,1-2-16,2 0-14,-2 0-30,3-1-37,-1-1-47,-1-2-44,1 0-29,0 0-19,0 0 17,-2-3 29,0 2 31,0 0 32,-1-1 29,-1 0 25,0 1 22,-1 1 21,-1 0 19,1 0 18</inkml:trace>
  <inkml:trace contextRef="#ctx0" brushRef="#br0" timeOffset="47480.7157">1729 14952 19,'-1'-2'30,"0"-1"8,1 3 6,2-2 7,-1 2 8,2-2 9,0 0 9,-1 0 11,2 0 6,1 1 4,-1-2-12,1 0-26,0 2-16,0 0-8,0-1-3,2 1-1,-2 0-1,0 0-1,1 0 0,-1 1 0,0 0-2,1 0 1,0 1 0,-1 0 0,-1 0 0,1-1 2,-1 1 0,1 1 1,-2-1 3,-1 0 0,0 2 3,0-3 2,-1 3 3,1-2 2,-2 2 1,0 1 0,0-1 2,-1 3 1,-1-1 0,0 2 1,-1 0 0,0 1 0,-2 3 0,0-1-1,0 1 0,-1 0-3,0 2 1,-3 0-1,2 0 0,-1 1 1,1 1 1,-1-1 2,0 1-3,1-1 2,-1 1-2,1-1-2,1-2-1,1 3-4,0-4-3,1 1-5,0-1-2,1-1-5,0 1-5,1-3-4,2 0-6,0-2-7,0 2-4,2-4-6,0 3-2,1-2-2,1-2 0,0 1-2,2 1-3,-1-3 0,3 2-8,0-1-4,-1 0-9,2-2-9,1 1-7,-1 0-8,0-2-8,2 2-8,-1-2-20,-1-2-23,2 2-19,-2 0-16,-1 0-15,-1-1-8,0 1-19,-2 0-15,0 1 11,-1-1 20,-4 0 24,1 5 22,-1-2 22,-1 3 18,-2 1 19,-2 1 17,-1 0 14,-3 3 11</inkml:trace>
  <inkml:trace contextRef="#ctx0" brushRef="#br0" timeOffset="48035.7475">538 15623 10,'-1'-5'35,"0"1"9,1 1 10,-1 0 11,1-1 10,0 3 12,0-2 12,0 2 12,0-1 15,-1 1 14,0 1-11,1 0-37,0 0-30,0 0-29,-1 0-21,-2 2-19,3-1-15,-1 2-15,0-1-22,1 2-24,-1 0-20,1 1-15,0 1 0,0 0 7,0 1 9,0-1 12,0 2 10,0 0 11,0 0 12,0 2 10,0-2 9,0 2 9</inkml:trace>
  <inkml:trace contextRef="#ctx0" brushRef="#br0" timeOffset="48169.7551">564 15805 25,'3'4'44,"-1"0"11,0 1 12,1-2 13,-1 1 13,1 0 15,0 0 15,-1-1 17,0 1 19,-1 1 20,0 0-19,0-2-52,-1 2-39,0-1-30,0 1-28,0 1-22,0 0-19,0 1-18,0-2-15,-1 3-15,0 1-31,0-1-32,1 1-7,-1 0 6,1 2 11,0-2 14,0 3 13,0-1 14,0 0 15,1 1 15,-1 0 13,2 0 9,-1-1 17</inkml:trace>
  <inkml:trace contextRef="#ctx0" brushRef="#br0" timeOffset="48297.7625">628 16139 1,'5'6'34,"-1"2"11,-1-1 12,1-1 11,-1 0 14,-1 1 11,0-2 15,2 2 16,-3-1 15,1 1 18,-1 0-3,0 1-20,1-1-34,-1 2-42,1 0-30,-1-1-19,0 2-17,0-1-13,0 3-16,1-2-14,-1 0-15,-1 0-13,1 2-27,0-1-27,0-1-4,-1 2 6,1-1 12,1 0 11,-2-1 14,1 2 14,1-1 13,-1 0 12,1 1 11,0-1 10</inkml:trace>
  <inkml:trace contextRef="#ctx0" brushRef="#br0" timeOffset="48837.7933">703 16579 30,'-1'-6'42,"1"1"11,-1-1 10,0 1 12,0 0 12,-1 1 13,1 0 17,-1 2 18,1 0 22,-1-1 2,1 3-14,0-1-24,-1 0-34,2 1-20,-2 1-15,1 0-9,1 0-3,-2 1-2,1 2 0,1 0-3,0 2-1,0-2-4,0 4-4,1-1-5,1 1-4,0 2-1,0 0 0,0 1 1,1 1 2,-1 3 2,0 0 1,1 0 1,-1 1 1,0 1 0,1-1 1,-1 0 0,0 0-1,1 1-1,-1 0 0,-1 0-3,1-2 0,-1 1-3,0 0-2,0-2-2,0 0-3,-1 0 0,0-1-3,0-1-1,0 0 1,-1 0-2,0-2 0,0-1-1,1 0 0,-1-2 0,0 1-3,1-3-1,-1 0 0,1 0-1,0-3 1,0 3-2,0-3 0,0 0-1,0 0 0,0-1-1,0-1-1,1-1 1,1-1-2,0 1 0,0-2 0,1 1 0,1-1-1,0-2 0,1 1-1,2 0-1,1-1-1,0-1 0,1 1-3,4 0 1,4-2-2,1 2 0,1-1 2,0 2 1,0 2 2,-3-1 1,0 2 2,-2 1 2,1 2 1,-3 0 3,0 0 3,-2 0 0,0 2 3,0 0 2,-3 1 1,1-1 0,-3 2 3,2-1-3,-3 1 0,1 1 0,-2-1-1,-1 1 1,0 0 2,-1 1-1,0-1 2,-1 2 1,-1-1 4,0 2 0,-1-2 2,-1 1 0,-1 0 2,0-2 1,-3 2-1,2-1 2,-3 0-2,1-1 1,1-1-4,0-1-4,-1 0 0,0 0-3,1-2-2,-3 2 0,2 0-2,-1-1-3,-1-1 1,0 2-2,0-1 0,0-1 2,-2 0-1,1 1 1,2 0-1,-2 0-4,2-2-7,0 1-11,1-1-16,2 0-20,-2 0-29,3-1-18,0 1-14,1-2-16,1 0-13,0 0-8,1 0-7,1 0-24,0 0-26,1-2 5,0 0 19,2 0 25,1-1 24,2 0 25,3-2 22,2-1 16,2 0 16,3 0 11,0 0 10,1 0 15</inkml:trace>
  <inkml:trace contextRef="#ctx0" brushRef="#br0" timeOffset="49190.8135">1253 16889 5,'-1'-3'36,"-1"3"11,1-3 10,-1 3 12,-1-2 11,1 2 12,0-1 13,2 1 14,-2-1 16,2 1 12,0 0 14,0 0-27,0 0-55,0 0-33,0 0-17,0-1-11,2-2-3,-1 1-3,2 0 2,0 0 1,1-1 1,0-1 0,3 1-1,0-1 1,0 1-3,1 0 1,1-1-1,-1 1 2,0 1-1,1-1 0,0 1 2,-1 1 1,0 0 0,-1 0 3,2 1 0,-3 1 4,0 1 2,0-1 3,1 0 4,-3 2 2,0 1 4,0 0 1,0 0 2,-1 1 1,0 2 1,-1-1-1,0 2 3,1 0-1,-2 1-1,0 0-2,-1 2-2,-1-2 0,0 4-5,-1-2-2,0 2-2,-1 0-1,1 0-2,-1 2 1,-1-1-1,0-1 2,0 1 2,1 0-2,-1-1 1,0-1 0,1 0-2,0 0 0,1-2 0,0 0-2,1 1-5,-1-3 0,2 1-4,0 0-4,0-1-3,0 0-4,2-1-6,-1 0-2,2 0-5,0 0 0,0-2-2,3 1-1,-1-1-1,1-1 1,0 1 0,0 0-4,3-1-6,-2-1-9,1 1-8,0-1-11,2 0-12,-1-1-16,0 0-16,2-2-20,-1 0-24,-1 0-24,2-2-20,-2 0-37,0-1-35,2 0 6,-2-1 22,0 1 28,-1-1 28,0 0 26,-1 0 24,0-1 21,-1 2 19,2-1 17,-3-1 14,0 0 13</inkml:trace>
  <inkml:trace contextRef="#ctx0" brushRef="#br0" timeOffset="49574.8355">1683 17048 37,'3'-3'56,"-1"-1"17,-1 3 17,-1 1 20,0 0 19,0 0 20,2 1 24,-1 0 26,-1 2 29,0 0 33,0 1-20,0 0-68,0 2-61,0-1-55,0 2-33,0 1-16,0 1-10,0-1-5,1 1 0,0 1 3,1 0-1,0-1 0,0 2 0,1-2-1,1 0-1,0 2 0,-1-2-1,3 0 0,-2 1-1,0 0 0,0-3-1,0 0 0,-1 1 2,0-1-1,1 0 1,-1-2-1,-1 0 1,1-1 0,-2 0 0,1-1 3,-1-2-1,0 0 2,-1-1-1,0 0 1,0 0 1,0 0 1,0 0-1,2-1 2,-1 0 1,0-1 1,0-2 2,0-1-1,0 2 2,1-4 0,-2 0 0,1-3 1,0 0 2,0-2 0,-1 0-1,1-1 2,1-1-1,-2-2 1,3 0-1,-2 0-1,1 2-2,0-3 1,1 2-3,1-2 1,0 3-3,1 0-3,1 2 1,1 1-3,0-1 2,0 3-2,1 1 2,2 1-2,-2 2 2,1-1 2,1 3 1,-1 0 0,0 1 1,1 2 2,-2 0 4,0 0 5,0 2 4,0 1 4,-1 1 6,-1 1 1,0-1 6,0 3 4,-1-1 2,-1 1 5,1 1 3,-1 0 1,-1 1 4,-1-1 0,0 1 0,-1 0-4,1 2-3,-1-1-3,0 1-6,-1-1-4,0 0-5,0 1-5,-1-1-6,1 0-6,-1-1-4,-1 1-5,1-1-5,-1 1-11,0-3-13,-1 1-19,0 1-20,0-1-21,0 0-20,0-1-14,-1 0-16,2 0-13,-1-2-12,1 2-10,0-2-29,0-2-29,2-3 7,0 0 20,0 0 28,0 0 28,0 0 25,-3-3 22,0 0 20,0-1 16,1-4 14,-1 1 11,0-3 9</inkml:trace>
  <inkml:trace contextRef="#ctx0" brushRef="#br0" timeOffset="50342.8794">3500 12768 19,'-3'9'32,"0"1"7,0-1 6,1-1 7,0 2 8,-1-1 8,0 0 8,0-1 12,-1 0 7,2 1 7,0-2-14,0 1-28,0-1-15,-1 0-8,0 0-3,1 0 0,0-2 1,0 2 3,0-1 4,-1 1 3,1-2 3,-1 2 4,1-3 4,-1 1 1,1 0 2,1-1-1,-1 0 2,1 0-2,-1-1 1,1-1 1,1 1-1,0-3-4,0 0-2,0 0-5,0 0-4,0 0-8,0 0-6,0 0-5,0 0-5,0 0-4,2-2-1,0 1-2,1-1-1,1 0 1,1-2 2,0 0 1,1-1 1,0-2 1,2 0 3,1-4 1,0 0 2,0-1 2,2-1 2,-1-1 0,2-3-4,0 3 0,0-3-5,-1 0-5,2 0-4,-1 1-2,1-1-4,-1 2-1,-1-1-3,1 1-2,-1 0-1,1 2-1,-1 1-5,0-1-6,-1 2-8,0-1-10,-1 2-17,1 1-21,-2-1-23,-1 3-22,1 0-26,-1-1-23,-2 1-33,-1 2-30,0 1 4,-1 0 17,-1 0 23,-2 4 26,0 0 24,-3-3 22,0-1 22,0 1 18,-2 1 17,-1 0 13,-2-1 19</inkml:trace>
  <inkml:trace contextRef="#ctx0" brushRef="#br0" timeOffset="50542.8909">3589 12513 8,'-2'2'46,"-1"1"15,2 0 17,0 1 18,-1-1 18,1 2 20,2-2 22,1 2 23,-1 1 28,2 1 30,1 1 37,2 2-32,1 1-89,0 2-59,1 1-37,1 1-17,2 3-5,-1 1-1,2-1 3,0 3 4,0 0 4,1 0 4,0 1 1,1 0 1,0-1 0,1 1-2,-1-2-4,0 0-7,0-1-8,-1 0-13,1-1-16,-1 0-16,0-1-16,-1-1-23,1 0-26,-2-1-27,0-1-28,-1 0-18,0 0-13,-2-1-19,1-1-17,-4 2-18,1-2-13,-3 1 14,0-1 24,-3 2 27,-1-2 25,-2 0 25,-2 0 23,-1 1 20,-3 0 18,-1-1 12,-1 0 10</inkml:trace>
  <inkml:trace contextRef="#ctx0" brushRef="#br0" timeOffset="51206.9288">2550 14016 10,'-8'9'30,"-3"-1"8,1 1 6,1-1 9,-1 1 7,1 1 9,0-2 9,1 2 9,-1-1 11,1-2 13,1 1-13,0 0-34,0-2-18,0 2-10,1-2-3,0 1-4,1-2 1,-1 1 0,0 0 1,1-1 1,1 0 1,-1-1 0,1-1-1,-2 2 0,3 0-3,-1-2 0,0-1-2,1 3 0,0-3 0,0 1 1,0 1 0,-1-2 0,1 1 0,0-1 2,0 1 2,1-1 1,-1 1 1,1-2 0,1 0 2,-1 2-1,1-3-2,1 0-3,0 0-4,0 0-4,0 0-4,0 0-4,0 0-5,0 0-1,2 2-3,1-1-2,1 1 1,2-1-2,2 0 1,1 1 0,1-1-1,3 1 1,1 0 0,3 0 0,0 0 2,2 1 1,1-2-2,2 1 0,2-1-2,2 0-2,1 1-1,2-2-4,3 0 2,1 0 3,3 0 2,2-2 3,2 2 2,2-1 2,2 1 3,3 0 0,2-1 2,0 1 2,3 0 1,0 0 1,0 0 0,2 1 1,1-1-5,-1 0-6,-1 1-3,0-1-5,1 0-1,-1 0 0,-1 0 0,1 0 1,0-1 0,0 0 1,-1-1 2,2 1 2,-1 0 2,1-2 2,-1 2 2,1-1 5,-1 0 2,0 0 1,-3-1-2,1 2-1,-1 0-4,-3-1 0,0 1-1,-2-1 3,1 2 0,-2-3 2,0 2 1,-1 0 1,-1-2 0,0 1 2,-1-1-1,2-1 0,-3 1 0,-1-1 2,1 0 1,-2 0-3,-1-1-3,-1 0-5,-2 0-3,-1-1-5,-2 0-3,0 2-5,-2-3-2,-1 2-3,-2 0-5,-1-1-4,-1 0-8,-1 2-6,-2-1-8,-1 0-7,-1 1-6,-1 0-8,-2-1-11,-2 3-13,0-1-14,-3 0-10,-2 1-14,-2 0-11,-1 2-19,-3-2-20,-3 2-8,0 0 0,-4 2 15,-5 0 19,0 1 19,-4 2 19,-3-2 20,-4 2 15,-1-1 16,-4 3 12,-3-1 10</inkml:trace>
  <inkml:trace contextRef="#ctx0" brushRef="#br0" timeOffset="51871.9669">2486 14825 1,'-4'4'24,"-1"-1"6,-2 1 6,2-1 6,0-1 7,0 0 7,0 1 7,-2-1 8,1 0 9,1-1-1,-1 0-9,1 1-10,0-1-12,0-1-10,0 3-5,1-3-4,-1 1-2,1 1-1,-1-1 1,1 0 1,-2 2 3,2-1 4,0 0 2,-1 1 1,1 0 3,-1 0-1,1 0 0,0-1 0,1 0 1,0-1 1,1 2 2,-1-1 2,1 1 0,1-1 0,-1 0-2,1 0-2,0-1-4,1-1-3,0 2-2,0-2-2,1 3-3,2-1-2,0 0-3,1 0-3,2 0-3,3 1-3,1-1-3,1 2-3,3 0-3,2 1-1,3-2-1,2 1-2,0 1 0,4-2-1,2 2-2,3-1-2,2-2-3,2 1 0,3 1 3,3-1 2,2 0 2,3-1 2,1 0 2,4-2 3,0 3 0,3-3 1,1 0 3,0 1-1,0-1 3,1 0 1,1 0 2,-2-1-2,1 1-5,-2 0 0,1-2 2,-1 1 0,0 1 2,-1-2 1,1 1 2,1-1 1,0-1 3,0 0 2,0 0 2,0 0 1,-1 1 1,1-1 0,-3 0 0,1 0-2,-1 2-7,-2-1-8,0 1-5,-3 0-4,0 0-4,-2 0 1,0 1-2,-3 0 1,1 1 1,-3-1 1,-1 1 1,-2-1 2,-1 0 2,0 0 2,-3 0 3,-1 0 2,-1 0 5,0-1 1,-3 0-1,-1 0-2,0 1-2,-2 0-2,-1-1-4,-1 0-4,-3 0-5,0 1-6,-2-1-6,-1 1-6,-2 0-6,-1 0-7,-2-2-8,-1 1-14,-1 1-16,-2 0-16,-2 0-17,-1 0-15,-4 0-13,0 0-35,0 0-35,0 0-1,-8 1 14,-1 1 21,-4-1 22,-2 0 21,-4 1 19,-3 1 20,-1-1 16,-5 0 16,-3 1 12,-1 1 11</inkml:trace>
  <inkml:trace contextRef="#ctx0" brushRef="#br0" timeOffset="52444.9997">2181 15455 26,'-2'6'39,"0"-3"9,0 1 9,-1 0 9,-1-1 11,3-1 9,-1 0 11,2-2 11,1 2 13,1-1 15,1 1-20,0 0-48,1-1-26,2 2-14,2-1-5,0 0-2,5 0-1,-1 1 1,4-1 2,1 1 2,3 0 0,1-2 3,3 2-3,1-1 1,2 1-4,2 0-4,2 1-4,0 0-3,3 1-3,0-1-3,3 0-2,0 1 0,2 2 1,2-1 2,1 1 2,1 0 2,4 0 2,-1 0 3,3 1 2,2-2 0,0 2 3,2-3-2,0 0 1,1 0 0,-1-1-2,2-1-3,-1 0-5,2 0-6,-1-2-1,-1 0 1,3 1-1,-1-2 3,2 0 0,0 0 0,2-2 2,0 1 0,0-2 1,0 1 2,-1-3 1,0 1 1,-2-1 1,-3 0 2,0-1-3,-2-1-6,-2 1-3,-3-1-2,0 2-1,-3-2 1,0 1 1,-2-1 1,-1 3 1,0 0 2,-1 0 2,-2 1 1,0-1 4,0 1 1,-1 1 2,-1 1 4,-1 0 0,-2-1-3,0 1-1,0 1-2,-2 0-3,-1 1-3,-3 1-4,0-1 0,-2 0-3,-1 1-3,-2-1-3,-1 1-2,-2-1-3,-1 0-5,-2 1-9,0-1-7,-2-1-9,-3 0-8,-1 2-13,-1-2-14,-1 0-13,-2 0-12,-6 0-33,0 0-37,0 0-8,0 0 8,-5-2 16,-2 1 17,-1-1 19,-5 0 18,-1 0 17,-4 1 14,-2-1 14,-1 1 11,-3 0 10</inkml:trace>
  <inkml:trace contextRef="#ctx0" brushRef="#br0" timeOffset="53094.0368">2299 16127 25,'-3'6'36,"0"-1"8,-1 2 9,1-2 8,1 0 9,1 0 8,-1 0 11,1-1 11,-1 1 12,1-2-4,0-1-19,1 0-20,1 0-23,0 0-11,2-1-4,0 1-3,2 0 1,3-1 2,0 2 1,3-2 2,2 1 1,1 1 0,3 0 1,0-1-3,3 1-1,2-3-4,0 3-2,4-3-6,1 2-5,1-1-5,2-1-5,1-1-1,2 0-1,2 0 1,2 1 2,1-3 4,2 0 1,1 0 4,3 0 2,1-1 3,1 0 1,1 1 3,3-2 1,0 1 2,0 0 0,1 1 0,0-1-2,-1 2-5,-1-1-6,0 2-5,-2 1-4,1 0-4,-3 0 1,1 3 1,-3-1 0,1 1 3,-1 1 1,-1 1 0,3-2 4,-3 1 1,2 1 2,-1-2 4,0-1 0,0 1 3,-1-2 1,0 0-2,-1-2-3,-2 0-4,0 0-5,-2-1-2,-1 0-6,-2-2-4,0 0-3,-1-1-4,-2 1-3,0 1-1,1-3-1,-3 3 1,0-2-2,0 0-1,0 1-2,-2 1-3,0-2-4,0 1-1,-2 1-4,0 0-4,-2 1-6,0 1-9,-1-1-11,0 1-10,-3 0-7,0 0-12,-3 0-11,-1 0-25,-2 1-25,-1 0-1,-2 0 11,-3 0 14,-1 1 16,-6-1 15,0 0 16,0 0 14,-5 2 13,-1 0 10,-3 1 10</inkml:trace>
  <inkml:trace contextRef="#ctx0" brushRef="#br0" timeOffset="53572.0641">2546 16677 17,'-1'3'37,"0"0"8,1 0 10,0-3 9,1 1 9,0 2 10,2 1 10,1-3 11,3-1 12,3 0 14,1 0-17,4-1-42,2-2-29,4 0-19,3 1-9,2-2-4,4-1 0,2 1 1,4-1 2,2-2 3,3 0 3,4-1 1,2 1 1,2-3-1,3 0-2,0-1 1,3-2 0,0 1 0,1-2-5,1 0-3,0 1-5,-2-1 0,1 1-2,-1 1 1,0 0 0,0 1 1,-2 3 1,1-1 4,-1 3 0,0 0 2,-1 2 1,0 0 0,-1 0 1,-1 1 2,0 0-2,-2 3 0,-3-2-5,-1 0-1,-2 1-4,-2 1-4,-2 0-5,-2 0-5,-2 1-3,-2 0 0,-1 0-2,-2 1 1,-2 1 0,-2 0 0,-2 1-1,-1-2 1,-2 2 0,-2-1-2,0 1-2,-4-1-2,0 0-6,-3-2-4,0 1-8,-3 0-11,-1 0-7,-1-2-7,-1 0-20,-1 0-24,-4 0-11,0 0-4,0 0 6,-5-4 10,0 1 13,0-1 11,-1 0 13,-1 0 11,-1-1 11,-1 1 8,1-1 8</inkml:trace>
  <inkml:trace contextRef="#ctx0" brushRef="#br0" timeOffset="59044.3771">2011 6242 4,'-1'-8'28,"-1"-1"7,-1 1 6,1 1 8,0 0 9,0 2 8,0-1 11,-1 0 12,1 0 14,0 0 16,-1 0-6,0-1-23,1 0-15,1 2-10,-1-1-4,1 2 0,-1-2 2,1 2 3,-1 0 2,1 2 3,-1-1 1,1 1-1,-1 0-1,1-1-1,-1 1-2,1 0-2,-1 0-4,2 0-2,-2 0-3,0-1-1,1 2-2,0-2-3,1 3-1,0 0-2,-1-1-2,1 1-2,0 0-2,0 0-3,0 0-4,0 0-1,0 0-5,0 0-3,0 0-2,0 0-6,0 0-3,0 0-3,0 0-3,0 0-4,0 0-3,-1-2-1,1 2-3,-1-2 1,1 0 0,0-1-1,0 1-2,0-1 2,0-1-1,0 1 2,0-1 0,0 1 0,0-1-1,0 1 3,0 0 0,0 1 0,0 2 0,0 0 0,0 0 0,0 0 0,0 0 0,0 0 0,0 0 2,0 0-1,0 0 0,0 0 1,0 0-1,0 0 1,0 0 0,0 0 0,0 0 0,0 0-1,1 2 2,-1 0 0,0 1-2,0 1 0,1 0 0,0 1 1,-1 2 1,0 0-1,1 3 0,-1 0 1,1 1-2,-1 1 2,0 1-1,0 1-1,0 1 0,0-1 1,0 1 0,0 2-1,0-1-1,0 2 0,-1 0 0,0 1-3,1-1 0,-1 1-1,-1-1-3,1 2 0,-1-2 0,1 1 0,0-1 0,0 1-2,0-2 1,0 0-1,0-2-1,1 0 0,-1 1-1,0-2-1,1-1 0,0 1 2,0-1 1,0 0 1,0 0 3,0 1 0,0-2 1,1 0 3,0 0 1,-1 1 1,1-1 3,0-1 1,0 2 1,-1-1 5,1-2 0,0 1 0,0-1 0,0 1 0,0-1 1,0 1 0,0-1-2,1 1 1,-2-3-1,1 3 1,0-2 0,-1 0 0,2 2-2,-1-2 0,0 0-1,-1 2 0,0-3 1,0 2-1,0-1 0,0-1 0,0 2-3,-1-2 2,0 1-2,-1-1 1,2 0-2,0-1 0,-1 1 0,0-2 0,1 1 1,-1-1 1,0 2 0,0-1 2,1-2-1,-1 1 1,0-1-1,0 0 2,1 0 0,-1-1 0,1 2 0,-1-2 1,1-1 1,-1 2-1,1-2 0,0 1-1,0-1-4,0-1 1,0 0-1,0-2-1,0 0-1,0 0-1,0 0-2,0 0 0,0 0-1,0 0-1,1 3-3,-1-3 0,0 0-2,0 0 2,0 0-4,0 0 3,0 0-3,2 1 4,0 0-1,0-1 1,0 1 1,0 0 3,2 0 1,0 0 1,1-1 2,0 1 2,0 2 3,1-3 2,2 1 2,-1 1 2,0-2 2,2 1 3,0 0 1,0-1 1,0 1 0,1 0 2,0-1 2,-1 0-1,3 0 1,-2 0 1,1 0 0,1 0-1,-1 0 2,1 0-1,-1 0-2,0-1 3,2 0-1,-1 1 1,0-1-2,1 0 1,-2 1 0,3 0-2,-1-2 0,0 1 0,-1 1-1,0 0-3,1 0 2,-1 0-4,1 0 1,-2 0-3,1 0-2,0 1 1,0 1-2,0-2 1,-1 0-3,1 1 1,0 0-1,-1-1-2,0 1 1,1 0-1,-1-1 2,1 0-4,-1 0 1,1 1-2,0-1 2,-1 0-4,0 0-1,1 0-1,-1 0 2,1 0-2,-1 0-1,1 0-1,0-1 0,-2 1 0,1 0-1,1 0-2,-1 0-2,1 0 1,0 0-1,-1 0-1,0 1 1,0 0-1,0 0 3,1-1 3,0 1 0,0 0 2,-1-1 4,0 2 0,2-2 3,-1 2 3,1-2 2,-2 1 3,1 0 2,1 0 3,0 0 3,0 0-1,-2 0 1,1 0 1,1 0-3,-1-1 1,1 0 1,-1 0-4,0 1 3,0-1-1,0 0 1,2 0-2,-1 0 2,0 0-3,0 0 3,0 0-1,1 0 2,0 0-1,0 0 3,0 0 0,1 0-1,-1 0 3,1 0-1,0 0-4,0 0-1,-1 0 2,1 0-3,-1 0 0,1 0-1,-1 0-2,1 0-1,-1 0-2,1 0-6,-1 0 1,0 0-3,2 0 0,-2 0-4,0 1 0,-1-1 0,2 0 0,-2 0-4,2 0 0,-1 0-4,1 0 2,-1 0-2,1 0-2,0 0-4,1 0 0,-1 0-5,1 0-3,0 0 0,1 0-5,0 0 4,1 0 1,0 0 7,-1 0 1,2 0 5,-2 0 3,2 0 2,0 0 4,-1 0 3,0 0 7,-1 0 3,1 0 4,-1 0 6,1 0 5,-1-1-3,0 1 1,0 0 1,-1-1-5,2 1-1,-2-1 1,1 0-3,-1 1-2,2-1-2,-1 1 0,-1 0 0,2-1-1,-3 1-3,2 0 0,-2 0-2,2 0 0,-1 0-4,0 0 0,0 0-5,0 0 0,0 0 3,0 0-5,-2 0 0,2-1-2,-2 0 0,1 0 0,-1 1-2,0 0-4,-1-1-1,1 1-2,-1-1-2,0 0 2,-1 1-1,0-2-6,1 2 3,-1 0-2,1-1 0,-2 0 0,1 1 3,0 0-5,0-1-2,1 1 0,-1 0 0,0 0 1,1 0-1,-1 0-1,1 0 2,0 0 1,0 0 3,0 0 0,0 0 4,2 0 2,-3 1 6,2-1 2,-2 1 2,2 0 2,-1-1 6,-1 0 4,0 0 2,0 0 3,1 0-1,-1 0 0,0 0 1,1-2-5,-1 1 5,0 0-3,0 0 1,0 1 0,1-1 0,-1 0 0,0 0 2,-1 0-1,0 1-1,1-2-4,-2 1 0,0 1 2,0-2-1,-2 1 1,1 0 1,-1 1-3,-1-1-4,1 1-2,-2-1 2,2 0-5,-2 0-2,0 1 1,0-1-1,-1 1 3,0-1-3,2 1 0,-2 0 0,0 0-2,0 0 3,0 0-1,1 0 0,-1 0-2,-1 0 2,1 0-2,-1 0 5,1 0-3,-2 0 1,2 0-3,-2 0 0,0 0 0,0 0 2,-1 0-2,-2 0 0,2 0 0,-2 0 0,3 0 0,-3 0 0,0 0 0,2 0 0,-2 0 0,0 0 0,0 0 0,2 0 0,-2 0 0,2 0 0,-2 0 0,3 0-2,-3 0 2,0 0-3,0 0 3,0 0 0,2 1 0,-2-1 0,0 0 0,0 0 0,0 0-2,0 0-3,0 0 3,0 0 2,0 0 0,0 0-2,0 0 2,2-1 0,-2 1 0,2 0 0,-2 0 0,1-2-2,-1 2-1,2 0 3,-2 0-2,1-1 2,1 1 0,-2 0 0,1-2-2,1 0 2,-1 2 0,1-3-2,-2 3-3,1-2 3,0-1-1,0 0 3,-1-1-2,1 0 2,0-2 0,0-1 0,-1 2 0,0-4 2,0 1 1,0-2-1,0-1-2,0 1 5,0-2-5,0 0 0,0 0-5,0-2 3,0 1-3,0 0 1,0 0-8,0 0 3,0 1-4,0-1-3,0 0 3,0 1-4,0-1-1,-1-1-2,1 2 1,-1-1-3,0-1 1,1 2 0,-1-2-5,0 1 1,0 1-4,0-2 4,-1-1 5,1 0 2,-1-1 3,1 0 7,-1 0 2,1-2 6,-1 0 8,0 1 0,-2-2 5,2 0 3,1 1 4,-2-1 7,2 0 4,-1 0 3,1 2-4,-1-2-3,1 0-3,-1 0-2,2 1-3,-1 1-1,0-1-3,1 1 1,-1-1-7,0 2 2,0 0-4,1 1-1,0 0 1,0 1-5,-1 0-2,1 0 0,-1 1 0,1-1 0,-1 0-2,1 1-5,0-1 5,0-1-2,0 3-3,0-2-4,0 1 2,0 0-4,0 0-1,0 0 3,1-1-4,0 2-2,0 0-1,0-1-1,1 1 2,-1 0-3,0 0 1,1 1-2,-1-1 0,1 1-2,-1 0 3,1 2-5,0-1 3,0 2-1,0-1 3,0 1 0,1 2 0,-1-2-1,0 3 3,0-2 0,0 2 5,-1 1-1,1-2 5,-1 2 3,1 1 0,-1-2 2,1 1 4,-1 1 0,0-2 6,0 2-2,-1-1 4,1 1 1,0-1-1,0 1 4,-1-1 1,0 1 1,0 0-4,0-1 4,0 1-3,-1 1 1,0-1 2,0 1 2,0 0 0,-1-1 1,1 2 1,-1-1 0,-1 1-1,-1 0-5,-1 0 3,0 0-1,-1 1-3,-1 0 1,0 1-1,-2 0-5,0 1-2,-1-1-4,-3 1 0,2 1-2,0 1-4,-3-1-3,1 0 1,-2 1-3,1-2 1,-1 1-5,1 1 1,-1 0-2,0 0-3,-1-2-1,1 2-1,0-1 1,-1 1 0,-1 0 2,2-2 3,-2 2 1,2 0 6,-1 0-2,1-1 6,-1 2 2,1-1 2,-2 1 4,2-2 10,-1 3 4,2-3 5,-2 2 9,1 0 5,-1 0 6,1 0 4,0-2 1,0 2 8,-1-1 3,1 0 3,-1 1 8,1-1 3,-1 0 3,0 0-4,0 0 3,-1 0-4,2-2-2,-2 1-5,1 0 1,-2 0-8,2 0 2,0-1-5,0 0-1,-1 1 0,2 0-2,-2-1-5,2 1 1,-2-1 3,0 1 2,1 0-3,0 1 0,0-2 2,0 3-3,0-2 5,-1 1-3,3-1 1,-2 2-3,2-3 1,-1 3-3,0-2-3,0 1-8,2-1-3,-1 0-3,0-1-9,1 2-7,-1-2-1,0-1-8,0 1-8,1 0-4,-2-1-9,0 1-7,0-1-5,1 1-3,-2-2-3,2 1 0,-2 0 0,1-1-3,-1 2 1,1-2 3,0 0 5,1 0 11,-1 1 4,2 1 7,-2-2 7,3 2 3,-1 0 15,0-1 4,2 0 7,-2 1 4,1-1 5,0 1 11,0-1 2,1-1 8,-1 3-2,0-1 1,1 0 6,-2 0-4,2 0 7,-2 1-3,2-3 2,-1 3-9,-1-1 7,1 0-3,-1-1 1,1 2 2,0-1 2,-2 0-5,2 0 8,-2 1-11,1-3-4,0 3 0,0-1 0,1 0-17,-2 0-1,1 0 0,0-1-7,0 1 5,-1 0 4,2-1-13,-1 2-6,0-1-10,1-1-1,-1 2 0,1-2 6,0 1-7,0-2-2,1 3 2,-1-2-4,1 1-3,0-1 0,-1 1 0,0 0-7,1-1 1,-1 1-3,1-2 2,-1 3-8,0-2 3,0 0-16,-1 2-14,1-2-9,-2 1-8,2-1-1,-3-1-1,2 3 1,0-3 0,-2 2-16,3 0 3,-2-1 1,1 1 7,0-1-3,1 0 2,1-1 6,-1 1 11,1 0 11,0 0 10,1-1 9,1 0 0,0 2 10,0-2 9,1 0 14,0 1 14,-1-1 5,1 0 5,1 0 6,0 0 0,-2 0 17,2 0-4,-1 0 7,0 0-4,-1 0 1,1 0 1,0 0-3,-1 0 6,-1 0-5,1 0 1,0 0-7,-1 0 0,1 0 3,-1 0-8,0 0-7,0 0-9,1 0-14,-2 0-19,2 0 0,-1 0 0,-1 0 0,2 0 0,-1 0 0,-1 0 0,2 0 0,-1-1 0,-1 1 0,1 0 0,0 0 0,-2-2 0,3 2 0,-2 0 0,0-1 0,1 0 0,-1 0 0,1 0 0,-1 0 0,2 0 0,-2 0 0,1 0 0,1-1 0,-1 1 0,1 0 0,0 1 0,0 0 0,1-3 0,-1 3 0,2 0 0,-1 0 0,0 0 0,1 0 0,-1 0 0,1-1 0,0 0 0,0 0 0,1 0 0,-2 0 0,2-1 0,0 1 0,0 0 0,0-1 0,-1 1 0,1 1 0,0-2 0,0 2 0,0-1 0,-2-1 0,2 2 0,0-1 0,1 0 0,-1 0-7,-1 0-5,1 0-9,0 1 5,0-1-8,0 0 4,0 1-6,1-2 4,-1 2-7,1 0 6,1 0-1,-1-2 6,0 1-6,1 1 0,0 0 6,1 0-13,0-1 13,1 1 0,-1-1 0,1 0 6,2 1-6,-2 0 0,0 1 12,-2 0 6,4-1 0,0 0 0,0 0 0,-3 0 0,3 0 0,-2 0 0,0-1 6,2 1 12,-2-2-12,1 1-6,1 1 6,-1 0 6,1 0 0,0 0 0,0 0-6,-3-1 0,3 1-6,0 0 6,0 0 6,0 0-6,0 0-6,0 0 6,0 0 6,0 0-6,0 0-6,0 0 0,0 0 0,0 0-6,0 0 6,0 0-12,0 0-6,0 0-18,0 0-6,0 0-35,0 0-21,0 0-18,0 0-31,0 0-25,0 0-20,0 0-15,0 0-23,0 0-9,0 0-19,0 0-15,0 0-13,2 1-27,-1 0-19,1 0 1,0 0 8,2 0 11,1 0 16,1 0-2,1 1-2,1 0-3,3 0 1,0 1-24,1 1-22,2-1 27,0 2 40,1-1 45,-1-1 43,0 2 34,0 0 28,0-1 24,-1-1 20,0 0 19,0 1 17,-1-1 14</inkml:trace>
  <inkml:trace contextRef="#ctx0" brushRef="#br0" timeOffset="60875.4819">9086 6147 17,'0'-2'35,"0"-1"8,-1 1 10,1 2 8,-2-1 11,2 1 11,0 0 14,-2 1 15,0 0 18,1 0 19,-2 2-14,1-2-40,0 2-25,0 0-14,-1 1-10,0 0-4,-1 1-4,1 1-1,0-1 0,-1 3-4,0-1-2,1 0-4,-1 1-3,0 1-2,0 0-3,-1-1 0,1 2-1,0-2 2,0 1-3,1 0 2,-1 1 0,0-2 0,-1 1 0,2-2-2,1 1 0,-1 1-3,0-1-1,2 1-3,-1-2-1,1 3-2,0-3-3,1 1-2,1 1-1,0-1-2,0 1-1,1-2-1,1 2-2,0-1-1,0 1-1,1-2 0,1 0-1,0 0-1,0-1-2,0-1 1,1 0 0,1 0-1,-1-2 0,0 0 2,1 0 0,-1-2 1,2 0 0,-1 0 2,0-2 0,0 0 1,2 0 0,-2-3 3,1 1 1,-1-1 0,2-2 2,-1 1 1,-1-2 2,0-2-1,2-1 3,-2 0 1,-1-1 0,0-2 2,-1 1-1,2-1 1,-3-1 1,0 0 0,-1 1 0,-1 0 0,-1 0 2,0 0-3,-2 0 3,0 1 0,-1 1 1,-1 2 0,-1-2 0,0 2 0,-3 1 2,1 2 0,-1-1 2,0 2 0,-3 0 3,2 1-1,-1-1 3,-1 3 0,-1-1-1,1 2 2,0 0-2,-1 1-1,1 1 0,1 0-2,-1 1 0,1 1-2,1-1-1,-1 1-1,3 1-4,0 1-2,1-2-6,0 1-8,2 1-9,0-1-9,1 0-14,2 1-11,1 2-18,1-2-19,3 2-20,0-1-18,0 2-30,3 0-31,2 0-12,-1 1 1,2 0 16,1 1 21,1 0 21,-1 0 22,2 2 19,1-1 16,0 1 18,-1 1 13,3-1 12</inkml:trace>
  <inkml:trace contextRef="#ctx0" brushRef="#br0" timeOffset="61440.5142">9667 6361 4,'-1'-3'31,"-1"1"8,1 0 9,-1 1 9,1 1 10,-1-3 12,-1 3 14,0 0 14,1-1 19,-2 1 10,0 0 6,-1 0-14,0 0-30,1 1-20,-1-1-10,-1 0-5,0 0-3,-1 3-2,1-3 0,-1 2-3,1 0-5,-1-1-2,-1 1-5,2 0-4,-1 0-4,1 0-5,-1 0-4,1 1-2,0 1-3,0 0-3,1-1-4,-1 2-1,1 0-3,0 0-3,1 2-1,-1-1-3,2 0-3,-1 2-2,-1-2-2,2 2-3,0-1 0,1 2-2,0-1-1,0 1 0,2-1 1,-1-1-2,1 3 1,1-3 1,0 2-2,1-1 2,2 0 0,0-1 0,3 0 1,-1 0 1,0 0 0,2 0 1,1 0 2,0-2-1,2-1 2,0 0 0,0 1 1,1-3 2,1 0 0,-2 1 1,2-3 2,-2 0 1,0-3 2,1 1 0,-1 0 1,-2-1 1,1-2 1,-1 0 2,-1 0 2,1-2 3,-3 1 2,0-2 3,0 1 2,-2-1 3,0-1 1,0-1 2,-1 0 1,-2 0 1,0 0 1,-1-1 2,-2-1 4,0 2-2,-2-1 3,0-1-2,-1 2-1,-2 0-1,-1 0-1,-1-1-2,-1 2-2,0 0-2,-3 1-1,0 1-1,-1 1-3,1 0-3,-1 1-2,0 3-3,0-1-5,1 1-2,1 2-4,0 0-3,1 0-1,2 2-1,1-1-3,1 1-4,2 0-6,1-1-8,1 1-10,1 2-12,2-2-8,0 1-20,2 1-22,1 2-20,1-1-15,2 1-17,2 2-14,1-1-37,0 1-35,2 0 2,2 1 18,-1-1 27,2 1 25,-1-2 25,2 0 21,-1 1 22,1-1 20,-1-1 15,2 0 12,-2-1 12</inkml:trace>
  <inkml:trace contextRef="#ctx0" brushRef="#br0" timeOffset="61764.5327">9973 6416 23,'1'-5'33,"1"-1"6,-1 1 8,0 0 7,0 0 10,0-1 10,0 1 13,0-1 14,-1 0 17,1 0-1,0-2-17,-1 2-13,2 0-14,-1-1-6,-1-1-2,2 2 0,-1-1 1,-1 1 1,2 0 0,-1 0-1,-1 2-3,1 0-3,0-1-2,0 1-3,-1 1-1,0 3-2,0 0 0,0 0-1,0 0 1,0 0 2,0 0 1,0 0 0,0 0 3,0 0 0,1 3 0,0 2-1,0 0-1,-1 2 0,1 0-3,0 1-2,1 3-2,-1 2-3,0-1-4,-1 3-3,0 1-2,0 0-5,0 0-4,0 0-6,-1 1-2,0 0-4,-1-1-1,0 1-4,1-1-6,-1-1-4,1 0-2,-1 0-3,1-2-3,-1 1-1,1-1-3,-1 1-6,1-2-11,-1-1-14,2-1-16,-1 0-22,0-1-24,1-1-25,1 0-19,0-1-23,2-1-16,0 0-38,0-1-36,2 0 4,0 0 21,0-1 29,1 1 30,1 0 29,0-1 26,2-1 23,-1 0 22,1-1 17,2 0 14,-1-2 12</inkml:trace>
  <inkml:trace contextRef="#ctx0" brushRef="#br0" timeOffset="62137.554">10743 6314 11,'3'-7'34,"0"1"10,-1 0 8,1 2 10,-2 0 11,1 0 12,-1 2 14,1 1 17,-2 1 20,0 0 23,0 0-2,0 0-26,0 0-20,0 0-18,0 0-7,0 3-4,0 1 2,-1 0 3,0 2 3,0 1 3,0 1 0,-1 2 1,1 2-2,-1 1-4,0 1-2,0 1-6,-1 2-5,0 0-5,0 1-6,0 0-1,0 1-4,-1-1-3,1-1-6,0 3-4,1-3-7,0 0-5,0 0-5,-1-1-7,2 0-8,-1-2-4,1 0-10,0-1-12,0 0-15,1 0-18,0-2-23,1 0-26,0-1-30,1-1-31,1 0-36,1-2-33,0-1-38,2 1-27,0-2 10,0-1 25,1-1 33,0-1 33,3 1 31,-2-3 27,1-1 26,0-1 22,3 0 20,0-3 16,2 0 13</inkml:trace>
  <inkml:trace contextRef="#ctx0" brushRef="#br0" timeOffset="62477.5735">11417 6416 8,'1'-8'30,"-1"1"8,0 1 7,-2-1 7,1 1 10,-1 1 9,1 0 12,-1 0 14,-1 1 15,1-1 20,1 0-6,-1 2-24,1-1-16,-2 0-13,2 3-3,-1-2 0,0 1 2,0 2 4,2 0 1,-3 0-1,0 2-5,-1-1-6,0 2-8,1 1-8,-1 0-9,-1 0-8,0 2-8,1 0-4,0 2-6,0 0-2,1 1-4,-1 1-1,0 0-2,1 2-1,1-2 3,0 2 3,1-1 1,1 0 3,1-2 0,1 1 1,0 1-1,3-3-1,-1 2 0,1-3-2,2 0 2,0-2-2,2 0 1,1 0 0,0-2 0,3-1 2,-2 0-1,1-1 2,1-2 0,1-1 1,0 0 1,-2-2-1,2-1 2,-1-1 2,-1-1 0,1-1 0,-2-2-1,1 1 0,-3-3 1,-1 2-2,-2-1-3,1 0-2,-2-1-3,-2 0-6,-2 0-11,0 2-16,-3-2-18,0 2-15,-2 1-22,-1-1-26,-4 3-21,1 0-19,-2-1-37,-3 1-36,-1 3-10,-2 0 6,-1-1 20,-3 4 23,-1-2 27,0 3 25,-2 0 22,-1 0 19,-1 3 18,-1 0 16,3 2 12</inkml:trace>
  <inkml:trace contextRef="#ctx0" brushRef="#br0" timeOffset="67423.8564">14705 4797 16,'0'-13'38,"0"1"13,-1 1 11,1-1 14,-2 2 14,1 1 14,-1 1 17,1 3 19,-1-2 21,1 3 26,1 1-5,-1 2-32,1 1-29,0 0-24,0 0-17,0 0-7,0 0-5,0 0-5,0 0-1,0 0-1,0 0-1,0 0-3,-1 1-4,1 3-7,0 2-7,1 1-8,0 3-10,-1 2-7,2 2-7,-1 2-7,1 3-4,-1 0-2,1 4-2,-1 0-5,1 1 4,0 0 4,0 0 2,-2 2 4,1-2 5,0 1 2,0 1 3,-1-1 3,0 1 3,-1 1 4,0-1 2,0 0 3,0 2 1,0 1 4,-3 0-3,2 0-3,-1 0-4,0 2-2,-1-2-4,1 1-3,-1-2-2,0 1-4,1 0-3,-1-5-2,1 1-1,0-3-2,1-2-2,1-2-2,-1-1 1,2-2-1,0-3 0,0 0-1,0-2-1,1-1 0,0-1-2,-1-1 1,2 0-1,-1-2-1,0-2 0,0 1 2,0-1 0,1 1 2,-1-4-1,1 3 0,1-1 1,-1-2 2,1 2 0,-1-1 2,1 1-1,0 0 2,1-2 1,0 1 1,0-1 2,2 2 2,-2-1-1,1 0 0,1-1 2,0 3 0,2-3 3,-1 1 0,1 0 0,1 1 1,2-1 0,0 0 1,1 0 0,2 0 2,-1 0 1,2 0 1,0-1 2,2 1 2,0 0 1,2-1 2,1 2-1,-1-2 1,3 0-1,0 0 3,1 1-2,0-1-1,2 0 1,0 0-2,2 0-2,0 0-2,0 0-3,0-1-2,0 1-2,1 0-4,1 0-1,0-2-3,0 0-3,1 0-1,1 0-4,0 0-3,1 0 2,1 0 6,2-1 3,0-1 3,0 2 6,1-2 3,0 0 2,1 1 3,1 0 2,-1-1 2,-1 2 3,1-1 3,0 0 2,-1 1 4,-1 0-1,-1-1-7,0 2-5,-1 0-3,-2 1-6,0 1-6,-1 0-3,-2-1-4,0 1-3,-1 1-4,-2 0-2,0 0-3,-2 0-3,-1-1-3,0 2-1,0 0-2,-2 1 1,0-2 1,-1 3 1,-1-2 1,1 1 3,-1-1 3,1 0 1,0 1 4,-2-2 3,1 1 2,0 0 3,1 1 3,1-3 2,-1 2 4,2 0 2,0-2 2,0 2 1,0-2-2,1 2 0,0-1 0,0 0-1,1 0 0,-1 0-2,0 0 0,0 0-3,0 0 1,0 1-3,-2-1 1,1 1-4,0-1-1,-1 0 0,-1 1 0,-1-3-1,0 2-4,-1 0 1,0-1-2,-1 0 0,-1 0-1,1-1-1,-2 1 1,0 0-1,0 0-1,-2-1 0,2 1-2,-2 0 0,2-1 0,-2 1 1,1 0-2,0 0 2,0 1 5,1-1-1,-1 0 1,2 1 0,-2-1 2,1 1 2,0 0 2,-1-1 2,0 1 4,1-2 3,-2 2-1,0-1 2,1 1 2,-2-2-1,-1 2 0,2 0 0,-2-1 2,1 1 1,-2-1-1,1 0 2,-1 1-2,1-1-1,-1 1 0,0 1 2,2-1-2,-1 1 1,-1 0 0,2-1 1,-1 0-2,-1 2 0,2-1 1,-2-1-1,0 1 0,0 0-2,-1 0 1,0 0 0,-1-2 0,1 2-2,-1-2 0,-1 2-2,-1-3-2,-1 1 1,2 0-2,-2 0 1,-1 0-4,-1-1 0,-2 0-1,2 0 0,-2 0 1,2 0-2,-2 0 0,0 0 0,0 0-2,0 0 1,2 0 0,-2 0-1,3-1 2,-3 1 0,2-2 0,0 1 0,0-2 0,0 1 0,0-3 0,1 0-1,-1-2-4,1 0 2,0-4 3,0 0 4,0-3 4,0-1 1,0-3 3,1-1 2,1 0 1,-2-3 4,1-2 0,1 0 4,-1-2-1,0 1 3,1-4 4,-1 1-2,3-1-3,-2-1 0,0 0-5,0 0-5,1-2-2,1 1-3,-1 1-5,1-1-4,-1 0-3,2-1-5,-1 1-3,-1 1-6,1 0-4,0 0-2,0 0 1,0 0 5,0 1 0,-1 0 1,2 0 6,-1 2 2,-1 1 4,1 1 1,0-1 7,0 3 2,-2 2 4,1-1 2,0 3 4,-1 2 3,1 0-4,-2 3 0,0 1-2,-1 2 0,0 3-1,-1-1-2,0 4-4,0-1 1,-1 1-1,0 2 1,0 2 2,-1 1 3,0 0 2,0 0 2,0 0 5,0 0 2,-1-2 0,0 0 2,1 2-2,-3 0-3,-1-1 2,0 1-1,-2-2 0,0 2-4,-3-1-1,0 0-1,-1 1-4,-3-1-4,-1 0-4,-2 0-3,0 1-5,-3-1-1,-1 0-2,-1 0 1,-1-1-4,-1 2-2,0-3 0,0 3-1,-2-1-1,1 0 0,-1 1-4,0-1-3,1 0-2,-2 1 1,1 0-1,-1-2-2,1 2 2,-1 0 3,1 0 3,-1 0 5,0 0 4,1 0 3,-1 0 4,1 0 5,1 0 6,-2 0 4,1 0 2,0-1 5,0 1 2,0-1 6,1 0 1,-1 1-2,-1-2 0,0 0-4,0 1-2,-1-2-4,2 1-2,-2 0-6,-1 0-1,0-1-3,1 2 2,0-1-4,0 0-3,0 0-2,0-1-3,2 2 1,0 0-6,0 1 0,1 0-2,0 0-1,1 0-1,0 0-1,0 0-2,0 1 1,2 0 4,-1-1 6,0 1 6,1 0 5,1-1 1,0 0 5,0 0 3,0 0 5,1 0 6,0 0 2,-1 0 5,0 0 2,0 0 7,0 0 1,0 0-2,1 0-4,-2 0-1,1 0 0,1 1 2,-1-1-2,-1 2-1,2-1 3,-1 1 1,0 0 2,2-1-1,-2 2 1,2-2-1,0 2-4,-1-1-4,2 0-3,0 1 4,1-1-1,-1-1-7,1 1-1,0 0-2,1 0-3,-1-1-5,2 0-7,-1-1-4,1 2-2,-2-2 0,2 0-2,-2-2-2,1 2-4,-2 0-7,2-2-2,-3 1-1,1 0-5,1-1-3,-1 1 1,0-1-3,0 2 6,1-2 3,-2 0 3,2 0 2,-1-1 6,3 1 6,-2 0 2,2 1 4,-1-2 8,2 1 4,-1 0 1,2 0 5,-1 0 0,1-1 7,1 0-3,-1 0 3,1 1-5,-1-1-1,2 0-2,0 0 0,-1 2-1,1-3-3,1 1-2,-2 0-5,2 1-1,0-1 2,-1 0-9,0 0-11,0 0-14,-1 1-20,0-1-18,-1 3-17,-2-2-16,1 1-21,-2 0-23,0 1-14,-1 1-14,-1 0-7,0-1-23,1 2-24,-1-2-21,3 1-18,0 0-1,2 0 1,0-1-16,4 0-16,0 0 0,3-1 11,1-1 30,4 2 34,0 0 32,0 0 30,0 0 29,0 0 26,0 0 21,0 0 18,5 0 15,0 0 10</inkml:trace>
  <inkml:trace contextRef="#ctx0" brushRef="#br0" timeOffset="68181.8998">15191 4918 14,'0'-5'35,"-1"-3"9,1 2 9,-2 0 10,1-1 12,-1 3 13,1-2 14,-1 1 18,1 0 18,1 0 22,-1 1-9,0 0-37,1 1-23,0-1-16,0 1-10,0 3-7,0 0-4,0 0-3,0 0-4,0 0-4,0 0-3,0 0-7,0 0-5,2 2-3,-1 0-5,1 3-4,1 0-3,-1 2-4,1 1-2,1 2 0,-1 1-2,0 1-1,0 2 2,0 0 0,0 2 1,-1-1 0,0 2 1,-1-2 0,0 1 0,0 0 0,-1 0 2,-1 0-1,0-1 4,0 2 2,-1-2-1,0 2 1,-1-3 1,0 1-1,0-1 0,0-2 0,-1 1-1,-1-1 1,2 0 0,-1-3 0,0-1-1,0-1 0,1-1-2,-1 0 0,1-1-1,-1-3 0,1 1 1,0 0-3,1-2-1,0 0-1,2-1-4,0 0-1,-2-1 1,-1 0-2,2-2-1,0 0-1,1 1-2,1-3 1,0 0-2,2 0-2,-1 0 1,1-1-1,2 0 1,2-1 0,-1 2 0,2-2 0,1 1-2,2 2 3,1-1-2,2 1-1,0 1 1,2 0 0,-1 1 0,2 0-2,0 2 2,2 0-1,-2 2 0,2 0 1,-1 1-1,-2 0-1,2 2 0,-3 2 1,0-2-1,-2 2 0,0-1 0,-2 2 2,-1-1 0,-1 1 3,-3 0-1,0 1 0,-1-1 2,-2 1 2,-1-2 4,-1 3 4,-2-1 4,-1-1 5,-2 1 4,0 2 5,-2-2 5,-2 0 5,1 2 5,-2-2 5,-1 0 2,-1-1 5,0-1 3,0-2 0,-1 2-1,0-2-2,-1-3-3,2 1-3,-1-1-3,-2-1-5,1-1-6,0-1-4,0-1-7,0-1-4,0 0-5,0-1-5,1 0-8,0-1-10,1 0-11,2-1-13,1 1-15,1-1-18,1 1-24,2 0-30,2 0-23,2-1-17,0 2-18,1-2-15,1 1-29,2-1-27,1 3 9,1-1 23,1 2 29,0-1 27,3 3 27,-2-2 23,2 2 24,2 2 19,0-2 15,1 1 14,0 1 9</inkml:trace>
  <inkml:trace contextRef="#ctx0" brushRef="#br0" timeOffset="68473.9165">15828 5107 27,'4'-10'37,"-1"0"9,-1 1 9,0-1 10,1 1 11,-1 1 13,0 2 16,0 0 17,-2 1 21,1 2 5,0 0-10,-1 1-17,0 2-19,0 0-11,0 0-4,0 0 1,0 0 2,-1 2 3,0 2 2,-1 0-1,1 2 0,-2 2-5,1 2-2,-1 1-6,0 2-5,-1 2-5,0 0-5,0 2-4,0 0-5,-1 1-2,1 0-4,-1-2-3,0 2-3,0-2-4,1 0-3,0 0-5,0-2-6,0 0-11,0-2-14,1-1-15,-1 1-19,1-2-18,1-3-16,-1 1-31,3-1-32,-1-2-39,1 0-33,0-5-47,1 4-43,-1-4 5,3 3 24,1-2 32,1 0 33,1-1 31,0-2 28,0 1 25,2-1 21,1-2 21,0-1 18,1 2 15</inkml:trace>
  <inkml:trace contextRef="#ctx0" brushRef="#br0" timeOffset="68634.9257">16074 5213 3,'13'-10'35,"-3"0"11,0 1 13,-2 3 15,-3 0 16,0 1 20,-2 4 24,-1-2 30,-2 3 34,0 0 41,0 0 19,-1 4-6,0-1-16,-1 3-32,-1 0-16,0 4-9,0 1-5,-1 2-2,-1 3-5,-1 3-10,0 1-12,-1 4-22,0-1-19,1 3-21,-3 0-18,3-1-16,-1 1-18,0-1-19,0-1-26,2-3-28,1-1-31,0-3-27,2 0-32,0-3-30,2 0-46,0-3-45,0-1-66,2-1-56,0 0 9,0-3 34,0 0 43,1-1 42,-2-2 42,-1-3 36,0 0 32,0 0 28,0 0 24,0 0 20,0 0 18</inkml:trace>
  <inkml:trace contextRef="#ctx0" brushRef="#br0" timeOffset="71418.0849">15227 4807 7,'2'-3'30,"1"0"6,-2 1 8,1 0 6,-2 0 7,0 2 8,0 0 9,0 0 10,0 0 10,1-3 12,-1 3-10,1-1-31,0-2-19,1 1-12,-1-1-6,1 0-1,0-2 1,0-1 1,1 0 1,2-1 3,-1-1 0,1-1 1,1-1 0,1-2-2,1 2 0,1-2 0,0 0 0,1-3-2,1 2-2,1-1-2,1-2-3,0 2-3,-1-1-1,3-1-2,-1 1 0,1 0-3,1 0-2,1-2 1,1 4-3,0 0-3,1-1 0,-1 2 0,3-2 2,0 3 0,0 0 2,1 1 1,1 0 1,0 0 0,0 2 1,2 0-1,1-1 2,0 1 0,1 0 1,0 1 2,1 0-1,1-1-1,1 1-2,-1-1-3,1 2 0,1-2-3,0 1-1,-1 2-2,1-2-3,0 2-2,-1-1-1,1 0-2,0 1-2,0 1-3,0-1-3,1 2-3,-1 0-1,1 0 0,0 1-1,1 0 2,-1 0 2,1 1 2,0 1 4,0 0 1,0 1 3,1 1 2,-1 0 3,0 0 2,0 1 3,1 0 5,-1 1 2,1 0 1,0 0 0,-1 3 1,1-1-3,0 0-1,0 1-3,-1 0-1,-1 1-2,-1 1-2,1-1-2,-1 4-2,-2-2-3,1 2-1,-2-3-4,0 4-2,1-1-1,-1 0 3,-2 1 0,0 1 4,1 0 2,0-1 1,0 1 1,0 1 2,0 0 3,-1 0 1,0 1 2,1 0 3,1 1 2,0 0 3,0-2-1,1 3-2,-1-1 0,0 1-5,-1 0 0,1 0-2,-1-1-3,-2 2-4,1-1-3,-1 1-1,0 0-4,-1 0-3,-2 1-2,1-1-3,0 0-2,0 0-2,-2 1 0,2 0 1,-1-3 2,0 3 0,-1-2 2,0 2 1,0 0 2,-2-2 3,2 2 1,-1 0 3,-2 0 2,1 0 6,0 0 2,-2 1 4,1-1 1,-2 0 1,2 1 1,-2-2 1,1 1-1,-2 1 1,2-1 0,-3-1 1,2 0 0,-1 1 0,2 0-1,-1-1 0,0 0-3,1 1 0,-1-1-3,2 1 0,-2-2-2,2 0-1,-1 0-2,1-1-1,0 0-1,-1-2 0,1 2-1,-2-3-1,1 1-3,0-1 0,-1-1-1,0-1-1,0 1-1,-2-2-1,2 2-1,-2-2 0,1-1-1,-1 2 0,0-2-1,-1 0 0,-1-1 0,0-1-1,0-1 1,0 1 1,-1-2 1,-1 1 0,0 0 1,-1-2 0,0 0 1,0 0 1,-2 0 0,1-2 3,-2 1 1,2-2 2,-2 1 2,0 0 4,-1-1 2,0 1 3,-1-1 2,-1-1 4,0 1 3,-1-1 2,1 0 6,-3-1 5,1 2 3,-1-2 5,0 0 4,0 0 3,0 0 1,0 0 2,0 0 2,0 0 2,0 0 3,0 0 4,0 0 1,0 0 3,0 0 2,0 0-1,0 0-1,0 0 0,0 0-2,0 0-3,0 0 0,0 0-2,0 0-5,0 0-2,0 0-6,0 0-6,0 0-6,0 0-5,0 0-8,0 0-2,0 0-4,0 0-4,0 0-2,0 0-4,0 0-2,0 0 1,0 0 0,0 0-3,0 0-3,0 0 2,2 0 1,-2 0 0,3 0 0,0 0 0,1 0-2,1 0 1,-1 0 0,1 2-2,1-1-2,1 0 0,1 0-2,-1 0 2,1 0-2,0-1 1,2 1-3,-1-1-2,1 0 1,0 0 0,1 0 3,-1 0 0,2 0 3,-2 0 0,0-1 3,2 1 1,-2-1 0,0 0 4,2 0-1,-3 0 3,1 0 1,1-1 2,-2 2 0,0-3-1,1 3 1,-1-2-2,0 0-2,1 1 3,-2 0-1,0-1 3,1 0-1,1 0-4,-1 0 2,0-1-2,1 2 2,-1-1-3,0 0 1,2-2-1,-2 2 0,1-1 4,1 0 0,-1-1-3,0 1 2,2-1-2,-1 1 2,0 0 0,1-1 0,-1 1-2,1 0 3,0 0 2,-2 0-2,1 0 2,0 1-1,-1-1 1,1-1-2,-1 1 2,0-1-2,0 1-2,-1 0 2,0-2-2,1 1 2,-1 1 1,0-3-1,-1 1 1,1 0-1,-1 0-1,-1-1 2,0-1 0,1 2-2,-1-2 1,-1 1 0,1-2 2,1 1 0,-2-1 0,1 1-3,0 0 2,0-3 1,0 2-2,-1-2 1,0 2-1,0-2 0,1 1-1,-1-1-1,0 0 2,0 0-4,-1 0 1,2-1 1,-1 0-2,0 0-1,-1 1 2,1-2-4,1 1 1,-2 0-2,1 1 0,-1-2 0,0 1-2,0 1 1,2 0-1,-2-1-1,0 1 2,-1-1-2,1 1 0,0 0-3,0-1 1,0 1 1,0-1-4,0 0 2,-1 0-1,1 1 1,1-1-3,-2 0 0,0 1 2,1 0-3,-1-2-1,1 3 0,-1 0 1,0 0-2,0 0 0,-1 2 1,0-1 1,0 1 0,0 0 1,-1 0 1,0 2-1,0-2 4,1 2-2,-2 0 2,2 0 1,-3 3 0,1-2 3,0 1 1,0 1 0,-1-1 4,0 3 0,0 0 4,0 0 2,0 0 6,0 0 1,0 0 2,0 0 2,0 0 3,0 0 0,0 0 1,0 0 2,0 0 0,0 0 2,0 0-3,0 0-3,0 0 0,0 0-6,0 0-9,0 0-19,-2 0-29,2 0-39,-4 0-48,1 0-50,0 2-49,0-1-41,-1 1-65,-1 0-58,0 0 9,-2 1 38,1-2 42,-2 1 41,0 0 43,-2-1 37,1 0 36,-1-1 31,-2-1 27,1 0 22,1-1 19</inkml:trace>
  <inkml:trace contextRef="#ctx0" brushRef="#br0" timeOffset="72200.1296">19880 4543 30,'3'-2'46,"-2"-1"13,1 3 12,-2 0 15,0 0 15,0 0 18,0 0 20,0 0 21,-3 0 25,0 0 30,0 0-16,1 0-55,-2 0-36,-1 0-27,1 0-13,-2 1-10,1 1-3,0-1-2,-1 0-4,-1 2 0,1-1-1,-1 0-1,0 1-2,0 1-3,0 0-1,-1 1-5,1-1-3,-1 2-5,0 0-2,0 1-2,0 0-1,-1 2-2,1-1-2,-1 3 0,1-2-4,-1 1 0,1 2-4,0-1-3,-1 0-1,1 1-4,1-1-2,0 2-1,1-1-1,-1 1-1,1 0-3,2-1-1,0 0-1,1 3 0,1-3-3,1 0-1,1 0-1,0 0-3,1 2 2,1-3-1,1 1-1,0-1 0,2-1-1,0 2 1,0-1 0,3 0 1,-2 0 3,2-2 1,0 2 2,2-1 3,-1 0 4,0 0 3,2-1 3,-1 0 1,1 2 3,1-3 2,-1 0 2,2 1 3,-1-1 0,0 0 1,1-1 0,1 0-2,1-1 0,-1 1-2,2-2 1,-2 1-5,3-1-1,-1 0-3,2-2 1,-2 1-4,2-1-2,1-1-1,-2 1-1,3-3-3,-1 1 1,0-1 0,1-1 3,0-2 2,0 1 4,0-2 5,-1 0 1,2 0 6,-1-3 2,-1-1 3,1 1 5,-1-3 2,-1-1 3,1 0 2,-2-1 2,0-2 4,-1-1 0,-1-1 1,-2-2 0,1 0 0,-2 0-3,0-1 1,-3 0 0,0-1-1,0 1 0,-3-1-1,0 0 3,-3 1 1,0 0-2,-2 0 0,-1 1-2,-1 0 0,-2 2-3,-3-1-5,0 1-1,-3 0-4,-1 1 0,-2 0-5,-2 1-4,-1 1-2,-2 1-4,-2-1-6,0 2-5,-2 2-4,0 1-6,0 1-4,-2 2-1,1 1 2,0 2 0,1 1-1,-1 2-7,1 1-7,1 0-9,0 2-11,2-1-9,0 2-10,1 1-15,2-1-17,1-1-40,2 2-44,2 0-73,0-2-67,2 1-14,2 0 11,1-2 34,2 1 39,0-1 37,3-3 34,0 0 31,0 0 27,0 0 25,0 0 21,0 0 22,6-2 17</inkml:trace>
  <inkml:trace contextRef="#ctx0" brushRef="#br0" timeOffset="73677.2141">20124 4533 19,'-1'-1'25,"1"1"4,0 0 5,-2-2 5,2 2 4,-1-1 6,1 1 6,-2-1 6,2 1-2,-1-2-10,1 2-10,-2-1-10,2 1-8,0 0-4,0-1-3,0 1-1,-1-3-2,1 3 1,-1 0-1,1 0 0,-1-3 0,1 3 0,0 0 2,0-1 0,0 1 3,-2-3 0,2 1 3,0 2 1,0-2 2,0 2 1,0-3 3,0 2 0,0-1 1,0 0 0,0-1 1,0 3 0,-1-3-2,1 2 0,0 1-1,0-3-3,0 0-1,0 1-2,0-1-2,0 1-1,0 0-2,0 0-1,0-1-2,0 0 0,0 0-1,0 0-1,0 0-1,0 0-1,0-1 0,0 1 0,1 0 0,-1-1 0,2-1 0,-2 1-1,0 1 0,1-2 1,0 1-1,0 0 0,-1 0 0,1-1 1,0 1 0,0 1-1,-1-2 1,1 1 1,0 0-1,1 0-1,-1 0 0,0 0 1,1 0 1,-1-1-2,1 1 0,-1 0 1,1 0 0,-1 0-1,1 0 1,-1 0 0,1-1-2,-1 0 1,2-2 0,-1 2-1,0-2-1,0 2 0,0-3 0,1 1 0,-1-2 1,0 2-2,0-3 1,1 1 0,-1-1 0,0 1 0,1-1 0,1 1 0,-2-1 2,1 1 0,0 0 0,0 0 0,-1 1 3,1-2 2,-1 0 2,1 2 2,0-1 1,-1 3 3,0-2 2,1 0 2,0 1 2,-1 0 1,0 0 1,-1 2 2,1-1 2,-1 1 1,1 0 0,-1 0-1,0 2-2,0-2-1,0 1-1,-1-1-1,1 2-3,0-1-1,0 1-1,-1-1-3,1 2 0,0-2-4,0 1 0,-1 0-4,0 0 0,0 0-2,1 2-2,-1-2 0,0 3-2,0-1-4,0 1-5,0 0-4,0 0-8,0 0-14,0 0-22,0 0-25,0 0-24,0 0-25,0 0-39,0 0-45,0 0-2,0 0 10,0 0 21,0 0 21,0 0 23,-2 3 19,2-3 21,-3 2 18,3-2 17,0 0 16,0 0 12</inkml:trace>
  <inkml:trace contextRef="#ctx0" brushRef="#br0" timeOffset="74223.2453">20372 3746 7,'-3'-5'29,"-1"-1"6,0 1 7,0 0 7,-2 1 8,2 0 9,-1 0 10,2 0 12,-2 1 13,1-1 14,-1 1-9,-1 0-29,1 0-18,0 1-9,0 0-3,-1 0-1,-1-1 0,2 3-1,-1-3 0,0 3 0,0 0-3,-1-1-3,1 1-4,-1 0-3,1 1-4,-1-1-3,-1 0-3,2 3-4,-1-2-2,0 2-4,-1-2-1,0 2-1,2 1-1,-1-1 1,-1 1-2,2 0 1,-1 1-1,0 0-1,1 0 0,0 1-1,0 1 0,0 0 1,1-1-1,1 2 1,-1-1 0,1 1-2,0 0 0,1 0-2,0-1 0,0 1-1,1-1-1,0 1 0,1-1-1,0 0 3,0 1-1,1-1 0,0 2 2,1-1-2,1-1 2,-1 1-1,1-1 1,0 0-2,1 1 1,1 1 0,0-4 0,1 2-1,1 0-1,-1 0 1,1-1-1,1 0 1,1 0 0,-1-1 2,1 0 2,0-1 2,1 1 2,0-1 3,0 0 2,2 0 4,-1-1 1,1-2 4,0 2 1,0-1 2,0-2 1,2 3 2,-2-3-1,2 0 1,-2 0-1,0 0 2,1 0-1,-2-3 2,1 3 0,-1-2 1,-1-1 2,0 2 1,0-4 2,-1 2 3,0-1 1,0-1 3,0-1 3,-1 0 2,0 1 1,-1-3-1,2 0 0,-1-1 0,-1-1-1,0 1 0,-1-2 0,1 0-1,-2-1 0,0 1 0,-1 0 0,-1-1 1,0 0-2,-2 0 3,0 1-2,-2 0-1,0 0 0,-1 1 0,-1 0-3,-1 1 1,-2 0-5,1 0-2,-1 0-1,-1 2-5,-1-1-4,1 2-4,0-1-6,-1 3-5,-1-1-2,1 1-4,-1-2-2,0 4-3,0-1-2,1 1-4,-2 0-3,2 0-1,-1 2-11,-1 0-11,1 0-13,0 0-15,0 0-12,0 2-14,0 0-15,0 0-16,2 0-27,1 1-29,0 0-32,1 1-28,2 1-51,1 1-49,0 0 10,1-1 33,1 2 39,0 0 35,1-1 35,0-1 30,0-1 27,1 2 23,-1-6 23,1 2 18,-1-2 15</inkml:trace>
  <inkml:trace contextRef="#ctx0" brushRef="#br0" timeOffset="76721.3882">20259 3505 10,'-2'-6'26,"0"-1"6,0 0 5,0 0 6,1 0 7,0 0 8,0-1 9,1 2 11,-1-2 14,0 1 1,0-1-8,1 1-11,0 0-11,0 0-3,-1 1 0,1 0 3,0 0 5,0 2 4,0-1 5,-1 1 3,1 1 2,-1 1 0,1 2 0,0-3 0,0 3-3,0 0 0,-1-3-2,1 3-3,0 0-4,0 0-4,0 0-8,0 0-3,0 0-8,0 0-5,0 0-7,-2 3-6,2 0-5,-1-1-5,0 4-3,0 0-3,1 1-3,-1 2-1,-1 1 0,0 3 1,0 2 0,1 1 1,-1 1 2,0 1-2,-1 2 0,1 0 0,-1-1 1,0 2-1,0-1-1,0 3-1,-1-1 0,-1-1-4,1 3-1,0-2-2,0 2-2,0-2 0,0 1-2,0-1-2,0-1 1,0 0 0,1-2-2,0 0 2,0-2-1,1 0 0,0-2-1,0-1 0,1-1-1,1-1 1,-1-1-1,1-2 2,0 0-1,1-2-2,-1 1-1,1-2-1,0 0-1,0-2-2,0 0-3,1-1 1,-1 0-1,1-2-1,0 0 1,0 1 0,0-2-1,1-2 2,2 1 1,-1 0 3,2-2 1,0-1 3,1-1 1,1 0 4,0-3 5,1-1 0,1 0 5,1-1 0,-1-1 4,2 0-1,-1-1 5,0 0-1,1-1 1,0 1 0,0 2-1,1-1-1,-1 1 0,1 1 0,-1 1-3,-1 0-1,2 1-1,-2 3-1,1-1 0,-2 2 1,0 2-1,0 0 0,-1 1 1,-2 1-1,0 0 1,0 2-1,-2 0 1,-1 2-2,-1-1 0,-1 3 1,-1 0 0,-1 2-1,-1 2 1,-1-2-4,-2 3 0,-1 0 0,-1 0-3,-1 1 0,0 2-2,0-4-2,-1 4 0,-2-3-1,2-2-4,1 2-2,-2-4-3,3 1-10,0-2-13,1-2-25,1 0-32,0-2-34,2 0-32,2-3-55,0 0-52,0 0-4,-1-6 18,2 0 26,0-4 28,2-1 28,0-1 25,1-3 24,1-1 23,2-1 21,1-1 20,2 0 14</inkml:trace>
  <inkml:trace contextRef="#ctx0" brushRef="#br0" timeOffset="79079.5231">19446 3644 11,'-4'0'26,"0"0"5,1 0 6,0 1 6,0-1 5,-1 2 7,1-1 7,0 0 7,0 0 5,-1-1 0,1 2-11,0-2-21,0 3-12,0-3-9,0 1-5,0 1-2,1-1-3,-1 1-1,0-1-2,0 0-1,-1 0 0,1 2-1,0 0-1,0-2 1,0 1-2,0 0 0,0 1 0,0 0 1,0 0 0,-1 1 1,1 0-1,0 0 1,0 0-1,-1 1 0,1 0 0,0-1-1,-1 2 0,1-1-1,-2 1 0,2 0-2,0 0 1,-1 1-1,1-2-1,-1 2 0,1-1 0,0 0 0,0 0 0,-1-1 0,1 2 0,-1-1-1,1-1 1,0 2 0,0-3 1,0 3 0,0-1-1,0 1 1,0-2-1,0-1 1,1 3 1,0-2 0,-1 0 0,1 1 1,1-2-1,-1 1 0,1 0 0,1-2 0,-1 1 0,1 1 0,0-2 0,0 1 0,0 0 1,0-1 0,1 1 0,-1 0-1,2 0 0,-1 1 0,1-3 1,-1 2 0,2 0-1,-1-2 1,0 2 0,2 0 0,-1-1 0,1 1-1,-1-1 1,1-1-1,1 0 0,-1 1 0,0-1 1,2 0 0,-1 0 0,0-1 0,0 2 0,1-2-1,0 0 1,-1 1-1,1-1 0,0 0 2,0 0-1,1-1 0,-1 2 1,0-2-1,0 1 0,-1-1 0,2 1-1,-1-1 2,0 0-1,0 0 1,0 0 0,1-1 0,-1 1 1,0-1 0,1 1 0,-1-2 0,2 0 0,-1 1 0,-1-1 0,1 1 0,1 0-2,-2-1-1,1 1 0,0 1-1,-1-1 0,2-1-1,-2 2-1,0 0 0,0 0-2,0 0 1,1 0 0,-1 0-1,-1 0 0,1 0 2,-1 2 1,1-2 0,-1 0 0,0 0 0,-1 0 0,1 0 1,-1 0-1,1-2 0,0 2 0,-1 0 0,1-2 0,-2 1 0,2 0 0,-1-1 0,0 0 0,0 1-1,1-1-1,-2-1 0,1-1 1,0 1-1,-1 1 0,1-1-1,1 0 1,-2 1-1,0-1 0,1 0 0,-1 0 0,0 0 1,0 0-1,0 2 1,0-2 0,-1 2 1,2-3 0,-2 4 1,1-4 0,-1 1 0,1 0 0,-1 1 2,1-2 0,-1 0 0,1 2-1,0-3 2,0 1-1,1-1 0,-1-1 0,0 1-1,0-2 0,0 1 0,1 0 0,-1 0 0,0 0-1,0-1-1,-1 0 1,2 2-1,-1-2 1,-1 2-1,0 0 0,0-2 0,-1 3 1,0 0 0,0 0 0,-1 1 0,0-2 2,0 3-1,-1-1 1,0 2 0,0-2 1,0 0 0,-1 1 1,1-1 0,-1 0 1,1 1-1,-1-2-1,-2 1-1,2 1 0,0-1 1,0-1-1,0-1 0,-1 2 0,1-2-1,-1 1-1,0-1 1,0 0-1,0-2-1,0 3 1,-1-1-1,1-1 0,-1 1 1,0 0 0,1 1 0,-1-1 0,0 0 0,0 0 2,0 3 2,-1-2 0,1 1 1,-1 1 0,0-1 1,0 0 1,-1 1 0,0 0 0,0 0-1,0 1 0,0-1 0,-2 1-1,2 1-2,-1 0-3,0 0-4,1 0-5,-2 0-3,1 0-5,1 1-4,0 1-6,-1 0-7,1 0-8,-1 0-10,1-1-23,0 2-25,-1 0-8,2 0 5,-1 0 8,1 0 9,1-1 11,-1 1 10,0-2 10,1 1 8,4-2 7,0 0 8</inkml:trace>
  <inkml:trace contextRef="#ctx0" brushRef="#br0" timeOffset="79606.5532">19401 3434 10,'-7'8'22,"-1"-2"5,0 2 3,1 0 5,-1-1 7,0 3 4,-1-3 6,1 3 4,-1-1 0,0 0-6,1 1-11,0-2-9,0 4-10,-1-2-6,2 1-5,0-1-1,-1 2-2,1-1-3,0 1-3,0 0-2,1 1 0,0 0 1,-1 0-1,1 1 2,1 1-1,-1 0 1,0 0 0,-1 1 0,1 0 2,0 0 1,1 1 0,0-2 0,-2 3 0,2-3 0,0 1 1,0 0-1,2-1-1,0 0 1,0 0-2,1-2 0,-1 0-1,2-1-1,1 0 0,0 0-1,1-1-1,2 0 0,0 1-1,0-2 0,2 0-1,0 1 0,2 0 0,1 1 0,0-3-1,2 3 1,0-1 0,3 0 2,0 1 1,1 0 2,1 0 2,1-1 1,1 0 2,1 1 0,1 0 2,-1 0 2,2-1 1,1 0 1,-1-1 1,1 1 1,1-3 1,-1 2-2,1-3 0,0 1-2,0-1-3,0-3-1,1 2-2,-1-2-1,0-4-3,-1 3-2,1-3-1,-2-1-2,1-1-3,-1-2-3,-2 0-2,0-2-7,-1 1-7,-1-2-15,1-1-16,-2-1-5,0 1-1,-1-3 3,2 1 6,-2-2 4,3 0 6,-1-1 6,2-1 5,1 0 5,2-2 4</inkml:trace>
  <inkml:trace contextRef="#ctx0" brushRef="#br0" timeOffset="80563.608">20656 3946 2,'-6'-1'27,"1"-2"5,-1 2 7,1-1 6,0 1 8,0 1 7,0 0 8,1-1 8,1 1 11,-1-2 13,1 2-10,0 0-23,1 0-14,0 0-8,-2 0-4,4 0 0,-2 0 1,2 0 1,0 0 1,0 0 2,-2 0 0,2 0 0,0 0-2,0 0-3,0 0-4,0 0-1,0 0-6,0 0-5,0 0-5,0 0-5,0 0-4,0 0-3,3 0-2,1 2 0,0-1 0,-1-1 0,2 0 0,0 1 2,1 1-1,0-2 1,3 1 1,-2 0 2,2 1 1,2-1 0,-1 1-1,1 0 1,1 1-1,0-1-2,3-1-1,-2 2-1,2 0-1,0-1-3,1 1 0,0 1-2,1-2-2,0 2-2,1-1 0,0 1-3,2-1-1,-1-2-1,1 2-1,1-1-2,0 1-1,-1 0 3,2 0 0,0 0 2,0 0 3,0-1 2,0 1 2,1 0 3,-2 1 2,2-1 3,-1 1 2,0-1 2,-1 1 2,1 0 3,-1 0 0,-2 1 2,1 0-2,0 0-1,-2 0-1,1 0-1,0-1 0,-2 1-2,1 1 0,-1-1-3,0-1 0,0 1-1,0-1 1,-2 1-2,1 0-1,-2-1 1,1 0 0,-1 0-1,-1 0-2,-1 0 0,0 0-2,-1-1 1,-2-1 0,1 1 1,-1 0-1,-1 0 1,0-1-1,-1 0 3,-1 0-1,0 0-1,-1 0 1,0-1 1,0 0-2,-1-1 2,-1 0 0,-1 2-1,0-1-1,-2-1 0,0 0 0,0 0 0,0 0-1,0 0 1,0 0-2,0 0 2,0 0 0,0 0 1,0 0 1,0 0 1,0 0 1,3-1-1,-3 1 2,0 0 1,0 0 1,0 0 1,0 0 2,0 0 2,0 0 0,0 0 3,0 0-1,0 0-1,0 0 2,0 0-1,0 0-1,0-3 2,-1 1 0,0-1-2,0-1 1,1 2-1,-1-4 1,0 1-1,-1-1-1,1-1 0,-2 0 1,1 0-1,0-1 2,-1-1-2,0 1 1,0-1-1,0 1 1,0-1-1,1 2-1,-1-3-2,1 3-2,0-1 0,0 0-1,-1 1-1,2-1-1,-2 0-2,3 2 2,-1 0-2,0-1-1,1 1 0,0 1-1,0 0 2,0 1-2,0 0 1,0 1-1,0 3 0,0-1-1,0 1 1,0 0 0,0 0-2,0 0 0,0 0 1,0 0-2,0 0 0,0 0-1,0 0 0,-1 1 0,0 2 0,0-1-5,1 2-4,-1 0-10,0 0-11,0 2-14,0 1-13,-1 0-22,1 2-25,-1-1-25,0 1-18,0 2-19,0-1-12,-1 1-25,-1 1-21,-1-1 7,1 4 21,-1-2 25,0 3 26,-1-1 24,0 1 20,-1 1 22,1 1 16,0 1 16,0 0 11</inkml:trace>
  <inkml:trace contextRef="#ctx0" brushRef="#br0" timeOffset="82142.6983">16102 4877 14,'0'-5'29,"0"0"5,-1 1 6,0-2 5,1 2 7,0-1 6,1-1 6,0 2 7,-1-3 8,3 0-6,-2 0-15,2-1-17,0 1-15,0 0-8,2-2-4,-1 0 0,2 0 2,2 0 2,-2 0 4,3 0 1,0 0 4,3 0 1,-1 0 2,3 0 0,0-1 0,2 0 0,0 0-2,3 1-2,0 0-2,2-2-5,2 2-4,1 0-4,0-1-4,2 1-2,1 0-1,1 1-1,2 0 1,1 0 1,0 2 0,1-2 1,1 1 2,1 2 1,1 1 2,0-1 2,0 0 3,0 2 1,0 0 1,0 1 1,-1 0-2,1 1-1,-2 0-2,-1 2 0,-2 0-3,0 2-3,-1 1 0,-2 1-2,-2 3-3,0 1-1,-1 1-4,-1 2 0,-2 1-3,1 1-2,0 2-2,-1 0-2,-1 2-1,1-1 0,-1 0 2,0 0 0,1 2 3,0-1-1,-1 1 2,1 0 1,1-1 0,-2 1 1,2 0 1,0 0 1,-2 1 0,2 0 2,0 1 5,0 0 2,-2-1 1,2 2 0,0-1 0,-1 1 2,0 1 0,1-2 1,-1 3 1,-2-2 1,2 2 2,-3-1 1,1 2 0,0-1-1,-2 0-1,1 3-2,-1-2-3,0 1-1,1 0-2,-3-1-2,1 1-2,-1-1-1,1-1-2,-2-1-3,1 0-1,-1-2-1,1-1-1,-2-1-3,1 0-1,1-2-1,0 0-1,0-2 0,-1 1-2,1-1-1,-1 0 0,2-1 0,-1-1-1,0 1 1,0 0-1,2 0 1,-2-1 1,2 2 2,-1-1 3,2 0 1,-1-1 4,0 1 2,1 0 3,0 0 3,0-1 1,1 0 3,-1 1 3,2-1 1,-2 1 3,2-1 2,-1 0 0,0 1 0,2-1-1,0 1 0,0-1 0,0 1-2,2-1 0,0 1-2,-1-2 0,2 2 0,0-1-2,0 0 0,1 0-1,-1 0 0,0 1-2,1-2-2,0 1-1,0 0-1,0 0-2,0-1-2,1 0-1,0 0-1,0 0-4,0-2-1,1 1-3,0-1 1,1 1 1,-1-2 2,2 0 1,-1-1 2,1 1 2,0-1 2,0-1 1,0 0 1,0 0 3,1 0 0,0-1 4,0 1 1,1-2 1,-1-1 1,2 1-1,-1 0-2,0-2-1,-1 0-1,1-2-1,0 2 0,-1-3-3,-1-2 0,1 1-2,-2-1 0,0-1-2,1-2-1,-1-2-3,-1 2 1,-2-2-3,2-2-1,0 0 0,0-2 0,0 0-1,0-1 1,0-1 1,0-1 0,-2-1 1,2 0 2,-1-1 1,-1-1 2,1 0 1,-2 0 1,-1 0 2,1 0 1,0 2 0,-2-2-1,-1 0 2,1 2-2,-1-1 1,0 1-2,-1-1 0,-1 1-1,-1 0-1,0-1 0,0 1-3,-2 0 0,1-1-2,-2-1 1,1 2-1,-2-1 0,0 0 1,-1 0 2,-2-1 2,2 0 1,-1 1 1,1 0 0,-2-1 3,0 0 1,1 0 1,-1 1 0,-1 1 3,2 0 2,-3-1 3,2 2 1,-2-1 0,0 2 1,0-1 0,1 2 0,-1 0 0,-1 0 0,1 0-1,-1 1 0,-1 2-1,0-3 0,0 3 0,-1 1 0,0-2-1,0 3 0,-2 0 0,0 0 0,0 1-1,-1 0 1,0 1 0,-1-1 0,0 1 1,0 1 0,0-1 0,1 1 1,0-1-2,0-2 0,0 2-2,1 0-1,-1-1-1,0 2-2,0-1-1,1 0-2,-1 1-2,0-1-1,0 2-1,-1-1-1,0 1 0,0 1 0,1-1 0,-3 3-2,1 0-1,-1 0-14,0 0-17,0 0-22,0 0-22,0 0-33,0 0-34,0 0-20,0 0-11,0 0 7,0 0 13,0 0 17,0 0 17,0 0 16,0 0 16,0-6 18,0 0 15,0 1 15,0-2 10</inkml:trace>
  <inkml:trace contextRef="#ctx0" brushRef="#br0" timeOffset="82667.7283">21260 4795 3,'-8'-3'27,"1"-1"5,-1 1 6,-1 0 5,2-1 6,0 1 6,0 1 6,-2-1 7,2 0 8,-1 2 0,0-2-5,-1 1-16,0 0-24,1 1-12,-2 0-5,1 1-2,1 0-1,-2 1 1,0 0 3,0 1 0,1 0 1,-2 2 0,2 0 1,0 0 0,-2 1-1,1 2 0,1-1-1,-1 2 1,0 0-2,1 2 1,-1-1-1,1 1-1,0 1-1,-1 0-3,2 0-1,0 0-1,0 1-2,0 1 0,1-1-3,0 1 1,2 0-1,0 1 0,0 0 1,1 1 1,1 0-1,1-1 1,0 3-1,2-2 1,0 2 2,0-1 1,2-1 1,0 2 0,0-2 0,2 1 0,0-1-2,3-1-1,-2 0-3,2-1-1,1-1 0,2 0-1,1 0-2,0-3 0,2-1-1,-1 0-1,3 0-2,-1-2 1,3-1 1,-1-2 2,2 1 1,-1-4 1,1 0 1,2-2 2,-1 0 2,1-3 1,1 0 1,-2-2 2,1-1-1,1-2 0,-3-1 0,1-2-3,-2 1-3,1-2-4,-1-1-3,-3-2-6,1 0-6,-2 0-5,-2-2-5,0 0-6,-3 1-4,-1-2-2,-2 1 0,-1 1 1,-1-2-1,-1 3 2,-3 0 3,0 0 0,-3 2-3,0 1-4,0 2-5,-2 0-6,0 2-7,0 2-3,-3 1-2,2 1 4,0 2 3,-1 0 6,0 2 5,0 2 5,2 0 5,-1 0 5,-1 0 6</inkml:trace>
  <inkml:trace contextRef="#ctx0" brushRef="#br0" timeOffset="82887.7409">21467 4801 12,'4'-6'33,"1"-1"8,1 1 6,-1-1 10,0-2 7,1 0 9,-1-2 7,2 1 7,0-1 5,1 0 4,-1-1-24,2-2-47,-1 1-34,0-2-26,1 1-23,0 0-21,-1 0-6,-1 0-1,2 1 6,-3 1 6,1 0 9,-1 0 10,0 1 7,1 1 9,-2 0 7,-1 0 7</inkml:trace>
  <inkml:trace contextRef="#ctx0" brushRef="#br0" timeOffset="83350.7674">21985 4139 3,'5'-7'26,"0"-1"7,-3 1 5,0 2 7,-2-2 6,0 2 6,-1 2 7,-1-1 7,-2 2 8,1-4 8,0 4-12,-2-2-27,-1 0-18,0 0-12,-2 1-5,1 1-3,-2 0 0,1 0 1,-3 0 2,1 1 2,0 1 1,-1 1 1,0 1-1,1 0 3,-2 0-2,2 0 1,0 1 0,-2 2 1,1-1-1,0 1-3,0 1-1,0 1-1,-1 0-3,1 1 0,1 1-2,-2 3 2,0-3 0,0 3 1,2 0 3,0 1 2,-2-1 0,2 2 1,0 1 0,0-1 2,1 1 0,0-1 0,2 1 0,-1-1 2,2 1-1,1-1 0,0 1 0,2-2-1,1 0-2,1 0 0,1-1-2,2 0 0,1 1-1,0-1 0,3-1 1,0-1-1,2 2 2,1-3-2,0 1 1,2-2 0,1-1 1,0 1 1,1-1 0,0-3 1,1 0 1,1-1-1,1-3 0,0 0 0,2 0-1,-1-4-2,1-1-1,1 0-2,0-4-1,2-1-2,-2-1 0,1-2 0,-1-2 1,-1 1 3,0-4 1,-2 1 2,1-1 2,-3 0 1,-1-1 1,-1 1 3,-2 0 3,-2 0 2,-2 0 2,-3 1 0,-1-1 1,-2 1-2,-2 3-4,-1-3 0,-3 2-3,-1 1-3,-4 1-1,0 0-2,-2 1 0,-1 1-1,-3 2-2,1 0-4,-2 3-3,-1 0-6,0 2-6,-1 0-6,1 4-15,-1-3-15,2 6-18,-1-3-20,1 4-16,2 0-16,-2 1-16,3-1-15,0 2-29,2 0-27,1 1 2,2-1 16,2 1 21,1 0 22,0 0 21,2-2 21,1 2 18,2-2 16,1 1 14,1 0 10,0-1 15</inkml:trace>
  <inkml:trace contextRef="#ctx0" brushRef="#br0" timeOffset="84091.8098">22218 4316 3,'-4'0'17,"1"0"4,0 0 2,-1 0 2,1 0 3,0 0 1,0 1 1,0 0 2,1-1 1,-1 1-3,1-1-4,0 1-4,-1-1-4,0 0 0,-1 1 2,2-1 0,0 0 3,-1 0 1,1 0 4,0 0 3,-1 0 3,1 0 1,0 0-1,0 0-2,2 0-2,-3 0 0,3 0-1,-2 1 0,2-1-3,0 0 1,0 0-1,0 0-1,0 0 0,0 0-1,0 0-1,0 0-1,0 0 0,2 1-1,0 1-1,0-2-2,2 3-1,0-1-2,1 1-1,1 1-1,3-2-1,-1 4 0,2-2 1,1 1-1,1 0 3,0 0 1,3 1 2,0-1 1,1 1 2,1-1 1,1 1 1,2 1 0,0-1 2,2 0 1,0 0 1,1 2-1,0-1 0,1 0 0,1 0-1,0 1-2,-1 1-1,-1-1-5,1 1-2,0-1-3,0 0-2,-1 0-3,-1 0-2,1 1-1,-2-2-1,-1 1 0,1-1 1,0 0 1,-3-2 1,0 2 0,0-2 2,-1 0 3,-2 0 3,0 0 2,0-2 3,-1 1 4,-2-1 2,1 1 2,-1-1 0,0-1 1,-2 0 0,0 1-1,0-1 2,-2 0-2,0 1-1,-2-3-3,1 1-1,-2 1-2,0-1-3,-1 0-2,-2-1-4,1 2-2,-3-2-2,0 0-2,0 0-2,0 0-1,0 0-4,0 0-4,0 0-8,0 0-14,0 0-13,0 0-20,0 0-21,2 0-19,-2 0-19,0 0-35,0 0-38,0 0-7,0 0 9,0 0 17,0 0 19,0 0 22,0 0 20,0 0 19,-5-2 19,0 2 15,-1 2 14,-1-2 12</inkml:trace>
  <inkml:trace contextRef="#ctx0" brushRef="#br0" timeOffset="85191.8727">16444 4988 8,'-7'5'28,"1"2"6,1-3 5,0-1 7,1 1 5,1-1 6,0-1 7,0-1 7,0 2 5,3-3-2,0 0-10,0 0-18,0 0-17,0 0-11,4-2-4,0 1-1,0 0-1,2 0 1,1-1 0,2 1 1,1-1 1,1 0 2,2 1 4,1-1 2,2 1 0,1 0 1,4 1-1,0-3-1,2 3 0,4 0-1,1-2-1,2 0-1,2 1 1,2-1-1,3 1-1,1 0 0,2-2-3,1 1-4,2 1-1,1-1-4,1 0-1,2-1-5,1 1-2,2 0-2,-1-1 1,3 3 1,1-1 0,0 0 2,4 1 1,0 0 1,2 2 2,1-2 0,1 4-1,0-1-3,2 2-6,-1 0-4,1 1-5,0 0-5,0 3-4,0 0-3,-1 2-4,0 0-2,-1 0-1,1 1-1,-2 3 1,1-2 0,-1 0 1,-1 4 6,-2-2 6,1 2 5,-2 0 4,0 2 3,0 0 2,-2 2 0,-1 0 0,1 3 1,-2-2 2,0 2 1,-2 0 2,0 0 1,1 0-1,-1 0 1,1 1-1,-1-2 0,0 0-1,-1 0 0,-1-1 1,0 3 0,-1-3 0,-2 2-2,-1-1-3,-1 0-4,-1 2-3,-1-2 0,-1 1 0,-2 1 0,-1 0 1,0 0 2,-1 0 3,-1-1 2,-1 2 3,1-2 2,-2 1 3,1 0 3,0 0 3,0 0 2,0 1 0,1 0 2,-1-1 0,1 2-1,-2-2 1,1 0-2,0 0 0,-1-1-2,0-1-2,-1 2-2,0-4-1,-1 0-1,0 0-2,-1 0-1,0-1-1,0 0-1,0-3-3,0 2-1,-1 0-1,0-3 0,-1 0 0,0 1 2,1-3-1,-2 1 1,0-1 1,-1-2-1,1 1 0,0-2 0,-1 0 1,0-1 1,0-1 2,-1-2-2,2 0-4,-1-1-2,-1-3-2,1 0-1,-2-3-1,0 0 1,0-2 1,0-1 0,-1-1 0,-1-1 3,0-1 0,-1-1 2,-2-1 1,0-3 3,1 1 3,-2-1 2,1 0 1,-1-2 1,-1-1 0,1 0 1,-1-2-1,2-1 1,-2 1 1,1-2-1,1-1 0,-1 0 0,2-1-1,-1-2-1,0 0 1,2-1-1,-1-1 3,-1-1 1,1 0 2,0-3-1,0 1 1,0-1 0,-2 0 0,2-1 0,-1 0 0,0-1 0,0 0 1,0 1 2,-1-3 3,1 1 1,-2-1 0,1 3 0,-1-2-2,1 2 1,-1 0-1,-1 0-1,-1 2 0,-1 2-4,-1 2-2,-1 1-6,-1 1-5,-1 3-6,-3 4-6,-1 0-9,-2 3-9,-1 2-22,-1 1-28,-1 4-8,-2-1 0,-1 2 6,0 0 8,-2 2 8,1-2 10,-2 3 7,1 0 9,-1 0 7,-2-2 6</inkml:trace>
  <inkml:trace contextRef="#ctx0" brushRef="#br0" timeOffset="85522.8916">23098 5075 7,'2'5'21,"0"0"2,0-1 1,1 0-4,0 2-7,2-1-4,1 0-5,-1-2-1,1 2-2,1-1-7,-1-1-12,3-1-4,0 1-3,0 0 1,1-1 3</inkml:trace>
  <inkml:trace contextRef="#ctx0" brushRef="#br0" timeOffset="86671.9573">25731 5421 18,'-1'-6'28,"0"0"7,-2-1 6,2 0 7,-1 3 8,-1-2 8,0 0 10,0 2 12,-1-1 4,-1 1-1,0-1-8,-2 2-13,1-2-7,-1 1-6,0 1-2,-1 1 2,0-1 1,-1 1 2,-1-1 3,0 2 3,-1 0-1,1 1 0,-2 0 1,0 0-2,-1 1-1,1 1-4,0 1-4,-2 1-3,1 1-6,-1 1-5,1 2-6,-2 1-4,3 1-4,-3 1-6,3 3-3,-1 0-3,0 1-4,0-1-3,-1 3-4,3 2-2,-2-1-1,1 1-2,1 0-2,-1 0-1,3 1-2,0-1-2,0 1-3,3-2 0,0 1-3,2-1 1,1-1-3,2 0 1,1 1 0,3-1 1,0-1 1,2-1 1,2 1 1,2-2 2,2 0 1,1-1 2,1 0 1,1-1 1,3-2 2,0 1 0,2-3 0,2 1 0,-1-2 0,3-1-1,1-1-2,1-1-1,2-3 1,0 1 1,1-2 3,2-2 2,-1 0 1,2-2 1,0-3 3,-1 1 2,1-2 1,-1-2 2,0 0 3,-1-2 5,-1-2 4,-1-1 5,0 1 3,-2-3 0,-1 0 0,-2-1 3,-1-1-1,-2 0 0,-3-1 1,0 0 0,-3 0 0,-2 0-1,-3 0-2,-2-1-3,-3 2-6,-2-1-4,-2 1-8,-4 0-10,-2 4-8,-3-2-11,-2 2-4,-3 1-7,-3 1-5,-2 2-4,-2 3-8,-2 1-6,-2 0-10,-1 5-12,-1 0-13,-1 2-14,-1 2-13,-1 0-12,0 3-21,0 1-18,0 0 3,2 0 13,1 0 16,0 2 17,2-1 17,2 0 15,2 0 17,0 0 12,3-1 13,1 1 10</inkml:trace>
  <inkml:trace contextRef="#ctx0" brushRef="#br0" timeOffset="88920.0859">24683 6847 4,'13'2'16,"0"-2"8,-1 1 3,1-1 4,-1 0 3,2 0 4,-2-1 4,-1 1 4,2-3 5,-1 1-4,0-2-12,-1 0-10,0-1-9,0-1-3,-1 1-2,-1-2 0,1 0 1,-2 0 2,-1-1 0,1 1 3,-1 0 1,0-1 3,0 0 2,-1 1 3,1 0 2,-1 0 1,-1 1-1,0 0 0,-1 2-2,0 0-1,-1 0-2,0 1-2,-1 1-4,-1 2-5,-1 0-9,0 0-10,0 0-12,0 0-23,0 0-27,0 0-15,-2 2-6,-1 0 2,0 1 5,-1 0 8,0 0 7,-1 0 8,0-1 8,0 1 8,-2-2 8,2 2 7</inkml:trace>
  <inkml:trace contextRef="#ctx0" brushRef="#br0" timeOffset="92941.3159">4546 6625 7,'-1'2'31,"1"0"9,-1-1 9,1-1 9,-1 3 11,1-3 13,-1 1 14,1-1 17,0 2 19,0-2 21,0 0-4,-1 0-28,1 0-20,-1 2-16,1-2-9,-1 2-6,1-2-4,0 0 1,0 2-4,0 1-2,0-3-2,0 3-3,0-2-1,0 2-4,0-2-1,0 1-1,0 1 1,0-3-1,0 2 0,0 0 0,0-2 1,0 0 1,0 0 0,0 2 1,0-2-3,0 0 2,0 0-3,0 0-2,0 0 0,0 0-4,0 0-1,0 0-3,0 0-3,0 0-1,0 0-3,0 0-4,0 0-1,0 0-5,0 0-3,0 0-2,0 0-5,0 0-2,0 0-4,0 0 0,0 0-4,0 0 0,0-2-1,0-1 0,0 0 0,0 0 0,0 0-2,1-1-3,0-1 3,0 0 2,-1-2 0,1-1 1,1 1 1,-1-3 2,1 2 0,-1-1 0,1 0 3,-2-3-3,2 2 4,-1-1 2,1 0 1,-1 0 0,1 0 1,0-1 0,0 1-2,0 0-2,1 0 0,0 1-1,-1-2 1,0 2 0,0 0-1,1 1 1,0 2-3,0 0 1,-1 1-2,0 0 0,0 1 1,1 1-2,-1 0-1,2 0 4,-1 1-1,0 1 1,0 0-1,0 1 2,1 0-2,0 0 3,-1 0-2,3 1 2,-2 1 1,1 0 1,-1 0-2,1 1 1,1 1 0,-1-1 1,1 1-1,-1 1 2,0-1-1,0 2 1,-1 0 0,1 0 0,0 2 0,0-1 0,-2 0-3,1 2 2,0-1 1,-1 2-2,0-1 0,-1 1-1,1 0-1,-1-1-4,0 2 0,-1-1 0,1 0-2,-2 0 2,1 0-3,-1-1 0,0-1-3,0 1 0,0-2 2,0 1-1,0-2 2,0 0-1,0-1 1,-1 0 0,1-3-1,0-1-4,0 3 3,0-3-1,0 0 0,0 0-1,0 0 0,0 0-1,0 0-2,0 0 2,0 0-2,0 0 3,1-3 1,0 0-2,0-1 3,-1 0 2,2-1 2,-1-1 0,2-1 4,-1 0-1,0 0 4,0-1 2,1-1 0,-1 1 2,2 0-1,-1-1 1,1 2 0,0-2 2,0 2 1,1-1 3,-1 1-4,2 0 1,-2 0 0,1 1 2,0 1-2,0-1-1,0 2 1,1 0-1,-1 2 3,-1 0-1,1-1 1,-1 3 2,1 0-2,0 0 1,0 2 4,0 0 4,-1 1 4,1 0 8,-1 1 4,0 1 7,-1 0 6,2 2 6,-1-1 2,-1 3 3,0-2 1,0 2 4,-1-1-1,0 2-1,0-2-4,-1 1-4,1 0-7,-2-1-5,1 0-10,-1 0-8,0 0-9,-1-1-8,1 1-10,-1-2-14,0 0-15,0 1-20,0-3-27,-1 0-27,1 0-31,0-2-31,0 1-31,0-1-24,1-2-33,-2 1-28,2-1-26,0 0-18,0 0-11,-1-2-4,1 2-1,0 0 7,0 0 35,-2-3 42,2 3 41,0 0 38,-2-3 32,2 3 28,0 0 25,0 0 21,0 0 17,0 0 13</inkml:trace>
  <inkml:trace contextRef="#ctx0" brushRef="#br0" timeOffset="94928.4296">24613 6738 13,'0'0'28,"0"0"6,0 0 8,0 0 6,0 0 9,0 0 9,0 0 10,0 0 12,0 0 11,0 0-1,0 0-16,0 0-13,1-1-13,-1 1-9,0 0-7,1-1-3,-1 1-3,3 0-4,-3 0-1,3 0-1,1 1-4,0 0-2,0 1-2,2-2-1,-2 5-2,1-3 1,0 3-1,1 0 2,1 0 0,-1 0 0,-1 2 0,1 0 0,-1 0-1,0 2 1,0 0 1,0 0-1,-1 1 1,0-1 2,0 1 2,-1 0 1,-1-1 2,0 1 1,0-1 3,-2-1 2,2 1 4,-2-1 2,-2-1 3,2 0 3,-2 0 1,0-1 3,0 0 1,-1 0 1,0 0 1,-1-1 1,0 0 2,-1 0-1,-1 0 0,0 0-2,0-1-1,-1-1-1,1 1-4,-3 0 0,2-1-2,-1 1-1,-1-4-1,-1 3-3,1-2 0,-1 1-4,0-1-4,0-1-3,1-1-4,-2 0-4,1 0-1,0 0-4,-1-2-8,2 0-6,0 2-8,0-2-11,1 0-12,2 0-22,0 1-28,-1-1-35,4 1-34,0 0-29,2-1-24,1 3-37,0 0-35,2-4 7,1 1 23,2 1 29,0 0 31,1 1 28,1 0 25,0 0 25,3 0 23,0 1 21,2 1 15,2 0 14</inkml:trace>
  <inkml:trace contextRef="#ctx0" brushRef="#br0" timeOffset="95243.4476">24947 6975 21,'17'-3'40,"-2"1"12,-1-1 12,-1 1 14,-3-1 15,0 2 16,-1 0 21,-2-1 25,-2 2 29,0-1 36,-1 0 0,-2-1-33,1 1-21,-3 1-16,0 0-5,0 0-2,0 0 1,-1-1 4,-1-1 2,0 0-1,-1 0-3,0-1-4,0 1-8,-1-1-8,-1 1-14,0-1-13,-2-1-14,0 0-12,0 0-13,-1 2-7,-1-2-8,0 0-2,0 2-2,-1 0 0,-1-2-5,1 1-2,-2 2-8,1-2-7,-1 2-4,-1 1-4,1 0-8,-1 0-3,2 0-2,0 1-1,-1 2-6,1 0-3,1 1-3,-1 0 0,3 3-3,-1 0-1,-1 0 3,3 2-1,0 1 2,1 0 6,0 1 2,2 0 4,0 2 0,1-1 1,1 1 2,1-1-2,1 1 2,1-1 0,0 0 0,2 0 2,-1-2 0,1 2 1,1-2-3,2-1-3,-1 1-2,1-3 0,0 0-2,0 1 2,3-1-7,-2-3-12,1 2-15,2-2-17,-2 2-25,1-4-28,1 2-27,1-3-25,-2 1-44,2 0-44,1-1-68,-2 1-60,2-2 6,-2 0 29,0 1 45,-1 0 44,0 1 41,-2 0 37,0 1 33,-1 0 29,1 1 24,-2 1 20,1 0 19</inkml:trace>
  <inkml:trace contextRef="#ctx0" brushRef="#br0" timeOffset="95803.4796">25036 7386 23,'-3'4'35,"-1"-1"8,-1-1 8,2 0 10,0 0 10,1-1 13,0 2 15,0-2 17,-1 1 19,1-1 3,2-1-12,-2 0-18,2 0-19,0 0-11,-2 1-7,2-1-2,0 0 0,0 0 2,0 0 3,0 0-1,0 0-2,0 0-4,0 0-1,0 0-1,0 0-3,0 0 1,0 0-1,0 0 2,0 0-2,0 0 3,0 0-1,0 0-2,0 0-2,0 0-5,0 0-4,0 0-4,0 0-3,0 0-5,0 0-4,0 0-7,0 0-2,0 0-4,0 0-4,0 0-4,0 0-3,0 0-1,0 0-2,0 0-2,0 0 0,0 0-1,1-1 1,1 0-2,1-1 3,-1 1 1,1-2-1,1 1 1,0 0 2,0-2 0,3 1-1,-1-1 2,0 0 0,1 0 0,1-2 0,-2 3-1,2-1-2,-2 1-1,2 0 0,0 1-2,0-1-2,-2 2 1,1-1-3,1 2 1,-2 2-1,1-2-1,-1 2 0,1 1-1,-2 0-1,-1 1 1,1 1 0,-1 0-2,-1 0 2,-1 2-1,0 0-1,-1 0 1,0 1-1,-1 1 3,-1 1 6,1-1 6,-2 1 8,0 2 4,0-2 8,0 1 3,-1 0 4,0 0 5,0-1 1,1-1 4,0-2 4,0-1-1,0 1 1,-1-3-2,2 0-6,1-3-6,0-1-9,0 0-7,0 0-8,0 0-4,0 0-6,0 0-4,3-1-2,-1-1-4,0-1-3,2 0 2,0-2-3,2-1-5,0 1-1,1-3-6,1-1-2,1 1-1,1-2 2,1-1 1,-1 3-1,0-1-1,2 0 3,-2 1-3,1 0 0,-1 1 3,0 0-1,0 2 5,0 3 3,-1-2 3,0 3 5,1 1 2,-2 1 0,0 1 3,0 0 4,0 3 6,-2 0 3,0 2 9,0-1 9,-1 2 9,-1 2 9,-2-1 9,-1 3 7,0-1 10,-2 1 6,0 0 6,-1 1 4,-2 1 2,-1 0 1,-1 0 0,0 2-4,-1 0-4,0-4-6,-1 4-17,1-3-16,1 1-29,-2-2-36,1 0-47,0-1-41,0-1-40,1-2-39,0 0-43,0-2-38,2 0-42,-1-1-33,2-2-55,0 0-43,3-3 24,0 0 49,0 0 54,0 0 53,0 0 47,-3-2 41,3 2 34,-3-4 28,3 4 26,0 0 21,0-4 17</inkml:trace>
  <inkml:trace contextRef="#ctx0" brushRef="#br0" timeOffset="97245.5621">17557 5506 9,'5'0'27,"0"0"5,-1 0 8,1 0 7,0 1 9,1 0 8,0 0 9,0 0 11,0 0 7,1 1 5,0-1-9,1 1-20,0 1-12,1-1-6,2 0-5,-1 0-4,1 1-2,2 1-2,0-1 0,1 2-1,0-2-2,2 3 0,0-1 0,1 0-1,0 0-2,2 2-2,-2-2-3,2 3-3,0-1-1,0 1-4,0 0-3,0 2-3,-1-2-3,1 1-4,-2 1-2,3-1-5,-1 1-2,-1 1-2,2-2-1,-2 3-3,2-1-1,2 0-2,-1 0-3,-1 2 0,4-1-1,-1 0 0,2 0 2,0 1 2,1 0 2,1 0 3,1 0 4,0 0 3,1 2 3,1-1 3,1 0 3,0 1 3,0-1 3,2 1 3,-1 1 4,2 0 1,0 1-1,-1 0-1,2 0-2,-1 1-3,-1 0-1,0 1-2,0-1-3,-1 1-2,0 0-3,0-1-3,-1 1-2,0 0-4,1 0-1,0-1-4,0 0 0,0 1 0,2 0 1,-1-1 3,1-1 1,0 1 0,1 0 2,0 1 2,1-2-1,1 1 2,1 1 1,1-1 1,0 1 1,2-1 0,-1 1 0,0-1-4,2 2-2,-2-1-2,0 0 0,1 1-2,0-2-2,-1 2-1,1 0 0,0 0 0,-1 0 1,1 0 2,-1 0 4,1 1 2,1-2 4,0 1 4,0-1 1,1 2 2,-1 0 1,3-1 1,-2 1 1,1 0 1,-1 1 1,0-1-2,-1 3-1,0-1-3,0 1-4,-2 0-3,0 0-4,-1-1-4,-1 0-2,0 1-5,0 0 0,0-1 0,-1 0 2,1-1 0,0 0 1,1 0 1,0-1-1,0 1 1,0 0 3,0-2 1,1 1 3,-1 0 2,2-1 3,-2 0 4,-1-1 1,2 1-2,-2-1 0,0 0-1,-1 1-1,0-2 0,0 1 0,-1 0-2,0 0 0,-1-2-2,0 1 0,1-1 0,-1 0 0,-1 0 1,1 1 1,-1-3 1,1 2 1,1-1 2,-1 1 1,0-1 0,0 0 2,1 0 2,0-1 0,0 0 2,0-1-1,-1-1 0,0 1-2,-1-2-2,0-1-1,-1 0-2,-2-1-3,0 1-2,-2-4-2,-1 1-2,-1-1 0,-1 0-2,0-2 0,-1 0-3,-2-1 0,0-1-1,-1 0 0,0-1-1,-1 0 1,0-2 3,0 0 1,-2-1 3,1 0 2,0-1 3,-2-1 2,1-1 3,-2 0 3,1-1 2,0 1 4,-1-3 4,0 0 3,-1 0 3,1-1 2,-2 1 1,1-1 1,-1-2-1,1 1 1,-2 0-1,1-2-1,-1 0 0,1 1-2,-1-2-2,1 1-3,-2 0-3,1-1-3,-2 0-2,0 0-4,1 1-4,-2-1-5,1 1-5,-1-2-6,0 2-9,1-1-11,-2 2-13,1-2-11,1 1-9,0 1-14,0 0-13,0-1-32,-1 2-34,2 0-5,-2 0 9,1 0 14,0 0 16,-1 1 18,1-2 16,-1 2 14,0 0 15,1-3 12,-1 1 9,2-1 10</inkml:trace>
  <inkml:trace contextRef="#ctx0" brushRef="#br0" timeOffset="97838.596">25127 6724 7,'-3'3'22,"0"-1"15,-2 1 8,1-1 7,-1 1 9,2 0 9,-1-3 9,-1 3 10,0-1 10,-1-2 13,1 2-7,0-2-21,-1 0-20,1 0-16,0 0-9,0 0-3,1 0 2,-1-2 4,2 2 4,-1 0 6,1 0 5,1 0 4,0-2 4,2 2 3,-4-1 2,4 1 0,0 0-2,0 0-6,0 0-3,0-2-7,1 0-5,2-1-5,-2 0-3,1-1-6,1-2-4,2-1-3,0 1-3,2-3-5,1 0-1,1-3 1,1 0-1,3 0 2,0-3-1,2-1 2,0-1 0,3-1-1,0-1-1,1-2 0,0 1 0,3-2 3,0 1-1,0-3 2,1 2 0,1-2-1,0 2-4,0-2 0,0 1-2,-2 0-5,2 1-2,0-2-3,0 3-2,-2-1-3,1 2-1,-1 0-2,0 0 1,-2 2 0,0 1-2,-1 2 1,-2-1 0,-1 3 0,-1-1 2,0 2 0,-4 2-2,0 0-5,-1 1-3,-1 2-7,-3 1-8,0-1-14,0 3-15,-1-1-23,-2 0-23,-1 2-19,0 1-18,0-1-16,-2 3-34,1-4-36,-1 4 1,0 0 17,-1-5 25,0 0 24,-1-2 24,-1 3 22,-1-3 20,-1 1 19,-2-3 16,0 1 12,0-4 12</inkml:trace>
  <inkml:trace contextRef="#ctx0" brushRef="#br0" timeOffset="98752.6483">24413 4942 16,'-4'0'37,"0"3"9,1-2 10,0 0 11,0 0 11,0 0 14,0-1 14,3 0 15,0 0 17,0 0 21,0 0-15,0 0-39,0 0-29,0 0-18,0 0-10,3 1-7,0-1-1,0 2-1,2-2-2,0 2-2,1-2-1,2 3-1,-1-1-2,2 0-1,1 1-2,0 0 1,1 1 2,-1-1-2,2 1-2,0 1-4,1 0-2,-1 0-2,0 0-2,3 1-1,-1 1-3,1-1 1,0 2-1,1-1-3,0 1-3,1 1-3,1-2-1,-1 3-1,2-1 2,-1 0-1,1 0 2,1 2 2,-1-1 0,1 0 3,1 0 5,-2 1 5,2 0 4,-1 0 2,0 1 4,0-2 3,1 1 1,-2 0 0,1 1 0,0-2-1,-2 2-1,1-3 0,-2 3-3,1-2 0,-2 0-5,2 0-4,-2-1-3,-1 1-5,0-1 0,-1 1-3,-1-2-1,0 1-2,-1-1 1,-1 1-3,-1-2 1,-1 1-2,0 1 0,-2-3-1,0 0-1,-1 0 1,-1 0-1,0-1 0,-1-2 2,-1 2-2,-1-1 0,1-1 0,-2-1 0,0-1-1,-1-1 1,0 0 1,0 0 2,0 0 0,0 0 2,0 0 1,0 0 0,0 0 3,0 0-1,0 0 3,0 0 1,0 0-1,0 0 5,0 0 0,0 0-1,0 0 2,0-1-2,-1-1-1,0-1-1,1-2-2,-2 1-2,1-2-1,-1-1-3,0 0 0,0-2-4,-1-1 0,-1 0-2,1-2-3,0 0 0,-1 1-3,0-1 2,-1-1-3,1 1 0,-2 0 2,2 2-2,-1-1 1,0 0 1,1 2-2,-1 1 3,1-1-2,-2 3 4,3 0 2,-1 1 4,1 0 4,0 2 2,1-1 5,0 3-2,0-1-1,2 2 1,0 0-3,0 0-2,0 0 0,-1 2 0,0-1 0,0 2-2,1 1-1,0-1-4,0 3-2,-1-1-4,1 3 2,0 1-1,-1-1 1,0 1 2,0 3 1,1-2 0,-2 1 2,1 0 1,0 1 0,1-2-1,-1 1 0,0 1 2,1-2-2,-1 0 0,-1 0 1,1 1 0,-1-1-1,0 0 2,-1-1 1,0 0-2,-1 0 3,-1 0-1,-2-1-2,1 1 1,-2-1-4,0-2-6,-2 2-7,0-3-9,-1 1-12,-1-1-21,0 0-23,0-1-28,0 0-27,0-1-22,-1-1-14,2 0-12,-1-1-9,1 1-28,2-1-26,-1 0 8,2-1 23,0 0 28,2 0 27,0-1 28,0 1 24,6 0 22,-6 0 18,6 0 16,-3 1 11,3-1 9</inkml:trace>
  <inkml:trace contextRef="#ctx0" brushRef="#br0" timeOffset="99569.695">24814 4246 13,'1'-5'26,"1"-2"5,-2 2 6,1 1 6,0 0 7,0 3 7,-1-1 9,0 2 9,0 0 10,0 0-2,0 0-16,0 0-10,-2 0-8,-1 3-5,1 1-2,-1 0-3,0 2 1,0 0-1,-1 2 1,0 1-1,-1 0 0,-1 3-3,0 0-2,0 0-1,-1 1-2,1 1 0,-3 1-1,2-1 1,-1 1 2,1-1 3,-2 1 0,1-1 1,-1 1 4,-1-1 3,1 1 3,0-1 3,0 0 6,-1 1 1,2-1 3,-1-1 2,-1 0 4,1 0 0,1-2 2,0 0 0,-1-2 0,2 1-1,1-3-1,0 1-3,0-4-4,1 1-2,1-2-4,2 2-2,-1-4-6,1 1-5,2-2-5,-1 2-5,1-2-4,0 0-6,0 0-3,0 0-4,0 0-4,0 0-2,0 0-2,2-2-1,0 0-3,1 1-1,1-4-3,2 3-1,1-3 0,-1 0-3,2 1-1,2-3-1,1 1-1,1 0-2,1 0 1,0-1-3,0 2-1,2 0-1,-1 1-2,1 0 2,0 2 1,0 0 1,-1 2 2,1 2 2,-3 0 0,2 2 3,-2 0 2,-1 1 2,-1 0 3,-1 2 2,-1 0 2,-1 1 0,-1-1 2,-3 0 2,0 2 2,-1 0 0,-2 0 7,-2 1-1,-1 0 3,-1 1 0,-2-1 1,-2 0-1,1 1-1,-2-1-2,-1 0 0,0 0-5,1 0-3,-3-1-4,3-1-5,0-1-13,0-1-16,0 0-22,1-2-25,2 0-35,1-2-34,-1 1-37,2-2-31,4-1-34,0 0-26,-3-4 9,3 4 25,1-5 30,1 2 28,1-2 27,2-1 28,0 3 24,2-2 21,0 4 21,1-1 15,0 0 15</inkml:trace>
  <inkml:trace contextRef="#ctx0" brushRef="#br0" timeOffset="100617.755">25011 4720 21,'-2'0'33,"-1"1"8,1 2 7,0-2 7,0 2 10,-1 0 9,0 0 11,1 0 11,0 2 14,-1-1-4,-1 0-19,0 2-17,1-1-20,-1 0-11,-1 2-8,0 0-4,1-2-2,-1 2 0,0 0-1,0 1 0,0 0-2,-1 0-1,0-1-1,1 1 1,0-1-2,0 1 2,-1-1 3,1 0-1,1 0 2,-1-1 2,1 0 0,-1-1 1,2 0 1,-1-1-2,1 0 2,0-1 0,1-1 0,-1 0-2,2 0 0,1-2-2,0 0-2,0 0-1,0 0-1,0 0-2,0 0 0,0 0-3,0 0-2,0 0-1,0 0-1,0 0-3,0 0-1,1-2 0,0 0-1,1 1 0,0-2 0,0 0 0,0 0 0,1-1 1,2-1 1,-1-1-1,0 1 1,0-2 0,2 2 1,0-2 1,1 0 1,-2 0 0,2-1 1,0 2-1,0-1 0,0 1 0,0-2-1,-1 2 1,1-1-2,1 1 1,-2 1-3,1-2 1,0 2-1,0 1 1,-1 0 1,0 0-2,-1 1 2,-1 0-1,1 0 0,0 1-1,-1 0-1,0 1 0,-1 0-1,-1-1 1,1 2 1,-1 2 0,0-1 0,0 0-1,1 1 0,-1 0 0,1 1 1,-1 1-1,0-1-1,-1 2 2,0 1 0,0-1 0,-1 2 1,0-2-3,0 2 0,-1 1-2,0-2-1,0 2-1,-1-1-1,1 1-1,-1-2-1,-2 2-1,2-2-2,0 1 0,0 0-2,-1-1 1,1 0 0,0-1 0,0 1 2,0-1-1,1-2 1,-1 0-1,2 1 1,-1-3 0,1-1-1,0 0 3,0 0-1,0 0-2,0 0 0,0 0-1,0 0 1,0 0-1,2 0 1,0-1 1,1 0 0,1-2 2,0 1 0,0 0 1,2-2 0,0 2 0,0-1 1,0-1 1,0 2 2,1-1 1,-1 1-1,-1 1 0,0 1 0,0-1-2,-1 1 0,1 1 0,-2 0 0,-1 1-1,0 0 0,0 1 1,-1 1 2,-1 1 2,-1-1 2,-1 2 3,0 1 1,-1-2 3,0 2 1,-2-1 1,1 1-1,0 0 0,-1 0 1,1-2 0,-1 2 0,0-1-3,1-2-6,0 1-12,1-1-14,1-1-18,1-1-20,0 1-31,1-3-30,0 0-31,0 0-25,0 0-33,0 0-27,0 0 3,4-2 20,0 1 23,1-1 25,2-1 25,-1-1 24,1 1 20,1-2 20,2 2 17,-1-1 14</inkml:trace>
  <inkml:trace contextRef="#ctx0" brushRef="#br0" timeOffset="100784.7645">25237 4942 26,'3'0'40,"1"0"9,-1 0 11,0 0 14,0 0 14,0 0 18,0 0 19,0 3 22,0-3 23,0 0 21,2 2-8,-2 0-38,1-1-25,0 1-15,-1 0-10,1 1-4,0-1-7,0-1-6,0 1-8,-1 0-9,1 1-9,0-1-8,-1 0-9,0 1-8,1 0-11,0-1-11,-1 1-17,2-1-15,-1 0-20,0 0-18,-1 1-26,1-2-29,0 1-27,-1 0-22,2 0-27,-1 0-20,0 1 6,-1-2 17,1 2 23,0 0 25,-1-1 22,1 1 21,1-1 19,-1 1 18,1-1 15,-1 1 13</inkml:trace>
  <inkml:trace contextRef="#ctx0" brushRef="#br0" timeOffset="101193.7879">25449 5039 14,'5'0'33,"-2"-1"8,0 0 10,0 0 11,1-1 11,0-1 14,-1 0 14,1 0 16,0-2 17,1 0 18,0-2-9,-1-1-28,1 1-20,0-1-12,1-2-8,1 0-2,0-1-3,0 2 1,-1-3 1,2 1 0,-1 0 0,1 0 0,-1 0-2,2 1-3,-2-1-2,0 3-4,-1 1-2,0-1-2,1 1 0,-4 3-1,0-1 1,-1 2-1,1 1-3,-2-1-3,-1 3-1,0 0-2,0 0 0,0 0-1,0 0 1,0 0-4,-1 3-1,-1 0-1,1 1-8,-1 1-5,0 0-9,0 3-3,0-1-5,-1 2-7,-1 0-4,2 1-2,0-1-4,0 1-2,-1 0-2,1 2-1,1-2 0,-1 1 2,1 2 1,-1-1 6,1 0 1,-1 1 1,1-1 1,-1 0 5,1 2 0,-1-3 4,1 0 1,-2-1 3,1 1 5,1-3 2,-1 0 0,0 0-1,1 0-2,-2-3 1,2 1 2,-1-1-2,-1-1 3,1 0 2,0-2 1,0 1 3,0 0-2,-1-3 3,-2 2 2,1-2 1,0 0 1,-2 0-2,1-2 2,-1 2-1,-1-3 0,0 0-3,0 1-1,1-2 0,-2 0-1,1 0 1,1-1 1,-1 0 5,1 1 2,0 0 5,1 0 2,2 0 6,0 1-2,0 2 2,1 0-3,2 1-2,0 0 0,0 0-5,0 0-4,0 0-2,0 0-4,0 0-5,0 0-8,0 0-6,3 1-8,0 0-2,0 0-4,2 1-4,2 0-12,-1 1-13,1 1-21,1-1-22,0-1-22,2 0-26,0 1-26,-1 0-22,3 0-32,-2 0-29,2-1-32,-1 1-29,1 1-45,-1-1-38,-1 0 22,1 0 40,-1 1 46,-1-1 44,-1 1 38,-2-1 35,1 0 28,-2 1 26,-1-1 22,-1-1 19,-1 2 16</inkml:trace>
  <inkml:trace contextRef="#ctx0" brushRef="#br0" timeOffset="105821.0526">26161 5827 1,'-1'-2'25,"1"2"7,0-2 5,0 2 8,0 0 8,0 0 10,0 0 10,0 0 14,0 0 12,0 0 15,0 0-3,0 0-19,0 0-13,0 0-7,0 0-6,0 0-1,0 0-2,0 0 0,0 0-2,0 0-4,0 0-4,0 0-3,0 0-6,0 0-4,0 0-3,0 0-3,0 0-4,0 0-1,0 0-1,0 0-1,0 0 1,0 0-1,0 0 1,0 0-1,0 0 2,0 0 0,0 0 0,0 0 1,0 0 1,0 0 2,0 0 1,0 0 2,0 0 0,0 0 3,0 0 0,0 0 2,0 0 0,0 0 1,0 0-1,0 0 4,0 0-2,0 0 2,0 0-1,0 0-2,0 0-1,0 0-1,0 0-2,0 0-1,0 0-2,0 0-4,0 0-1,0 0-3,1-2-2,-1 2-4,0 0-4,0 0-2,0 0-2,0 0-2,0 0-1,0 0-2,0 0-3,0 0-2,0 0-1,0 0-2,0 0 0,0 0 0,0 0 0,0 0 1,0 0 0,0 0-1,0 0 0,0 0 0,0 0-1,0 0-2,0 0 1,0 0 1,0 0 1,0 0 0,0 0 0,0 0-1,0 0 0,0 0 0,0 0-2,0 0-1,0 0 2,0 0 1,0 0 0,0 0-1,0 0-1,0 0 0,0 0 1,0 0 0,0 0-2,0 0 2,3 0-1,-1 0 2,0 1 0,1 0 1,-1-1 0,1 1 0,0 0 0,1-1 0,-1 2 1,-1-1 0,1-1 0,0 2 1,0-1-1,-1 1 0,1-1 1,0 1 1,0-1-2,0 0 0,1 1 0,-1 0 1,-1-2 1,1 3 0,0-3-1,0 2-1,-1 0 2,1 1 0,0-1 0,0 0-1,-1-1 1,2 1 0,-1 1 0,0-1-1,0 0 0,0 0 1,0 1-1,0-3 0,0 3-1,0-1 1,1 0-1,-1 1 2,0-1-2,0 1 2,0-1-1,0 1-1,0-2 0,0 1 2,-1 1-3,2 0 0,1-1 1,-2-1 0,1 2 1,-1-1-1,1 1 0,0 0 0,-1 0-1,0 0 0,2-1 0,-1 1 0,-1-1 0,1 0 0,0 1 0,0 1 1,-1-2-1,0 1 0,2 0 0,-1-1 0,-1 1-1,0 0 0,1 0 1,-1-1-1,1 1 1,-1-2-1,0 4 1,1-5 0,0 4 0,0-1 0,-1-1 0,1 1 0,0-1 0,0 0 0,0 1-2,2 0 1,-2 1 0,0-1-2,1 0 2,-1 0 0,1 0-1,0 0-2,0 1 0,0 1 2,0 0-1,0-2 1,0 1-3,2 1 1,-2-2 2,0 2-2,0 0 1,0-1-1,1 1-1,0 0 2,0 0-2,0 0 1,0-1 2,0 1-1,2 0 0,-1 0 2,-1 1 1,1-2 1,1 3 2,-1-2 1,0 0 0,1 1 3,0 0 1,0-1 2,1 2-2,-2-2 3,2 2 0,-1-2 0,0 2 1,2 0 1,-2-2 0,0 2-1,-1-2-1,2 2 1,-2 0-1,0-2 0,1 2 1,0-1-2,0 0-2,-2 0 1,1 1 0,1 0 1,-1-2-1,0 2-1,-1-2 1,1 2-1,2-2-3,-3 2 3,1 1-3,0-3 3,2 2-3,-2 0 2,1 0-2,-1-1 2,1 1-2,0 0 0,-1-1-1,1 1-1,2-1 1,-2 1-1,0-1-2,1 1 0,-1-1 1,0 0-2,0 1 0,1-2 0,-2 2-2,1-2 1,-1 0 0,2 2-1,-2-2 1,0-1 0,-1 1-2,2 0 0,-1-1 1,-1 0-1,1 2-1,1-3 3,-2 2-2,1 0 0,0 0 1,-1 0-4,2 0 2,-1-1-1,-1 2 0,1-1-3,1 0 3,0 1-2,-1-1 2,1 0-3,0 2 2,-1-2-4,1 2 1,-1-1-1,2 0 0,-2 1 0,1-2 1,0 2-3,0-2 1,0 2-1,-1-2-1,0 0 0,2 1 1,-2 0-1,1-1 2,-2 1 0,2-1 0,-1 1 1,-1-1 1,-1 0 2,1 0 0,0 0 2,-1-1 0,-1 0 3,0 0-1,0 0 2,0-1 1,-1 2 1,1-4 1,-1 2-1,0 0 1,0-1-1,0 1 1,0-1 0,-1 0-1,1 1 0,-1-1 1,0 0-1,0 0 0,0-1 0,2 2 0,-2 0-1,0-1 0,0 0 0,1 0 0,-2 1 0,1-3 0,-1 3 0,0-1 0,1 0 3,-1-1-3,-1-1 0,0 0 0,2 2 1,-2-2-1,0 0 0,0 0 0,0 0 1,0 0 1,0 0 0,0 0 0,0 0 3,0 0 0,0 0 0,0 0 0,0 0 2,0 0 2,0 0-3,0 0 3,1-3 0,0 1-3,0 0 1,0-1-2,-1 0 0,1-2-3,0-2-1,0 3-1,0-3-1,1 1-2,-1-3-3,-1 2 1,1-1 0,0 0 2,0-1 1,-1 1 1,1 0 1,0 1 0,-1-1 2,1 1 2,-1-1 1,0 2 1,0-2 3,0 3 1,0-2 1,0 2 1,0-2-1,0 2 0,0-1 1,0 0 0,-1 1-2,0-2 1,0 2 1,1-2 0,-2 1 2,1-1 1,-2 1 3,2 0 1,-1 0 4,1-1 0,-1 1 1,1 1 2,-1-2 0,1 4 4,-1-1-1,1 0 1,0 3 1,0-2 1,1 2 0,0 1-2,0 0-2,0 0-1,0 0-1,0 0-2,0 0-4,0 0-3,0 0 0,0 0-2,0 0-6,-2 1 0,2-1-2,-1 1-3,-1 1-2,1 1-2,1-1-2,-2 1-2,1 1-3,1-2-2,-2 3 1,1 0-1,1 0-1,-1 0 1,0 2-2,-1-3 0,2 2 1,0 1 0,0-2 0,0 2-1,0-2-1,0 3 3,0-2-3,0 2 0,0-1 0,0 3 0,2-3 0,-2 2-1,0-1-1,1 1 1,-1-1 3,1 1 1,-1 0-1,0-1 1,0 0 5,0-1 1,0 1 1,0-1 2,0 0 2,0 0 1,0-2 3,-1 1 2,0-2 4,-1 1 0,0 0 1,0-1 3,0 0 6,0 1 1,-1-2 4,-1 1 5,-1 1 3,1-2 5,-2 2 6,1-3 5,-1 2 4,0-1 3,1 0 4,-3-1 2,1 1-2,0-1 1,-1 0-3,-1 0 2,1-1 2,0 1 0,-1-2-1,-1 0 0,1 2-4,0-2-1,-1 0 1,1-2 1,1 2-1,0 0 4,-1-1 3,2 0-2,1 1 3,0-1 0,0 0 0,1 0-2,1 1-1,1-1-3,0 0 0,1 1-7,-1-2-1,3 2-5,0 0-2,-1 0-6,1 0 1,0 0-8,0 0-6,0 0-3,0 0-5,0 0-7,0 0-3,0 0 0,0 0-6,0 0-3,0 0 0,0 0-3,0 0 0,0 0-3,0 0 3,2 0 0,0 0 0,-2 0 3,3 0 0,0 0 0,1 0 0,0 0 0,2 0-3,-1 0 0,1 0 3,0 0 0,0 0-3,-1 0 3,1 0 0,-1 0 0,1 0-3,-2 0-4,0 0 4,0 0 0,1 0 0,-2 0 0,-1 0 3,0 0 0,1 0 0,-3 0-3,0 0 3,0 0 0,0 0 0,0 0 0,0 0 0,0 0 0,0 0 3,0 0 0,0 0 0,0 0 0,0 0 0,0 0 4,0 0-4,0 0 0,0 0 0,0 0 0,0 0 0,0 0 3,0 0 6,0 0 1,0 0-1,0 0 1,0 0 9,0 0 0,0 0 3,0 0 5,0 0-1,0 0 0,0 0 1,0 0 1,0 0-1,0 0 1,0 0-7,0 0 4,0 0 1,0 0-4,0 0-4,0 0-6,0 0 3,0 0-7,0 0 0,0 0 4,0 0-4,0 0-4,0 0-3,0 0 3,0 0-3,0 0 0,0 0 0,0 0-1,0 0 1,0 0 0,0 0-4,0 0 0,0 0 0,0 0 0,0 0 0,0 0 0,0 0 4,0 0 3,0 0-7,0 0 0,0 0 0,0 0 0,0 0 0,0 0 0,0 0 0,0 0 0,0 0 4,0 0-4,0 0 0,0 0 0,0 0 0,0 0 0,0 0 0,0 0 0,0 0 0,0 0-4,0 0 4,0 0 0,2 0 0,-2 0 0,0 0 0,0 0 0,0 0 0,0 0 0,0 0 0,0 0-7,0 0 3,0 0 0,0 0 4,0 0 0,0 0 0,0 0 4,0 0-4,0 0 0,0 0 0,0 0 0,0 0 4,0 0-4,0 0 0,0 0 0,0 0 0,0 0 0,0 0 7,0 0-3,0 0 0,0 0-4,0 0 0,0 0 0,0 0 4,0 0 3,0 0 1,0 0 3,0 0 5,0 0 3,0 0-3,0 0 7,0 0-3,0 0 8,0 0 1,0 0 8,0 0 0,0 0 5,0 0 5,0 0 6,0 0-4,0 0 1,0 0 1,0 0 6,0 0-8,0 0 0,0 0 2,0 0-5,0 0-9,0 0-5,0 0 0,0 0 1,0 0-11,0 0 6,0 0-17,0 0 0,0 0-5,0 0 0,0 0-6,0 0 0,0 0 0,0 0 0,0 0 0,0 0 0,0 0 0,0 0 0,0 0-6,0 0 0,0 0 6,0 0 0,0 0 0,0 0 0,0 0-5,0 0-1,0 0 1,0 0-1,0 0 0,0 0-16,0 0-16,0 0-16,0 0-20,0 0-32,0 0-16,0 0-38,0 0-36,0 0-39,0 0-27,0 0-43,0 0-38,0 0-43,0 0-40,0 0-41,-2 2-27,2-2-56,0 0-35,0 0 51,0 0 74,0 0 74,-3 1 67,3-1 56,0 0 52,0 0 42,0 0 37,-5-1 32,5 1 26,-3-2 22</inkml:trace>
  <inkml:trace contextRef="#ctx0" brushRef="#br0" timeOffset="108969.2327">28067 6636 4,'3'-5'29,"0"0"5,-1 1 7,0 1 7,-1 1 7,1 0 7,-2 2 10,0 0 10,0 0 13,0 0 15,0 0-5,0 0-26,0 0-15,1-1-13,-1 1-6,0 0-2,0 0-2,0 0 1,0 0 1,0 0 2,0 0 1,0 0-2,0 0-3,0 0-3,0 0-3,0 0-1,0 0-1,0 0 0,0 0 3,0 0 1,0 0 2,0 0 4,0 0 0,0 0 3,0 0 1,0 0 1,0 0 0,0 0-2,0 0-1,0 0 0,0 0-2,0 0-3,0 0-2,0 0-3,-3 0-4,3 0-3,0 0-3,-2 2-3,1 0-4,-1 0-5,-1 0-1,1 2-2,0 1-2,-2 0 1,0 1 0,0 2-1,-1 0-1,0 1 1,-1 1 1,-1 0 1,1 2 1,0-1 0,-1 0 1,0 0 1,-2 2 1,2-1 0,-1 1 0,-2 1-1,2-2-1,-1 2 3,0 0-3,-2-1-2,2 2 2,0-1-3,-2 1 1,1-1-1,1 2-2,-2-2 0,1 1-1,1 1-1,-2-1-1,2 0-2,-1 1-1,-2-2-1,2 2 0,0-1 0,-2-1-1,2 2-3,0-3 0,-2 1 0,2-1-2,-2 2 0,3-3-1,-1-1 0,0 0-1,2 0 0,1-2 0,2 0-1,-1-3 2,1 0 0,1-2 0,2 0-1,0-2 2,0 1-1,2-3 0,0 0 0,0 0 1,0 0-1,0 0 0,0 0 0,0 0 0,3 0 2,0-1 1,3-1 0,-1 1 3,1-3 1,0 2 0,3-4 1,1 2 3,1-1 1,0-2 3,2 1 2,0-2 1,1-1 1,0 1-1,1-2 0,0 2 0,1-2-1,-1 1-1,0 1 1,-1-1-2,1 1-1,-1 1 0,1 0-3,-3 1-2,1 1-2,0 1 0,-2 0 0,0 2-1,-1-1 1,-1 3-1,1 0-1,-2 2 0,0 0 0,-1 1 2,0 2 2,-2 0-1,1 0 1,-2 1 1,0 0 2,-1 2 1,-1 0 0,-1 0 0,0 1 1,-1 1 1,-1-2 2,0 2-1,-1-1 2,0 1 3,-1-2 2,0 1 2,0 0 1,-2 1 1,1-1 0,-2-1 0,0 0 0,0 1 0,0-1-2,0-1-3,-2 0-3,1 0-9,2-2-12,-2 2-20,-1-2-20,2 0-31,0-1-36,0 2-36,0-2-34,-1 1-54,1 0-49,1-1 0,-1 0 22,2-1 30,0-1 31,-1 0 31,1 0 29,4-2 27,0 0 23,0 0 21,0 0 19,0 0 16</inkml:trace>
  <inkml:trace contextRef="#ctx0" brushRef="#br0" timeOffset="109778.2789">28221 7338 32,'3'0'47,"-3"0"12,0 0 13,0 0 13,0 0 15,0 0 16,0 0 17,0 0 20,0 2 21,0-2 28,0 2-19,-1 1-58,-1 1-38,1 0-28,-1 0-16,-2-1-9,2 2-3,0 1-3,0 0-1,-1-1 1,0 2 1,-1 0 2,0 0-1,1 2-3,-2-1 1,0 1 0,0-1-1,1 1 2,-1-1 0,1 1 3,0-2 0,-2 1 3,2-1 1,0-2 1,0 1-2,1-1 0,0-2-2,1 1-2,0-1-3,0 0-6,1-1-1,1-2-3,0 0-4,0 0-3,0 0-2,0 0-1,0 0-3,2-2-3,0-1-2,1-1-3,1 1-2,1-2-2,0-1 1,3-1 0,-1-1 0,1 1 1,1-3-1,1 2 2,-1-1-1,2-2 0,0 2 0,0 0 2,0 0 1,1 0 0,0 1 1,0 0 0,0 1-1,-1 0-1,2 1-2,-2 1-1,2-1 1,-2 2-1,0 3 0,1-4 2,-2 4-1,1 0 2,-1 1 1,-1 1 0,0 0 0,0 1 2,-1 1 0,0-2 2,-2 3 0,2 0 0,-2 2 0,-1-2 1,0 3 0,-2 0-1,0 1-1,-1 0 0,-1 1 2,-1 3 0,0-2 3,-1 2 3,-1 0 3,0 0 4,-1 1 4,0-1 4,0 1 3,-1-2 3,0 0 3,0 1 3,0-2 1,-1 0 3,2-2 1,-1 1 0,0-2-1,0-1-1,1 0-1,0 0-2,-1-2-2,1 1-3,0-1-4,1 2-3,-1-4-3,1 2-2,0-1-3,0-1-1,0 1-1,-1 1-1,1-1-2,0 0-2,0-1-4,-2 1 1,3 0-4,-1-1 1,1 0-1,-1 0 2,1 0-1,-1 0-1,2-2 0,0 0 2,0 1-3,0-1 1,0 0 0,0 0 0,0 0 2,0 0-1,0 0 0,0 0 0,0 0 1,0 0-1,0 0 0,0 0 2,0 0-3,0 0 1,0 0-2,0 0-1,0 0-1,0 0-2,0 0 1,0 0-5,0 0 2,0 0 0,0 0 0,0-1-2,0 1 1,0 0-2,2-2 0,-1 1 2,1 0-1,0-1 3,0-1-1,2 1 0,0 0 1,1-1 2,0-2 0,1 1 1,0-2 0,3 0 1,-1 1 1,0-2 0,2 0 3,0 1 0,-1-1 0,2-1 0,-1 3 0,1-2 3,0 1 0,-1 1 0,1-1 0,0 2 2,-1-1 0,1 3 2,0-1 0,-1 0 3,-1 2-1,2 1 3,-2 0 1,0 0 2,0 1 3,-1 2 0,0 2 1,-1 0 2,1 2 1,-2 0 2,0 0 1,-2 4 1,0-1 0,-1 1 4,-1 1 3,-1 2 6,1 0 6,-4 0 6,0 0 8,-1 2 1,0-1 6,-2 0 4,-1 0 3,0-1 2,-1 1 3,-1-1 1,0 0 2,0-1-2,-1-1-6,0 2-8,0-3-9,-1 0-9,1-1-13,0-1-8,1 1-10,-1-3-18,1 1-22,1-1-29,-1-2-42,2 0-39,0-1-39,0-1-35,1-1-46,0-1-43,0 0-37,1-1-21,4 0-48,-4-2-36,4 2 27,-3-2 44,1-2 54,1 0 52,1 0 47,0-1 40,1-1 35,1 0 29,-1 0 26,1-1 21,1 0 17</inkml:trace>
  <inkml:trace contextRef="#ctx0" brushRef="#br0" timeOffset="110740.334">28265 6373 18,'0'0'39,"0"0"9,0-2 12,-1 1 10,1 1 12,0 0 13,0 0 15,0 0 19,0 0 20,-2-3 27,2 3-9,0 0-39,-1-1-26,1 1-24,0 0-12,0 0-7,-2-1-5,2 1-2,0 0-1,0 0 0,0 0-3,0 0-5,0 0-7,0 0-9,-1 0-8,1 0-5,0 0-5,-2-1-2,0 1-3,-1 0-2,1 0-3,0 0-4,-2 0-10,1 0-15,-1 1-14,0-1-14,1 1-12,-1-1-14,0 1-11,-2 2-6,1-2-12,0 1-10,-1 0-23,0 0-22,0 0 3,-2 0 13,2-1 20,-1-1 20,0 2 19,0-2 15,0 0 15,0 0 12,1 0 10,-2 0 8</inkml:trace>
  <inkml:trace contextRef="#ctx0" brushRef="#br0" timeOffset="111021.35">27689 6445 9,'-5'1'32,"1"0"9,0 0 9,0 0 10,0-1 10,1 1 13,1-1 12,-1 2 16,3-2 17,-2 0 20,2 0-9,0 0-32,-2 1-25,2-1-19,-2 1-12,0-1-11,-1 2-5,1-1-5,0-1-6,-1 2-6,-1 0-8,0 1-10,1 0-11,-1-1-11,-1 1-8,1 1-8,0-1-8,-3 2-7,2-1-8,0 1-4,0 0-8,-1 0-8,0 1-19,-2 0-19,2 1 1,-1-1 7,0 0 12,0 1 13,-1-1 12,0 1 10,0 0 12,-2 0 8,1 0 9,0 0 6</inkml:trace>
  <inkml:trace contextRef="#ctx0" brushRef="#br0" timeOffset="111283.365">27265 6928 14,'-2'5'35,"0"-2"7,-1 2 10,0 0 8,1-1 10,0-1 11,0 2 11,-1-1 13,0-1 14,1 2 15,1-3-13,-1 3-40,1-1-25,-1-1-18,0 2-10,0-1-7,0 2-5,1-2-2,-2 1-4,1 0-6,1 0-6,-1 2-7,-1-1-7,1 0-7,-1 0-7,1 1-7,0 0-7,0 0-8,0 0-19,0 1-25,1-1-11,-2 0-3,1 0 6,0 0 8,0-1 13,0 1 10,-1-2 10,1 2 10,-2-1 8,1 0 9,1-1 6</inkml:trace>
  <inkml:trace contextRef="#ctx0" brushRef="#br0" timeOffset="111520.3786">27246 7490 10,'1'7'33,"0"-1"10,0-1 9,-1 1 9,1-1 9,1 0 11,-1 2 11,1-2 11,1-1 14,-1 1 12,0 0-13,0 1-34,0-2-28,1 1-24,0 0-14,-1-2-11,2 1-8,-2 1-6,0-2-6,1 1-6,-1 2-9,1-2-6,0 1-7,-1 2-10,1-1-20,0 0-26,0 2-6,1-1 3,-1 0 8,0 1 9,0 0 11,0 0 9,0 0 11,1-2 8,0 2 9,-1 0 7</inkml:trace>
  <inkml:trace contextRef="#ctx0" brushRef="#br0" timeOffset="111759.3923">27627 8036 18,'4'5'38,"-1"0"9,1-1 10,0 0 10,-1 0 11,0 2 10,1-2 13,-1 1 12,1 0 13,0-1 15,1 0-21,1 0-46,-1 2-33,0-1-25,0 0-16,0 0-11,0-1-8,1 1-9,-1 0-7,0 1-9,0-1-6,1 0-9,1 2-19,-1-2-23,1 1-4,-1 0 4,1-1 8,1-1 10,-2 0 10,0 0 10,0 0 10,1-1 8,-1 0 9,0-1 6</inkml:trace>
  <inkml:trace contextRef="#ctx0" brushRef="#br0" timeOffset="111991.4055">28173 8390 2,'6'3'32,"-1"1"7,0-1 10,0 1 9,-1-1 9,1 1 11,-1 0 10,0 0 12,2-1 10,-1 1 13,0 1-12,0 0-30,1-2-29,0 1-33,1 1-21,-1-2-14,0 2-14,-1-1-10,1 0-14,-1 0-12,-1 0-17,2 0-15,-2 0-2,1-1 7,0 1 8,1-2 10,-2 1 10,2 0 9,-1-1 9,0 0 8,1-2 8,1 1 6</inkml:trace>
  <inkml:trace contextRef="#ctx0" brushRef="#br0" timeOffset="112188.4168">28605 8562 21,'6'1'41,"-2"1"11,-1-2 12,1 1 11,0 1 13,-1 0 13,2 0 14,-1 0 15,3-2 18,-2 0 17,1 0-17,0 0-49,1 0-39,1 0-33,-2 0-22,1 0-15,0-2-12,0 2-11,-1 0-10,-1 0-9,0 0-12,-1 0-9,-4 0-25,6 0-25,1 2-5,-2-2 6,-5 0 11,6-2 13,0 2 13,-1 0 13,0-2 11,0 0 11,0-1 10,0-1 7</inkml:trace>
  <inkml:trace contextRef="#ctx0" brushRef="#br0" timeOffset="112377.4276">29112 8407 26,'3'-1'36,"1"-2"7,-1 0 9,2 0 8,-1 1 7,-1-1 10,-1 0 9,1 0 11,1 0 5,0 1 5,0-3-20,-1 2-37,3-1-22,-3 0-12,1 0-10,0 1-5,0-1-7,-1 0-5,1 1-7,0 0-7,1-1-9,-1 0-8,0 0-20,0 2-21,0-3-8,0 1 0,0 1 5,1-3 7,-2 1 9,0-1 9,0 1 8,0-1 9,0-1 7,0 1 8</inkml:trace>
  <inkml:trace contextRef="#ctx0" brushRef="#br0" timeOffset="112548.4374">29435 8081 32,'4'-5'48,"0"3"13,-1-2 14,0 0 14,-1 2 15,0-1 14,0-1 17,-1 0 18,1 0 20,1-1 21,-1-1-26,0 0-68,0-1-54,-1 0-46,1-1-34,-1 1-26,1-2-31,-1 1-28,-1-1-20,0 0-14,0-1 3,-1 1 12,0 0 12,0 0 16,1-2 14,-2 2 16,1 0 14,0 1 13,0-1 11,0 1 10</inkml:trace>
  <inkml:trace contextRef="#ctx0" brushRef="#br0" timeOffset="112710.4466">29583 7703 3,'5'-4'42,"0"0"13,-3 0 15,1 2 16,0-2 16,-2 0 17,0 1 18,0-1 19,-1 0 22,1-1 24,-1 1 26,0 0-34,0-1-85,-1-1-63,1 0-49,-2 0-34,1 0-29,-2 0-21,1-1-17,-1 2-33,0-2-35,-1 0-3,-2-1 9,2 1 15,-1-2 16,0 0 19,-1-1 17,0 0 17,-1-1 14,1-1 15,0-1 12,0-2 10</inkml:trace>
  <inkml:trace contextRef="#ctx0" brushRef="#br0" timeOffset="112853.4548">29531 7328 20,'-1'-3'45,"1"2"15,-2 0 15,0-2 16,0 1 17,2 2 16,-1-3 20,0 1 19,-2-1 22,1-1 26,0 1-15,-1-1-42,0 0-54,1-1-58,-2 0-41,0-1-31,0-1-23,-3 2-23,2-2-18,-2 0-16,0-1-29,0 1-28,-2-2-1,0 1 9,0-1 15,-2 0 17,1 1 17,-1-3 18,-1 2 16,2-1 15,0 0 12,-2 1 11</inkml:trace>
  <inkml:trace contextRef="#ctx0" brushRef="#br0" timeOffset="112960.4609">29272 6971 23,'-2'-8'39,"-1"1"10,0-1 8,0 0 7,-1 2 5,-1 0 4,0-1 3,1 0 0,-1 0-7,1 2-18,-2-2-43,1 0-57,-2-2-29,1 0-10,-3 0 0,1 0 8,-3-2 10,1-1 10,-2 3 11,0-2 9,0 0 8</inkml:trace>
  <inkml:trace contextRef="#ctx0" brushRef="#br0" timeOffset="113091.4684">29031 6665 14,'-5'-5'41,"1"-2"12,-1 1 15,0-1 13,-1 0 14,1-1 12,1 1 10,-2-1 11,1 1 9,0-1 7,0 0-25,-2-1-47,1 1-51,-1-1-51,0-2-51,-2 2-48,-2-1-14,-1-1 0,-2 0 13,-1 0 15,-2-1 17,0 2 15,-2-1 14,0 0 12,-1 2 11,1 2 9,-1-1 8</inkml:trace>
  <inkml:trace contextRef="#ctx0" brushRef="#br0" timeOffset="113199.4746">28583 6418 3,'-13'-1'39,"2"0"13,-2-2 13,1 1 15,0 0 13,-1-1 12,2-1 10,0 1 5,2-2 3,2 0 1,0 0 0,0 0-61,1-2-96,0 0-63,0-1-37,-1 1-8,0-2 6,-1 1 12,0-1 15,-1 2 17,-2 0 16,2 1 16,0 2 13,-1 1 9,2 1 10</inkml:trace>
  <inkml:trace contextRef="#ctx0" brushRef="#br0" timeOffset="155231.8787">26092 5375 25,'0'0'31,"1"-1"7,0-1 6,-1 2 6,0-2 8,0 2 7,1-2 7,-1 0 10,0-1 10,0 1-9,1-1-21,-1-1-15,1 1-11,-1 1-3,0-1-1,0 1 1,1 0 4,-1 2 2,0 0 4,0 0 4,0 0 4,0 0 3,0 0 4,0 0 3,0 0 2,1-2 0,-1 2 2,0 0-1,0 0-1,0 0 0,0 0-1,0 0-1,0 0-2,0 0 0,0-2-1,0 2-1,0 0 1,1-2-3,-1 2-3,1-2 1,0 0-1,-1-1-2,1 2-2,1-2-2,-1 0-5,1 1-1,-1-1-3,1-1-1,0 1-6,0-2-1,0 2-2,1-2-2,1 0-4,0 1-3,0-2-1,1 0 0,0 1-4,1-2 1,2 2-3,-2-3-1,2 2-2,0-2-2,2 0-2,0 0-1,1 0-2,1-2-1,-1 2-2,2-3-3,0 2 0,0 0-1,1-2-3,0 2-2,1-1 0,-1 0-1,1 1-2,-1 1-1,2-2 0,-1 1-2,1 0-1,-1 0 0,0 0-3,1 0 1,1 1-3,-2-1 1,2 1 2,-2 1 1,2 0 2,-1-1 3,-1 1 3,1-1 3,-2 2 2,-1-2 4,2 1 2,-3 2 1,1-2 3,-2 2 3,0 0 2,-1 1 1,-1-1 3,-1 2-1,1-1 1,-2 1-1,-1 1-1,0-1-2,-1 2 0,1 0-3,-2-1 1,-1 1 1,0 1-1,-1-1 0,1 0 1,-3 1 1,0 0-1,0 0 0,2 0 1,-2 0-1,0 0 0,0 0 1,0 0 0,0 0 0,0 0-2,0 0 0,0 0 1,0 0-2,0 0 0,0 0 1,0 0-2,0 0 0,0 0-2,0 0 2,2 0-1,-2 0 2,0 0-1,0 0 5,0 0 0,0 0 0,0 0 1,0 0 3,0 0-2,0 0 1,0 0 1,1 2 1,-1-2-1,0 0-1,0 0 0,0 0-1,0 0-1,0 0-4,0 0 0,0 0-3,0 0-1,0 0 0,0 0-2,0 0 0,0 0 0,0 0 1,0 0 1,0 0 2,2 0 1,-2 0 0,2-1 3,1 0-1,-3 1 2,3 0 0,-3 0-1,2-2 2,-2 2 0,2 0 0,0 0 1,-2 0-1,3 0-2,-3 0 0,2-2-1,-2 2-1,2-1-1,0 1-1,-1-2 2,0 1-3,-1 1 2,3-1-2,-3 1 0,2-1 1,-2 1-3,1 0 1,-1 0 2,0 0-2,0 0-1,0 0 1,0 0 1,0 0 0,0 0 2,0 0 1,0 0 1,0 0 1,0 0 3,0 0 0,0 0 0,0 0 2,0 0 2,0 0 4,0 0 2,0 0-1,0 0 2,0 0 2,0 0 3,-1-2 2,-1 0-3,-1 1-2,1-1 0,-1 1-3,0-1 1,0-1-2,-2-1-5,1 0 1,-2 1-1,0-1-2,1 0-1,0 0-2,0-1-3,-1 2-4,0-1-1,1 1 2,0 1-4,0-1 1,0 1-2,-2-1 1,2 1 1,-1 0-2,1 2-2,-1-1-1,0 0-1,1 1-1,0 0-1,-1 1 0,2 0 1,0-1-1,0 2 2,-1-2-1,1 1-1,2 0 2,-1 0-4,1 0 4,0 0-1,0-1-2,2 0 1,-2 2-2,2-2 4,0 0-4,0 0 1,0 0-2,0 0-1,0 0-2,0 0-1,0 0-2,0 0-2,0 0-3,0 0 1,0 0-1,3 1 2,0-1 1,1 0 0,1 2 2,2-2 1,0 2 1,1 0 4,1 0 3,1 0 2,1 1 4,0 1 4,2-2 0,-2 2 3,2 0 0,-2 0 1,0-1-1,0 1 0,-1 1-3,-1-1 1,0 0-3,-2 0 0,0 1-1,-1-2-1,-1 2 0,1-1 0,-2 1 0,-1 2-1,-1-2 1,0 1 0,0 0 3,-2 1 2,0 0 1,-2 1 1,0 1-2,-1-1 4,-1 2-5,0 0-4,-2-1-8,1 1-12,-1 0-18,-1-1-21,0 0-33,0-1-41,2 1-43,0-2-40,1 1-43,0-3-36,1 2-20,1-1-6,-1 0 25,3 1 34,0-2 38,0 1 36,1-2 32,1 1 30,-1-1 26,1-1 25,0 0 19,-2-3 15</inkml:trace>
  <inkml:trace contextRef="#ctx0" brushRef="#br0" timeOffset="156679.9616">27397 4062 5,'-9'-3'29,"0"1"8,0 0 8,-1 0 7,2 1 9,0-1 11,-2 2 9,2 0 13,0 0 14,0 2 8,-1-1 0,1 0-12,0 1-26,1-1-13,-2 2-7,1 0-3,0 1-2,1 0 2,-2-1 0,2 1 2,-1 1-1,1 0 0,-1-1-4,2 1-3,-1 1-5,1-1-6,0 0-3,1 2-6,0-2-3,1 2-3,0-2-2,1 1-2,0 0-4,1 1-2,1-1-2,0 0 1,-1 1-1,2-2 0,2 2 0,-1 1 1,1-2 1,1 2-1,0-1 1,1 2 0,1-1-1,0 1 0,1-1 2,1 2-1,-1 0 0,2-3 1,-1 1 0,2 0 1,0 0-2,0 1 1,2-3 1,-2 1 0,2 0-3,0-2 1,0-1-2,1 2-1,1-4 0,-1 0-2,1-1-3,0-1-1,1-1-3,0-1-1,-1 0-1,1-4-1,-1 2 0,1-1 1,-2-2 0,1 0 2,-2-1 2,0 0 2,-1-1 2,-2 0 1,0-2 1,-2 0 2,1 0 1,-2 0-1,-2-2 0,0 1 2,-2-1-1,0 0 1,-2 0-2,0-1-1,-2 2-1,-1-2-5,-1 4-2,-2-1-4,0 1-4,-1 2-5,0 1-5,-2 1-6,0 2-6,1 0-7,-2 1-7,1 0-13,1 3-11,-1-1-15,2 1-13,1 0-18,0 0-17,1 1-14,0-1-14,2 3-17,0-1-14,1 0 8,1 1 16,2-3 21,0 5 20,1 0 20,1 0 17,2 1 16,2 0 15,0-1 12,3-1 11</inkml:trace>
  <inkml:trace contextRef="#ctx0" brushRef="#br0" timeOffset="157048.9827">27844 4045 7,'13'-8'35,"-5"1"10,-1 0 9,-2 0 10,-1 0 9,-1-1 8,-2 0 11,-2 2 10,-2-2 13,0-1 7,-1 0 4,-2-2-25,0 2-46,-2-1-25,-4 0-12,1-2-6,-3 2 0,0 0 3,-1 1 5,-2-1 5,-1 0 4,1 0 4,-2 1 2,0-1 1,0 2 0,0-1 0,0 1 0,0 1-2,-1 0-2,2 0-2,-1 2 0,0 0-3,1 1-1,-1 1-1,2 0-3,-1 1 1,0 1-2,1 1 1,-2 0 1,2 1-2,-2 1 1,0 0 0,1 1 1,-1 1 1,1 1-1,-2 0-2,2 2-2,-1 0 0,0 0-3,1 1-1,-2 2-2,1 1-2,0-2-1,0 4-3,0-1-1,1 1-2,-1 1-4,2 1-3,-2 0-1,1 2-3,1 1-2,-1-1-3,2 2-2,0 1-2,2-1-2,0 3 0,1-1 2,1 0 1,2 1 2,2 0 3,0 1 1,1-2 2,3 1 1,1 0 2,3 0 3,0-1 2,3-2 3,1 2 2,3-2 2,1 0 1,2-1 0,3-2 1,-1-2-2,4 2 0,0-3 0,3-2-6,1-1-4,1-2-12,2-3-14,1 0-14,-1-2-15,4-2-12,-1-3-12,1-1-12,1-1-10,1-1-15,0-4-16,1-1-17,0 0-14,2-5 7,1 1 15,0-1 19,0-3 19,2 0 18,-1-1 16,2-2 12,-1-2 12,1 1 9,0-1 9</inkml:trace>
  <inkml:trace contextRef="#ctx0" brushRef="#br0" timeOffset="157387.002">28215 3542 2,'-7'3'39,"0"0"13,0-2 13,1 1 16,0 0 15,2-1 17,0-1 18,1-1 21,1 0 24,0 0 25,1-2 30,1 1-24,1-1-70,0-2-43,1 1-27,1-3-13,1 0-5,1-2-2,3-2 2,-1 2 1,2-4 0,3-1 0,0 0-3,2-2 0,3-1-3,1-1-5,1-1-3,2-1-3,1 1-1,0-2-5,1 0-4,0 0-4,0 1-5,-1 0-11,1 1-11,-1 0-14,0 1-20,-3 1-18,1 1-15,-1 1-20,-1 1-20,-1 1-22,-1 2-19,1-1-38,-2 2-37,0 0-1,-3 2 11,1 0 24,-2 0 25,0 1 28,-1 1 26,-2 0 21,1 1 18,-2-2 18,1 3 13,-2-1 11</inkml:trace>
  <inkml:trace contextRef="#ctx0" brushRef="#br0" timeOffset="158138.045">28920 2825 26,'-4'5'43,"-1"-1"12,1 0 10,0 0 13,0-2 14,1 2 12,0-1 19,0 0 17,1-1 22,0 1 26,1-3-14,1 0-48,0 0-32,0 0-21,0 0-12,0 0-3,0 0-1,0 0 1,0 0 4,0 0 2,0 0 0,0 0 0,0 0 1,2 0 1,0 0-2,1-3 0,0 2-2,1 0 0,0-2-2,1 0-2,0-1 1,2 1 0,0-2-1,0-1 1,0 1-1,2-2 1,-1-1-3,0 1-3,2-2-2,-1-1-3,0 0-3,-1 0-2,2-2-3,-1 0 0,0 0-4,1 0-4,-1-1 0,0-1-3,1 0 0,-1 2-7,-1-3-1,0 1-4,1 0 0,-1 1-4,0-1-4,-1 2-1,1-1 1,-2 1-2,0 1 2,-1 1 0,-1 2-2,1 0 3,-2 2 3,-1 1 0,0 0 5,-2 3 7,1-1 5,-1 3 7,0 0 2,0 0 2,0 0-1,-2 3-1,0-3-1,-1 4 3,-1 0-3,1 2 2,-2 1 0,0 1-1,0 4-1,-1 0-4,-2 3-4,2 1-6,0 0 2,0 2-3,1-1 2,-1 0 1,2 1 0,1-1-4,1-2-3,-1 0-2,3-1-2,0-2-5,0-1-5,1 0-5,1-2-4,0 0-9,1-1-8,0-1-9,3 0-5,-2-1-9,2-1-6,-1 0-6,1-2-5,2 2-2,-1-1-6,0 0 0,1 0-4,0-1-2,-1 2 3,1 0 1,-2-1 6,2 3 4,-1 0 9,-1 1 4,-1 0 8,0 3 9,-1 0 3,0 2 5,-2 1 4,-1 1 5,0 2 3,-2 1 3,-1 0 6,-2 1 2,1 2 0,-2 0 0,-1-1-2,0 2 1,0-1-3,-3 0-1,1-1-3,0 1 3,-2-1 1,1-1 8,0 0 4,1-1 7,-2-1 5,2-1 3,0-1 6,-1-1 3,1-3 8,0 0 0,1-2 3,-2-1 5,2-1 1,-1-2 1,1-1-4,-1-1-5,0-1-5,1-1-8,-1-2-8,0-1-4,0-1-7,0-1-9,0-1-4,-2-2-6,1-2-1,0-1 0,-1-1 2,1-1 1,0-2 5,0-1 0,1-1 2,0 0 1,2-2 1,-1 1 4,2-1 4,2 2 4,0 0 0,1 1 3,2 0 0,0 2-4,0 0-8,2 2-15,0 2-15,0-1-12,1 2-21,0-2-16,2 2-24,-1 1-22,1 0-29,0 0-23,1 1-18,0-1-14,2 0-15,0 0-9,0 0-3,2 0-1,-1 1-14,1-1-13,1-2 18,0 1 29,-1 1 31,2 0 31,-1-2 28,0 0 23,2 1 20,-2-3 17,1 2 14,0-1 12</inkml:trace>
  <inkml:trace contextRef="#ctx0" brushRef="#br0" timeOffset="158538.0678">29353 2171 6,'-5'-2'32,"0"2"8,-1 0 8,1 0 10,1 0 9,0 2 12,0 0 13,1 1 16,0-2 19,0 0 23,0 1-2,1-1-23,1 0-18,-1 1-14,2-2-7,-1 0-2,1 0 1,0 0 4,0 0 2,0 0 0,0 0 0,0 0-4,0 0-6,0 0-5,1 2-3,1 0-4,0-1-2,1 1-3,0-2-1,1 2-2,1-1 2,1 0 0,0 0 0,3-1 1,-1 0 1,2 0 5,1 0 2,0 0-1,1-1 3,1-1-1,-1 0 0,2-1-2,-1 1 0,-1 0-7,2-1-3,-2 0-1,1 1-5,-2 0-2,0 0-2,-1 2-6,-1 0-4,-2 0-4,1 2-2,-2 1-3,0 1-4,-2 2-3,-1 1-2,-1 1-4,-1 3-2,-1 1-2,-2 2-1,0 2-6,-4 2-13,0 2-14,-2 3-28,-4 0-31,0 2-39,-2 2-33,0 1-48,-2 0-49,0 0-50,0 0-46,0 0-28,0 1-12,0 0 27,0-1 42,2 1 46,-2 0 44,2-1 39,0 0 37,1 1 29,0 0 27,1 3 23,0-1 19,0 2 23</inkml:trace>
  <inkml:trace contextRef="#ctx0" brushRef="#br0" timeOffset="162089.271">29130 2784 22,'-5'5'45,"0"-2"11,-3-1 12,-1-1 12,-4-2 12,-1-1 12,-3-1 12,0 1 12,-4-1 16,-2-1 5,-1 0-3,-1-1-33,-3 1-61,-2-1-32,-1-1-18,-1 0-5,-4 0-3,1-1 2,-1-2 3,-1 0 2,-2-1 3,-1 0 2,0 0 2,0-2 1,-3 1 1,1-2-2,-3 1-1,0-1-1,-2-1-2,-1 1-2,-3 0-2,-1-2-2,-3 1-1,-2-1-1,-1 1 3,-2-2-2,-3 0-2,0 2 0,-1-1 2,-2-2 1,1 0 2,0 1 3,0-2 2,0-1 1,-1 0 2,-2-1 2,1-1 0,0 0 1,-1-1-1,-2-1 0,2-1 0,-1 1 0,0-2 0,-1 0 0,2-1-1,0 0-3,0 0 0,-2 0-2,1-2-4,1 1-6,-3-2-5,1 0-7,-1 0-8,-2 0-5,1 0-4,-1 0-8,0-1-9,0 2-3,-2 0-4,1 0-1,-2 1-1,0 1 0,-2 1 0,0 1 3,-1 0 5,-1 2 6,-1-1 9,0 3 10,2 0 7,-2 1 8,0 2 9,2 0 5,-2 3 6,1-1 3,1 1 4,-2 1 5,1 2 5,1 1 7,0 0 6,2 1 5,0 3 4,2-1 3,0 2 0,1 1 1,0 0 0,1 1-2,1 1-1,-2-1 1,3 2 1,-1 0 1,2 0 3,1 1 0,2 0-1,0 0-1,2 0 1,1 0-3,1 1-1,0 0-4,1 0-2,0 1-3,-1 1-1,0 1-4,-1-1-4,0 3-3,-1 2-5,-1-1 0,1 1-1,0 1-1,1 0-1,0 2 1,0-1 1,-1 1 1,0-1 1,1 2-1,0-1 4,-1 0 0,1 0-1,0 2-2,0-1-8,-1 0-2,-1 0-3,1 1-2,-1 0-6,-1 1-2,0 2-3,-3-2-5,1 1-1,-2 0-5,-2 0 0,1 1-1,-2 0-2,-2 0 6,1 0 11,-2 0 6,0 0 0,1 0 1,-1-1 1,-1 0 0,-1 1-1,1 0-2,-3 1-3,-1-1-1,1 1 1,-1 2 2,-1-1 3,-1 2 0,0 1-6,-1 0-6,-1-1-4,0 2-7,-1 2-5,1-1-4,-1 0-6,-1 1 6,2-2 10,0 2 7,1-2 7,2 0 2,0 0 1,1 0-2,0-1-2,2 1-5,-2-1-3,1 0-3,0 2 3,-1-1 2,-1 2 5,1-2 0,0 2-1,0 2-4,-1-2-3,1 1-3,-1 2-1,0 0-3,1 0-2,-1 1 6,1-2 10,0 1 10,1 0 7,-1 1 5,2-1 3,0 0-2,1 0-4,1 0-6,-1-1-3,2 0-5,-1 1-5,1-1-1,2 0 5,-2 2-1,3-3-5,1 1-7,-1-1-6,3 0-5,-1 1-4,1-1-1,3 0 0,-1 0 3,0-2-2,3 2 5,1-3 5,0 1 5,2-2 4,2-1 2,1 2 3,0-3 4,1 1 3,-1-1 2,0 3 2,-1-2-1,0 1-2,-2 2-5,-1 0-6,-2-1-5,-2 2-2,-1 2-6,1 0-5,-3 1-3,3 0-2,-1 1-5,-1 0 1,1 1-3,0 0-4,0 0-3,1 0 0,-2 0 3,2-3 6,0 2-1,1-3-3,0 0-3,3-2 1,1 0-2,2-1 0,2-2 0,2-2 1,2 2 2,1-3 3,2-2 4,1 0 5,2-1 3,0 0 0,2-2 5,1-2 7,1 1 3,0-2 2,2 0 0,1 0 0,1-1-3,0-1-3,1 2-1,1-1 0,1 0 1,-1 1 1,2 1-4,-1 0-4,1-1-3,0 3 2,0-1 1,2 0 0,-1 1 4,0 0 6,0 0 4,0-1 6,1 0 4,1 1 3,0 0 2,1 0 1,2-2 3,0 1 6,2 0 2,1-1-1,1-1 1,2 2 0,2-2-2,1 0-1,1 0-5,2 0-3,0 0-3,2-2-4,1 0-2,1 1-1,2 0-1,-1-2 1,3 1 0,1-2 1,-1 0 0,3-1 0,0-1 2,2 0-1,0-1 3,2 0 0,0-2 2,0 0 0,1-1 1,1 0 0,0-1 1,0-1-1,0-1 0,1-1-1,-1 0 0,1-3-2,0-1-3,-1-1-2,2-4-3,0 0-2,0-2-3,2 0-4,0-4-2,0 1-2,0-1-2,0 1 0,0-1-1,1 1 0,-1 0 2,0 2 1,0 3 3,0-1 2,-1 3 4,0 3 5,0 1 5,-1 1 4,-1 1 3,0 2 4,1 3 2,0 1 5,0 0 1,-3 1 1,1-1 1,-1 4 0,0 2 2,-1 1-1,1 1 0,-3 3-3,2 2 0,-1 1 2,-1 1-2,2 1-1,0 2-1,-1 0-3,0-1 0,3 3-2,0-4 0,0 0-1,2-1-1,1-1-1,1-2-3,0-1-2,0 0-2,2-2-2,-1 0-2,0-3 0,0-1-1,0 0-1,0-1 1,0-1 1,0-2 0,-1 0 0,-2-1 2,3-1 1,1 0 1,-1-2 0,0 2 1,0-2 0,0-1 0,0 0 0,0 1 0,0-1 1,0-1 0,0 0 1,2 1-1,-2-1-1,0 1-2,0 0-3,0 1-1,-1 2-3,0 0-1,1 1-2,0 0-3,-1 1-3,0 0-3,1 2-3,0 1-2,0 0-6,-1 2-3,1 0-3,0-1-4,0 2-2,0-2-6,0 3-6,1-1-14,1 1-17,-1-1-4,1 1-1,0 0 7,1 1 7,0-2 9,1 1 8,0-1 8,0 0 7,2 1 6,0-1 7</inkml:trace>
  <inkml:trace contextRef="#ctx0" brushRef="#br0" timeOffset="163112.3295">12568 8572 5,'7'-5'40,"0"0"14,0 3 12,-1-1 14,-1 0 14,2 1 15,2 4 16,1 0 18,3-1 16,3-2 22,5 0 19,3-1-34,4 0-76,5 0-47,6 0-25,4 1-13,5 0-4,3 1-1,6 1 0,3 0 0,3 2 0,6-1-2,1 1-2,4-1 2,3 3 2,1 0 2,3 0 0,2-1 0,2 1 0,2 0-3,3 0-2,1 0-5,3-1-5,1-1 1,2 2 3,2 0 4,2-1 6,2 0 1,0 2 1,3-1-8,-1 2-8,3 1-4,-1-1-1,3 3 1,2 1 4,-1 0 4,2 1 4,1 0-1,2 2-6,-1 0-3,1-1-2,2 1 3,1 1 0,-1-1 6,1 0 4,1-1-1,-1 0-2,1 0-2,-3 0 3,2-1-1,0-1 3,-1 0 2,-1-1 2,-2 1 0,0-2-6,-4 2 0,0-3-2,-3 1-1,0 0-1,-4 0-3,-1-1-2,-5 0-12,-1 0-16,-4 0-17,-4 0-15,-3-1-23,-4 0-25,-4 0-2,-4-2 8,-6 2 10,-3-1 9,-6 1 12,-3-3 11,-5 1 12,-6 0 11,-2 0 10,-6-1 10</inkml:trace>
  <inkml:trace contextRef="#ctx0" brushRef="#br0" timeOffset="167841.6">6585 6952 10,'7'-10'46,"-2"3"14,-2 0 15,-3 3 16,-2 0 16,-1 3 11,0 1 8,-1 2 5,1 1 3,1 1 1,2 3 1,1 1-73,1 5-114,1 1-68,-1 3-36,-1 3-5,0 2 10,-1 3 16,-1 4 18,-2 1 21,-2 1 18,0 0 17,-3 3 12,2-2 12,-2 2 7</inkml:trace>
  <inkml:trace contextRef="#ctx0" brushRef="#br0" timeOffset="167960.6068">6515 7824 22,'-3'22'39,"-3"0"8,0 0 7,0 1 8,-1 0 5,-1 1 4,1 2 2,-1-1-1,1 3-15,-1 0-26,2 2-39,1 0-47,-1 2-21,0 1-7,-1-1 3,0 1 9,0-1 9,-1-1 9,-2 1 9,1-1 9,1-1 16</inkml:trace>
  <inkml:trace contextRef="#ctx0" brushRef="#br0" timeOffset="168072.6132">6472 8898 4,'1'17'38,"-1"0"12,-3 1 10,-2 0 8,-1 0 4,0-1 1,-2-1-4,3 3-14,0-1-25,2-2-14,1 2-6,1 0-36,1 0-46,0 1-14,-1 0 1,-1 1 7,1-1 10,-1 0 14,1 0 12,0 1 11</inkml:trace>
  <inkml:trace contextRef="#ctx0" brushRef="#br0" timeOffset="168179.6193">6716 9595 9,'11'12'42,"-4"-2"12,-1 1 10,-3 0 7,0 1 2,-2-2-5,0 2-13,0 0-15,1 0-18,2 1-12,0 0-6,0 1-34,-1-1-43,-1 2-13,0-1 1,-2 1 9,0 2 13,-1-1 14,-1 1 12</inkml:trace>
  <inkml:trace contextRef="#ctx0" brushRef="#br0" timeOffset="168288.6255">6955 10100 4,'7'6'38,"-3"-2"10,0 1 7,-3 1 5,-1 0-1,-2-1-12,1 3-20,-2-1-13,2 0-6,0-1-4,0-2-1,1-4-27,0 4-35,0-4-9,0 0 1,-3 4 10,1-2 10,2-2 12</inkml:trace>
  <inkml:trace contextRef="#ctx0" brushRef="#br0" timeOffset="171524.8106">26265 13408 11,'-3'-33'38,"1"4"12,-2 0 12,0 2 14,-1 3 14,-2 2 18,0 3 17,1-1 20,0 5 21,1 1 15,0 2 9,2 0-25,0 3-55,1 1-30,-1 3-15,2-2-7,-1 3-3,1 3-1,0-2 0,1 3 1,0 0 0,0 0 1,0 0 3,0 0-1,0 0 1,-2 1-2,0 1-1,1 1-9,-1 2-8,0 2-10,0 3-11,-1 2-9,1 4-6,-1 3-3,0 4-1,0 3-1,0 6 0,1 2 2,-1 4 4,0 3 1,-1 5 3,-1 0 1,1 5 3,0 2 2,0 1 2,-1 1-2,0 1-5,0 0 2,-2 1 2,2-1 1,-1 1 3,0 0 1,1-1 1,-1 0-1,2-1 1,-1 3-2,2-3 2,0 1-1,0 0-2,1-1-1,1-1 1,-1 0-7,1-1-9,1 0-5,0-3 1,0 1-1,0-1 2,-1-3 0,0 2-1,-1-1 3,2 0 1,-1-1 2,-1 0 4,1 2 1,0-2 1,0 0 4,0 0 3,0-1-5,1 0-6,-1 0-6,1-1-9,0-1 0,1-2 0,-1 0 1,2 0 1,-1-3 4,1 0 0,0-2 3,1 0 2,-1-1 2,1-2 4,-1-2 3,0-1 1,0-2 4,1-3 5,0-1 0,0-3-4,0-1-3,0-1-1,1-2-2,-1-2-2,0-2-3,0-2-2,0-1-2,0 0 0,0-4-1,0 1-1,0-3-2,1 1-2,0-3 2,1 1-3,0 0 0,2-1 1,-1 0-1,3-2 1,1 1-1,1 0 0,2 1 2,0-2-1,2 1 0,1-2-1,1 0-1,1 0 2,2 0-2,1-1-1,1 0-1,3 0-1,1 1-5,1-2-1,3 1 1,1 1 3,2-1 5,1 0 1,2 1 5,3 0 4,1 0 2,2 0 1,3 0 0,1 0 0,2 0 1,0 1 3,2 0-1,0-1 0,2 1-6,-1 0-5,0 0-8,1 0-8,-2 1-4,0 0-6,0 0 2,0-1 5,-2 2 0,-1 0 2,0 1 2,-2 0 1,0-2 2,-2 2 2,-2 0 2,-2 0 6,-2-1 3,-2-1 3,-2 2 1,-2 0 1,-3 0-2,-2-1-1,-2-1-2,-2 1-1,-3 0-2,-2 0 0,-3 0-1,-1-3 2,-3 3-1,-2-2 2,-1 1-1,-1-1 1,-3-1 1,0 0 0,-3 0 0,2 0 1,-2 0 0,2-1 0,-1-2 1,0 0 1,0 1 1,-1-4 2,0 0 0,0-5 1,0 0-1,0-4 1,0-3-1,0-2-2,1-4 1,-1-3-2,1-2-2,0-4-3,0-2-4,1-1-3,1-2-6,0-2-5,1-1 3,2-2 3,0-2 4,0-2 3,3 0 2,-1-3 0,1-1 1,2-2 2,0-3-1,2 1 1,1-4-1,0 1-2,3-3 0,-1 1-3,2-2-2,2 1 0,-1-2 0,2 0 2,1 0 0,-1-2 2,2 1 0,1-2-1,1 0 0,1 0-2,-2 1 1,2 0 1,-1 1 5,1-1 9,-1 2 3,0 1-1,0-1-1,0 2-3,-1 1-3,1 2 0,-1 0 0,-2 2-1,2 1 1,-3 3 2,-1 2 4,1 1 1,-3 4-3,-1 2-4,-2 1-6,-1 6-5,-1 0-4,-3 4-3,-2 1-1,0 4 1,-3 0 0,-2 3 4,-1 0 1,-2 3 2,-2 0 2,-1 2 1,-1 2 3,-3 0 4,-1 0 2,-1 4 1,-3 0 4,0-1 1,-2 3 0,-3 0-2,-2 1 0,0 1-4,-3 2-1,-2-1-1,-1 3-4,-3-1 0,0 1-4,-3 1-3,-3 2-2,-1 0-4,-1 1 1,-2 1 3,-3 0 3,1 2 3,-2-1 5,-1 2 4,-1 1 2,-2-1 5,0 1 3,-2 1 2,-1 0 3,-2 1 2,0-1 1,-2 1 1,-1-1-4,-2 0-7,-1 2-3,-2-2-4,0 0-2,0 1-1,0-2 0,-1 2 0,1-1-3,0-1 1,-1 1-2,2-1 1,-1 0-1,2-1-1,0 1 1,1-1-4,1-1-13,2 1-21,3-1-20,1-2-21,3 2-15,2-1-15,3 1-9,3 0-5,1 1-18,4-1-17,2 1-5,1 2 1,4-1 14,1 1 18,1-1 21,2 2 21,2 0 18,3 2 15,0-3 12,4 3 10,2 1 8</inkml:trace>
  <inkml:trace contextRef="#ctx0" brushRef="#br0" timeOffset="171891.8316">26410 14035 25,'-4'3'38,"-1"1"10,0-1 8,-2-1 11,2 1 10,1 2 10,0-1 10,2-2 13,2-2 11,3 1 14,3-1-25,3-1-52,4-1-30,1 1-14,5-1-10,2 1-4,2-2-3,3 2-2,3 0 2,1-1 2,2 1 2,1 1 1,4 0 2,0-1 1,2 0 1,1 1 3,3-1 1,1 0 0,2 0 0,0-1 0,0 2-2,0-2-4,2 1-5,-2 1-7,0-1-8,-1 1-7,0 0-6,-2 1-5,1 0-5,-2 1-5,-1 0-2,0 0-5,-2 1-6,-2 0-7,0 1-14,-2 0-14,-2 0 0,-2 2 7,-1 0 10,-2 1 9,-3 1 10,-3-1 7,0 2 7,-3-1 7,-3 1 5,-1 1 6</inkml:trace>
  <inkml:trace contextRef="#ctx0" brushRef="#br0" timeOffset="172193.8489">26671 14522 14,'-17'7'31,"2"-1"7,1 0 6,2-2 7,1 0 8,3-1 6,1-1 9,3-1 7,1 1 10,3-2 10,3 0-17,2-2-37,3 2-18,2-2-7,4 0-3,1 0-1,4-1 2,3 0 1,3 1 2,1-2 1,5 0 2,4 0-1,2-1 2,2 1 1,4 0-3,0 0-1,2 1-4,2 1-5,1-1-5,-1 1-6,1 0-9,-2 0-7,0 1-6,-1 1-5,0 1-4,-2 1-4,-2 0-5,-1 1-3,-3 1-6,-1 1-2,-1 1-6,-4 0-7,-1 1-14,-2 1-16,-3-1-3,-2 2 6,-2 0 9,-3 0 8,-1 0 8,-5 1 9,-1 0 7,-1-1 7,-4 1 6,-4 0 7</inkml:trace>
  <inkml:trace contextRef="#ctx0" brushRef="#br0" timeOffset="172434.8627">26847 14916 14,'-11'7'33,"2"-1"6,2 1 7,0-4 8,3 1 8,2-2 8,3 0 8,2 1 9,4-3 11,3 2 10,2-1-17,4 0-39,3-1-22,2 0-13,4 0-6,2-1-5,2-1-2,3 1-1,0-2-1,1 1-2,2 1-2,0-2-2,0 0-4,1 1-5,-2-1-5,1 0-6,-2 2-4,0 0-6,-1 1-3,-2 0-4,-1 1-4,-1 0-6,-2 2-10,-2 1-13,-3 0-1,-1 2 3,-4 0 8,-2 0 8,-3 1 7,-1 1 8,-4 1 5,-2 1 7,-3 0 5</inkml:trace>
  <inkml:trace contextRef="#ctx0" brushRef="#br0" timeOffset="172613.8729">26869 15300 23,'-14'9'37,"1"2"8,3 1 8,3-2 9,2 2 9,1-1 9,5 0 11,4-1 11,1 2 12,5-2 12,3 0-21,2 1-47,4 0-28,2-2-15,1 3-10,2-3-7,1 1-11,1 0-9,0-1-14,0-1-13,-2 0-25,0-2-24,0 1-5,-2-2 2,0 1 6,-3-2 9,0-2 9,-1-2 10,-3-2 9,1-1 9,-3-4 10,1-1 7</inkml:trace>
  <inkml:trace contextRef="#ctx0" brushRef="#br0" timeOffset="173185.9056">27261 12106 2,'-2'8'37,"-2"0"11,-2 1 12,-3 1 11,0 0 14,-1 1 12,-1 0 14,-1 1 15,1 1 16,-1 2 16,2 1 18,0 1-32,-2 2-70,2 1-43,-2 3-23,1-1-11,-1 3-5,-1 0 1,1 1 1,-2 1 2,2 0 2,-2 0 2,1 1 2,0 0 4,0-2 2,2 1 0,0-1 3,0 0 1,3-2 3,-1 0-2,1-1-2,1-2-2,1-1-3,1-1-4,1-2-2,-1-1-5,2-2-2,1-1-5,0-1-8,0-1-5,1-2-7,1-1-8,0-2-6,1 0-7,1-1-4,0-3-5,1 1-3,2-1-15,0 0-15,0-2-12,1-1-8,-1-2 5,1 0 11,0-2 12,-1 1 12,1-3 11,-2 0 10,0-3 10,-1 0 7,0 0 6</inkml:trace>
  <inkml:trace contextRef="#ctx0" brushRef="#br0" timeOffset="173457.9212">26826 12046 10,'-3'-3'31,"-2"-1"8,2 1 8,1-1 8,0 2 9,2-1 10,2 1 12,1-1 11,2-1 15,1-1 15,2 2-12,3-2-32,1-2-20,2 2-12,2 0-6,1-2-6,3 2-3,0 0-2,1-1-1,1 3-1,1-1-1,0 1-4,-1 1-2,2 1-5,0 0-3,-1 1-2,-1 1-4,1-1-4,-2 2-1,1 0-5,-2 1-2,0 0-1,-2 0-9,0 3-15,0-1-10,-3 1-11,1 1-11,-3 1-12,1 0-23,-2 4-28,-1-2-11,-1 2-2,-1-1 7,-1 0 13,-2 1 12,-1 0 12,-3 0 15,0-2 14,-2 1 11,-2 0 10,0-1 10</inkml:trace>
  <inkml:trace contextRef="#ctx0" brushRef="#br0" timeOffset="173798.9407">27276 12546 33,'-4'12'45,"0"-1"9,1-1 11,0-2 10,1-2 10,1 1 11,3-2 12,1-1 14,2 0 12,3 0 17,1 0-29,2 0-62,2-2-35,1 2-20,2-1-10,-1 0-5,4-1-1,-2 0-1,2-1 2,1 0 2,0-1 0,1 0 3,0-1 0,-1 0 2,1-1 1,0 2 1,-2-5 0,1 3 2,-2-3-1,-1 0 1,-1 0-2,-2 0-1,-2-2-1,-1 1-3,-2 0-1,-3-2-2,1 2-1,-4-1-3,-1-1-1,-2 1-2,-3-2 0,0 2-2,-4-1 1,0 0-1,-2 1 2,-2-1 1,-1 2 1,-2-1 2,-2 1 2,0 2 3,-2 1 4,-2 0 4,1 2 5,-1 1 6,-1 2 6,1 1 5,0 1 5,1 1 5,1 2 5,0 0 5,1 3 5,2-1 3,1 1 2,1 0 1,2 4-2,2-1-2,0 1-5,2-1-5,2 2-5,1-1-6,2 2-5,1-1-6,2 0-9,2 1-10,1 1-20,2-1-21,1 0-22,3 1-18,1 0-36,1 0-38,1 0-9,1-2 7,2-1 13,0 0 16,1-2 14,2-4 16,-1-1 14,2-2 15,-1-2 15,2-3 13,1-3 10</inkml:trace>
  <inkml:trace contextRef="#ctx0" brushRef="#br0" timeOffset="174122.9592">27898 12641 1,'10'-16'37,"-2"3"12,-2 1 13,-4 1 12,-1 1 13,-2 2 16,-1 1 14,-1 3 15,-2-1 17,-1 0 16,1 2 17,0 0-32,0 0-71,0 0-44,0 1-25,-2 1-16,1-1-9,0-1-3,0 3-2,0 0-2,0 0-5,1 3 1,0-1 1,2 1 1,0 2 3,1 0 2,1 2 1,2 2 2,1 1 1,2 0 1,2 2 3,1 0 0,3 2 0,1 0 2,1 0 2,2 0 3,0-1 2,2 1 1,0 0 1,1-2-1,1 1 0,-2-2 0,1 1 0,-3-3 0,1 1 0,-1-2 2,-2 1 0,1-1 3,-4-1 1,-1-2 4,1 2 2,-3-1 4,-2 0 4,-1-1 4,-1 0 4,-3 2 3,-1-2 4,-2 2 1,-2 0 3,-1 0 2,-5 1 3,0 1 0,-4-1 1,-1 1 2,-4 3 0,-2-2-1,-2 0-1,0 0-1,-2-1-4,-1-1-2,-1-1-3,1 0-2,0-2-5,0-2-2,1 0-6,1-2-6,0-1-6,3-2-15,1-1-20,0-2-17,4 0-17,-1-1-14,4-2-13,1 1-13,4-3-12,1 0-32,4-2-33,2-1-4,2 0 12,2-1 17,3-1 19,2 0 21,1-2 21,0 1 16,2 0 15,2 0 12,0-2 10,1 2 9</inkml:trace>
  <inkml:trace contextRef="#ctx0" brushRef="#br0" timeOffset="174458.9785">28342 12037 5,'5'-6'25,"0"1"13,-1 1 8,-1-1 9,0 1 8,0 2 9,-1 1 9,0-1 11,-2 2 10,0 0 12,0 0-7,0 0-23,0 0-23,0 0-24,0 0-14,0 4-6,-2 1-2,0 0 0,0 3 0,0 2 1,-1 1 1,-1 3-1,1 1 2,-2 2 0,1 3 0,-2 2 1,0 0 0,0 3 0,-1 0-2,0 0 1,0 1-2,0 1-1,1-1 1,0 0 1,0-1 1,0 0 0,2-2 1,0 0 0,1-2 0,1 0-3,0-1-1,1-3-3,0 0-5,1-2-8,1 1-15,-1-4-15,1 0-17,1-1-16,-2-2-29,1 0-32,0-3-16,-1 0-5,-2-3 6,2-3 11,-3 2 14,-2-4 14,-3-1 15,0-1 14,-2-4 13,-2-1 14,0-2 9</inkml:trace>
  <inkml:trace contextRef="#ctx0" brushRef="#br0" timeOffset="174598.9865">27992 12326 13,'0'-4'50,"0"0"17,2 1 17,0 1 19,1 1 20,3 2 23,2 1 23,1 0 26,5 0 29,2 1 33,4 0 38,3 0-42,2 1-113,4-1-71,3 1-46,1-2-27,4 2-12,-2-1-12,0 0-11,2 1-26,0 0-30,0 2-55,-1 0-59,-1 1-18,-2 0 2,-2 1 17,-1 2 23,-2 1 22,-3-1 22,-1 1 22,-4 0 17,-1 3 19,-4-2 17,0 2 15</inkml:trace>
  <inkml:trace contextRef="#ctx0" brushRef="#br0" timeOffset="176430.0912">30182 13515 17,'1'-14'36,"0"1"7,-1 1 9,0 0 7,0 0 10,0 2 9,0-2 10,0 3 10,1 0 12,-1-2 13,2 2-17,-1 1-39,2-1-25,0-1-12,-1 3-9,0-1-3,0 1 0,-1 3 2,1-1 5,-1 2 3,0 1 3,-1 2 2,0 0 3,0 0 0,0 0 0,0 0 0,0 2-2,-1 1-1,0 2 1,0 2 0,-1 2-1,0 2-3,0 3-3,-2 2-2,-1 4-3,0 3-3,-1 3-2,-2 3-2,0 4-2,-3 1-2,1 3 0,-3 4-4,1 1-1,-2 2-3,-2 2-5,0 1-5,-1 1 1,0 2 2,-1 0 2,0 0 1,-1 2 1,-2 0 0,0 1 0,-1 0 0,1 1-1,-2 1 0,-1 1-2,-1-1 1,1 0 0,-1 2-1,-1-2-2,1 1-2,-1-2-2,2 1 1,0-1-2,0-2 2,1 1 1,-1-2 1,3 1 0,-1-1 1,1-1 2,2 0 2,-1-1 1,2-2 2,1 0 0,1-2 0,2-2-3,0-2-2,2-2-3,3-3-2,-1-3-2,4-1 0,1-5-1,2-1 1,2-3 1,2-2 0,1-4 2,2-1 1,2-2 1,3-2 3,2-1 1,1-2 2,3-1 2,1-3 3,3 1 1,3-2 2,0-2 2,5 0 0,1-2-1,2 0 1,2-2 0,3-1-3,3-3-2,0 1-2,2-4-2,2 0 0,1-2-2,2-2-2,1-1-3,2-1-3,0-1 1,2 0 1,-1 0 3,2 0 2,1 1 2,-1 0 3,1 1 3,-1 0 1,0 3 2,-2 0-1,0 2 2,-3 2 1,0 0 0,-3 3 3,-1-1-2,-2 2-4,-3 1-3,-1 1-3,-1 2-4,-2 1-2,-3 1-4,-1-1 0,0 3-4,-3 0-1,0 2 0,-1-2 0,-2 3 1,-1 0 0,-1 0 2,-1 1 1,0 0 1,-3 1 1,0 0 1,-1-1 3,0 1 0,-3 0 1,1-2 2,-3 2 1,0 0 0,0-1 0,-3-2 1,0 0-2,-2 1 1,1-1-1,-1-2 1,-2 0 0,0-1-1,-1-1-1,-1 0 1,0-2 0,-2-1 1,0 0-1,2-1 2,1-2 2,-2-1 2,1-2 0,-1-1 3,1-2 1,-1-4 1,2-1 3,-2-4 0,0-1 2,1-5 1,-1-2 1,1-3-2,-1-4 1,-1-2-1,1-6-3,0 0-3,0-4-3,-1-3-6,1-2-4,1-1-5,-1-2-6,1-1 1,0-1 4,2 0 4,-1-2 2,2 1 2,-1-1 2,2 2 1,0-2 2,2 2 2,-1-1 1,1 1 2,1 1 1,1 2 3,-2 0 0,2 4-4,1-1-8,-2 1-3,2 2 2,0 0 0,-1 3 0,1 2 2,0 1 0,-1 1 0,-1 3 2,1 1 1,-1 2 1,-2 3 3,1 3 3,-2 1 3,-2 2 3,0 4 0,-2 0-4,-1 3-1,-1 2 0,-1 2-2,-1 2 2,-2 2-1,-1 0 2,-3 4 1,-1-2 1,-1 2 2,-3 2 2,-1 1-2,-3-1-1,0 1-2,-4-1-2,-1 1-8,-1 0-7,-3 0-11,-1-1-9,-2 0-12,-1-2-14,0-2-13,-1 1-13,0-2-12,0-2-12,0 0-11,1-2-8,0-2-17,2-1-17,0-2-17,1 1-11,1-2 8,3-2 18,-1 2 20,1-2 18,1-1 19,2 1 16,1-1 14,0 0 13,3 2 10,-1-1 9</inkml:trace>
  <inkml:trace contextRef="#ctx0" brushRef="#br0" timeOffset="176908.1185">30827 12506 4,'9'-3'30,"0"-1"8,-1 1 7,1 1 11,-1-1 8,0 1 10,2 2 11,-3-2 11,0 0 13,-1 1 14,1 0-9,1-1-26,-2 1-21,0-1-22,-1 1-10,-1 0-1,1 1-1,-3-1 2,-2 1 2,0 0 4,2 1 4,-2-1 4,0 0 3,0 0 3,0 0 2,-1 1 0,-1 2 1,-2-2-1,0 2-2,-1-2-2,0 1-2,-1 0-3,-1 1-3,-1 0-3,-1 1-4,0 0-4,0-1-2,-1 2-4,0 0 1,0 0-1,0 0-1,0 1 1,0-1-2,1 1-1,0 1-2,1-2-5,-1 2-4,2 0-2,0 0-2,1 0-2,1 1-3,1-1 0,2 2-3,1-1 1,1 0-1,0 1 0,3-2 0,0 3 1,3-2-2,0 1-1,0-2 0,2 0 0,2 0 0,1 0 0,0-1 0,1-3 0,0 1-1,1-2-1,0-2 0,0 0-2,0 0 0,1 0-1,-1-3-1,0-1 0,0 0 0,-2 1-1,1-2 1,-1-1-2,-2 1 0,0-2 0,-1 1 0,-1 0 2,-1 0-2,-1-2 2,-1 1-1,0 0-1,0 0 1,-2-1 0,0-1 0,-1 0-1,-1 1-4,-1-2-1,-1 1-3,0-1 1,-2 0 0,0 1-2,0-1 1,-1-1-1,-1 2 1,-1 0-2,-1 0 0,1 1 1,0 0 1,-1 1 0,-1 1 2,2 0 0,-1 1 0,2 1-4,-2 1-6,2 1-6,1-1-9,0 1-9,2 2-11,0-1-13,-1 1-13,2 1-13,-1 1-14,1-1-15,1 2-21,-1 1-19,1 3 4,1-2 14,0 2 17,1 1 17,1 1 18,0 0 17,1 1 14,2 0 13,0 0 11,1-1 9</inkml:trace>
  <inkml:trace contextRef="#ctx0" brushRef="#br0" timeOffset="177152.1325">31247 12618 27,'13'0'41,"-4"0"11,-1 0 10,-1 0 11,-3 2 9,-1-2 10,-1 1 11,-2-1 9,0 0 14,0 0 12,0 0-23,0 0-52,0 0-33,0 0-18,-2 1-10,-1 0-2,-1 1 0,-3 0 3,0 0 5,0 1 7,-2 1 6,-2-1 4,1 4 6,-1-2 2,-1 2 5,0 1 5,-1 1 4,1-1 4,0 2 2,-1-1 2,2 3 0,0-2-2,1 1-3,2 0 0,1 1-4,-1-2-2,3 1-5,0 0-4,2 0-9,2 0-9,0-2-14,2 0-16,0 2-16,2-2-18,2-1-19,0 0-21,3 0-19,-1-1-17,1 1-31,2-3-34,2 2-2,0-3 13,1 2 18,2-2 20,0 1 20,0-3 19,2 1 18,-1 0 16,2 0 13,0 0 13,1 0 10</inkml:trace>
  <inkml:trace contextRef="#ctx0" brushRef="#br0" timeOffset="177466.1505">31703 12909 41,'8'-4'58,"-4"3"19,-2-2 19,-3 2 19,-1-2 21,-3 2 20,-2-2 22,0 1 23,-1-1 26,-1 0 9,-3 0-7,2 0-54,-2 0-91,0-2-55,0 1-34,-1 1-17,-1-2-9,0 1-1,1 1 4,-2 1 6,3 0 4,0 1 4,0 2 7,1 1 2,2 1 3,0 1 1,2 3 1,1-2 1,1 2 1,2 2-1,1-1 0,2 3-1,2-2 0,1 0-1,1 2 1,2-2 0,1 0 0,3 1 1,-1 0 1,2-3-5,3 0-4,-1 1-7,3-1-9,0-3-11,1 1-8,-1 0-9,2-1-10,-1 0-9,2-2-9,-1 0-9,-1 1-6,1 1-11,-2-3-10,1 2-11,-3-1-8,1 0 2,-2 0 7,0 1 13,-3-2 16,0 1 16,0 0 16,-2 0 19,-1 0 20,0 0 12,-1-1 10,-1 1 11,0 1 11,-1 0 14,-1-1 18,0 1 19,-1-1 20,0 0 20,0 0 22,0 0 19,2 1 18,-2-1-2,0 0-14,1-1-17,0 1-17,0-2-14,0 1-15,1 0-14,-1 0-14,2-1-14,0 0-11,-1-1-15,0-1-16,1 2-19,-1-2-16,1-1-19,1 1-17,-1-1-17,0 0-16,1 0-10,-2 1-10,0-1-24,2 0-24,-2 1-6,0-1 4,0 2 18,-4 1 18,0 0 21,0 0 17,0 0 16,0 0 15,3 3 13,-3-3 10,2 3 9</inkml:trace>
  <inkml:trace contextRef="#ctx0" brushRef="#br0" timeOffset="177990.1804">30962 12586 28,'0'0'39,"0"0"10,0 0 11,0 0 13,0 0 15,0 0 16,0 0 18,0 0 20,2 2 17,-2 1 16,2-1-9,-1 3-32,-1 0-18,2 1-11,-1 2-8,0 0-8,0 4-5,0-2-6,-1 3-6,1 0-5,0 1-6,0-1-7,-1 1-13,0 1-18,0-1-22,0-2-24,0 3-30,0-1-30,0-1-32,0 0-32,-1 0-41,1-1-40,0 1-1,1 0 15,-1-1 22,0 1 24,0-1 24,0 1 25,0 1 20,1 1 21,1 1 17,-2 3 14,0 1 13</inkml:trace>
  <inkml:trace contextRef="#ctx0" brushRef="#br0" timeOffset="192404.0049">19915 8375 4,'-8'-6'24,"0"0"5,0-1 4,0 1 4,2 1 5,-1-1 5,-1 2 5,2-1 5,2 0 4,0 2 3,1-1-11,0 1-23,1 1-11,-1 0-4,1-1-1,1 2 2,-1 0 2,2 1 3,-1-3 4,1 3 3,-2 0 6,0 0 3,2 0 6,-3 0 4,3 0 5,-2 0 1,0 0 3,2 0 0,-2 0 0,2 0-2,0 0-2,0 0-2,0 0-4,0 0-4,0 0-5,0 0-4,0 0-6,0 0-5,0 0-6,0 0-4,0 0-5,0 0-2,2 0-3,1 0-2,1-2-1,1 2-2,3 0 0,1-2-1,1 1 0,3-1-1,1 0-1,1 0 0,2 0 0,1 0 0,0-1 0,3 0 0,0 0-2,-1 1-1,2 0 0,0 1 1,0-1 1,1 0 1,0 0 2,0 1 2,0 1 0,0-1 2,0 0 2,-1 1 1,1 0 1,-2 0 2,0 0 0,-1 0 3,-2 1 0,1-1 2,-2 1-2,1-1 0,-2 1-2,-1 0-1,-1 0-2,0-1-1,0 2-8,-1 0-11,0-2-12,1 2-9,-2 0-14,2 1-13,-2-2-13,1 3-12,1-1-25,-2-2-25,1 3-3,-1 0 9,-1-1 11,1-1 13,-2 2 16,-1-1 16,1 1 13,-1 0 12,0 0 11,1 1 8</inkml:trace>
  <inkml:trace contextRef="#ctx0" brushRef="#br0" timeOffset="192529.012">21098 8531 4,'11'7'40,"0"-2"12,-3-1 13,-3 1 13,-2-2 13,-1-1 10,-1 2 4,0-2-1,0 1-7,0 1-22,3 0-34,-1 1-59,1 2-69,1-1-27,2 3-4,0 2 6,1 1 11,0 3 14,1 0 13,2 4 15,-1 1 13,0 1 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1-11-25T23:23:41.3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22443 5029 11,'0'-4'31,"0"1"8,-1-1 6,-1 2 10,0 0 9,0 0 11,0 0 12,1 0 16,-1 1 16,2 1 20,0 0-9,0 0-33,0 0-19,-1 0-7,1 0-4,0 0-2,0 0 0,0 0 1,0 0-3,0 0 0,0 0-4,0 0-3,0 0-3,0 0-5,0 0-3,0 0-4,0 0-2,0 0-4,0 0-1,0 0-1,0 0-1,0 0-2,0 0 0,0 0-2,0 0 0,0 0-4,0 0 1,0 0-2,0 0 1,0 0-2,0 0 2,0 0 0,0 0 2,0 0-1,0 0 2,0 0-2,0 0 1,0 0-1,0 0 0,0 0 0,0 0-1,0 0-1,0 0 0,0 0-3,0 0-1,0 0-1,0 0-3,0 0-1,0 0-1,0 0-1,0 0 2,0 0-1,0 0-1,-2 0 1,2 0-1,0 0 1,-2 1-2,1 1 0,-1 0-1,1 0 0,-1 0-1,-1 0 0,1 2 1,0 1-1,-1 0-1,-1 0-1,0 2 0,0-1 0,-1 2-3,1 0 2,-2 1-1,2 0 0,0 0 1,-1 2 2,1-1 1,-1 1-2,0 0 1,0 2-1,2 0-1,-1 0 1,0 1-1,1 0-1,-1 1 1,0 0-2,0 0 2,1 0-2,1 0-2,0 1 0,0-1-1,0 0-1,1-1-1,1-1-1,0 2 0,1-2-2,1 0 0,0-1 0,1 1 2,0-1-3,2 0 1,0-1 2,0 0-3,1 0 2,0-1 0,1 0-1,-1-1 1,1-1 0,0 0-2,-1-2 3,3 0-2,-1-1-1,0-1 3,0-1 0,2 0-2,-1 0 1,1-3 0,0 0 2,1 0 0,-1-2 1,1 0 0,0-1 1,1-1 3,-1-2 1,-1 2 0,2-3 1,-1-1 0,-1 1 1,2 0 1,-3-2-1,1 0 2,0 0-1,-1 0 0,-1-1 0,0 0-1,-1 1 1,0-1-2,-2 0 2,1 2 0,0-2-1,-2 2 2,0-1-2,-1 2 2,0-1 0,-1 2 2,0 0 0,0 2 4,-1 0 1,-1 1 5,1 1 5,-1 2 2,0 0 2,0 0 0,0 0-1,0 0 0,0 0-1,0 0-2,0 0 0,0 0-3,0 0-4,1 2-3,0 1-2,-1 2-4,2 0-5,-1 2-3,2 1-4,0 1-1,0 2-1,0 1-3,1 0 2,1 1-2,0 0 0,2 1-2,-1-2 2,2 0-1,0 0-3,2 0-3,-1 0-2,2-2-1,1 0 0,-1-1-3,1 0 0,1-1 0,-1-1-2,2-2 2,-1 1-1,0 0 4,1-3 0,-2 0 4,2-1 3,-1 0 4,1-2-1,-2 0 5,2-2 2,-2 0 4,0-1 5,1 0 2,-1-4 6,1 2 1,-2-3 4,-1-1 1,2 0 5,-2-2 3,0-2 2,0 0 2,-1-1 4,-1-3 3,0 1 3,-1-2 1,0 0 3,-2 0 3,1-1 3,-1-1 2,-1 1 2,-1-1 3,-1 2-4,-1-1-4,1 1-1,-1 3-2,-1-2-3,0 3-2,-1 2-4,-1-1-4,1 2-4,-1 1-3,0 2-5,-1 1-5,1 0-4,-1 1-4,1 2-8,-1-1-5,2 3-7,-1 0-19,1-1-19,-1 1-24,2 2-27,0 0-28,0 0-22,0 0-30,0 0-31,0 0-40,0 0-41,0 0-60,0 0-53,3 2 10,1 1 35,0 0 45,1 1 47,0 1 46,1 0 38,0 1 34,0 0 28,2 3 26,0-1 22,1 1 18</inkml:trace>
  <inkml:trace contextRef="#ctx0" brushRef="#br0" timeOffset="1633.0934">23394 5599 7,'0'-4'30,"0"0"8,0 1 6,-1 1 9,1-1 8,0 3 10,0 0 12,-1-2 15,1 2 14,0 0 21,0 0-7,0-2-26,0 2-18,0 0-10,0 0-6,0 0-2,0 0 0,0 0 2,0 0 1,0 0 0,0 0-3,0 0-4,0 0-2,0 0-6,0 0-4,0 0-3,0 0-4,0 0-3,0 0-2,0 0-1,0 0-1,0 0-1,0 0-1,0 0-1,0 0-1,0 0 0,0 2-3,1 0 0,0 1-1,0-1 2,0 1 0,0 0 1,1 2 0,0 0-1,0 1 1,1 2-2,0 1 0,0 1-2,0-1-2,-1 3-1,3 0-1,-2 0-3,0 1-5,1 1-4,-1 1-3,0-1-1,0 1 0,0-1-2,0 1 3,1-1-2,-1-1 3,0 2 2,0-1 1,-1 0 2,1-2 3,-1 2 1,1-1 3,-1-2 2,0 1 1,1-1 0,-1-2-2,1 2-1,-1-2 0,0-2-2,1 2-1,-1-1-2,-1-3-1,1 2-1,-1-2-1,1-1-2,-1 0 0,-1-1-2,1-2-1,0 2 1,-1-3 1,0 0-2,0 0 2,0 0 0,0 0-1,0 0 1,0 0 0,0 0-2,0 0 2,0 0-1,0 0-1,0 0 1,0 0 0,0 0-1,0 0-1,0 0 2,1-1 1,1-1-2,-1-1 3,1 0 0,1-1-1,0-1 0,-1 0 0,1-2-1,0 1-2,1-2-1,-1 0 1,1-1-2,0 0-3,0-2-2,1 2-1,0 1-4,-1-1-2,0-1-2,1 3 0,-1-2-2,2 2 1,-2-1-1,1 2 2,-1-1 0,1 3 0,-2-3 0,1 3 1,0 0 1,0 1 2,-1 0 0,0 1 3,0 0-1,0 0 4,0 2 1,0 0 0,0 0 2,0 0 4,1 1 0,-1 0 3,1 2 2,-1-1 2,1 1 3,0-1 4,0 2 3,-1 0 3,2 1 6,-1 1 3,-1-1 4,0 1 4,-1 1 1,0 0 2,0 0 2,-1 0 2,0-1 0,-1 2 0,0 0 0,0-1-4,-1-1-2,0 0-3,1 2-2,-2-1-8,1-2-4,-1 1-13,1-2-14,0 0-27,0-1-28,0 0-33,1-1-34,0-2-44,0 0-47,0 0-44,0 0-34,0 0-45,0 0-37,0 0 18,0 0 38,0 0 42,3-3 43,0 1 40,0-1 37,0 3 30,1-2 27,0 2 24,-4 0 20,8 0 16</inkml:trace>
  <inkml:trace contextRef="#ctx0" brushRef="#br0" timeOffset="2661.1522">23878 6048 14,'-2'-2'24,"2"2"5,0 0 5,0 0 4,0 0 6,0 0 7,0 0 7,0 0 7,0 0 4,0 0-3,0 0-10,0 0-5,0 0-4,0 0-1,0 0 0,0 0 3,0 0 2,0 0 3,2-1 2,-2 1 3,0 0 1,0 0 2,0 0 0,0 0 1,0 0-2,2 0 1,-2 0-1,0 0-2,1 2-3,-1-2-3,0 0-1,2 2-2,-2-1-1,1 2-1,0-1 0,0 1-2,1 1 0,-1 1-3,1 0 0,-1 0-2,1 2-3,-1 0 0,1 1 0,-1 0-2,1 1-1,-1 0-1,0-1-2,0 1-2,-1 0-2,0-1-3,0 1 0,0-1 0,0 0 2,-2 0-1,1 0 1,-1-1 0,1 1-2,-1-3 0,0 2-1,0-2 1,0 2-4,-1-2 0,1-2-2,0 1-1,0 0-2,0 0-3,-2-2-3,2 1-5,0-1-2,0 0-10,-1 0-10,0-2-12,1 0-12,-1 0-18,1 0-20,0 0-19,0-1-13,-1 0-15,1-1-12,-1 2-14,1-3-12,0 1-8,1 0-2,1 2-15,0 0-14,1-4 11,1 0 21,-1-1 25,1 2 24,2-1 22,-1-1 17,1 2 15,0-3 14,2 1 12,-1 1 10</inkml:trace>
  <inkml:trace contextRef="#ctx0" brushRef="#br0" timeOffset="3021.1728">24228 5864 6,'0'0'30,"0"0"7,-2 0 10,0 0 8,0 2 12,1 0 13,-1 1 14,1 0 16,-1 1 21,1 0 9,-2 0 4,1 1-10,-1 1-22,2 0-11,-1 1-7,1 0-3,-1 0-2,1 1 0,1-1-2,0 0-2,0 1-5,0-1-4,2 2-6,0-1-8,0-1-5,2 0-6,-1 0-8,1 1-7,0-3-4,-1 2-6,2-2-5,-1 0-3,0 0-3,1-1-5,0-1-3,-1 1-3,0-1 0,0-1-8,-1 0-7,0-1-13,0-1-8,1 0-26,-1 0-27,0 0-28,0-1-26,-1-1-38,1-1-37,-2-1-14,1 0-1,-2-1 18,0 0 22,0-2 26,0 2 24,-1-3 23,-1-1 20,1 1 20,-1-2 19,2-1 14,-1 1 14</inkml:trace>
  <inkml:trace contextRef="#ctx0" brushRef="#br0" timeOffset="3354.1918">24210 5666 5,'-7'-3'31,"2"-2"7,0 1 7,0 1 8,1 1 8,0-1 8,0 2 10,2-2 10,0 0 13,0 1 14,1-1-8,0 1-26,0 1-21,1 1-17,1-3-9,0 1-5,0 0-1,1-1 0,0 2 1,0 1 3,2-2-1,0 1-1,0 1-1,1 0-2,0 0-3,1 0-1,1 1-2,-1 1-1,1-1 1,-1 2-1,1-1 0,0 0 0,-1 1-1,0 0 2,-1-1-1,-1 1 4,2 0 3,-3 1 0,1-1 4,-1-2 5,-1 2 2,1 0 5,-2 0 4,0-1 4,0 0 8,-1-2 3,0 0 5,-1 3 2,0-3 4,0 2 1,-1-1 2,1 0 1,-2 0-1,1-1-3,-1 1-4,0 0-6,-3-1-4,2 0-8,-2 0-6,1-1-9,0 0-5,0 0-5,-2-1-9,1 0-5,1 0-13,0 1-16,-1-2-15,1 0-17,1-1-31,-1 0-37,1 1-31,1 0-28,1-1-24,0 1-20,0-1-28,2 4-25,-2-3 9,2 3 25,0 0 31,0 0 30,0 0 30,0 0 26,0 0 26,0 0 21,0 0 19,3 5 13,-1 0 18</inkml:trace>
  <inkml:trace contextRef="#ctx0" brushRef="#br0" timeOffset="5770.33">22314 4613 21,'-6'-4'28,"-1"0"6,0 1 6,-1 1 7,1 1 7,0 1 11,-3 0 10,1 1 13,1 0 13,-3 1-4,1 2-19,1 0-13,-3 1-5,2 0-4,0 2 0,-3 1-1,3 1 0,-1 0-2,-1 2-3,1 1-4,0 2-6,-1 1-3,2 2-7,-2 1-5,1 2-4,0 1-5,0 3-3,0 1-2,1 1 0,-1 3 0,3 1 4,-1 0 3,-1 3 2,3 2 3,0 0 5,0 1 3,-1 3 5,2-1 3,1 1 5,1 2 2,0-2 3,1 1 0,0 0-3,1 0-4,0-3-5,4 0-7,-1-2-6,2-3-7,2 0-7,1-4-6,3-2-7,1-1-4,2-3-5,1 0-4,4-2-6,2-1-3,1-2-4,2 0-6,3-2-5,3 1-16,2-1-19,2 0-16,4-1-13,1 1-24,3 0-26,1 1-14,2-3-6,2 3 9,0-4 17,1 2 18,0 1 18,2-1 17,-2-1 15,1-1 17,-1-1 14,2 0 11,-1 0 13</inkml:trace>
  <inkml:trace contextRef="#ctx0" brushRef="#br0" timeOffset="6245.3572">24477 4875 12,'3'-5'33,"1"0"7,-2 3 8,0-1 7,1 3 9,-1 0 10,1 3 9,0 0 13,0 2 11,2 1 13,-1 1-15,2 3-37,0 0-23,0 2-13,0 3-6,1 1-1,1 1 0,-2 3 3,0 0 1,1 1 1,0 2 2,-1-1 1,0 1 3,0 3 2,-1-1 2,1 1 4,-1 0 2,0 3 1,-2-1 1,1 0-1,-1 1 2,-1 1 1,0 0 1,-2 1 3,0-1 1,0 1 0,-3-2 4,1 1-1,-2-1 2,0-1 0,-1 0-2,0 0-2,-2-1-1,0-1 0,0-1-3,1 1-3,-2-4 0,1 0-8,2-1-2,-1-2-5,0-2-6,-1-2-9,2 1-9,-1-3-10,2-3-13,0 0-14,1-2-18,0-2-23,1-1-23,0-2-24,2-3-22,0 0-23,0 0-15,0-5-13,3 0-21,-1-4-20,0-1 11,1-2 21,1-2 27,0-3 25,0-2 25,1-1 22,1-1 20,0-2 16,0-1 14,0-1 12</inkml:trace>
  <inkml:trace contextRef="#ctx0" brushRef="#br0" timeOffset="6688.3826">24849 4483 17,'0'-9'37,"0"1"10,0 1 9,0 0 11,0 1 10,0 3 12,0-1 11,0 1 13,0 3 14,0 0 3,0 0-7,0 0-23,0 0-37,0 0-23,0 0-13,2 1-6,-1 3-1,1 0-1,-1 1 0,1 3 1,-1 0 0,1 4 2,-1-1 0,1 4-1,-1 2-1,1 0 0,-1 2-3,0 1 1,0 1-3,-1-1 0,1 1 0,-1-1-1,0 0 0,0-1 1,-1 0 2,1-4 1,-1 1 1,1-3 2,-1 1 1,1-5 0,0 0 1,0-2-1,0-1 0,0-3-3,0 1 0,0-1-1,0-3-2,0 0 0,0 0-2,2-3 1,1-1-2,-1-1 1,2-3-1,0-1-2,0-3 1,1-2 0,1-2 1,1-4 1,1 0 0,0-1 0,1-3 1,0 0-2,1 1-2,0-3-1,1 4-3,-1-1 0,1 2-2,0 2-1,0 2-1,-1 2-1,1 1-2,-1 4 0,0 0 0,0 4 1,-1 1 2,0 2 1,1 3 1,-1 3 2,-1 1 1,0 2 1,1 2 0,-2 4 2,0 2 2,-1 2-1,1 2 2,-3 2 1,0 2-2,-2 1-2,0 2-2,-1 0-3,-2 2-3,0-1-10,-2 0-10,0 0-31,0 0-38,0 0-53,-3-2-53,2 0-29,-1-2-12,2 0 11,-1-2 21,0 0 23,1-2 23,-2 2 21,0-5 22,1 2 18,0-1 19,1-1 19,-1 2 15</inkml:trace>
  <inkml:trace contextRef="#ctx0" brushRef="#br0" timeOffset="13454.7696">27781 4434 2,'-2'-17'37,"-1"0"12,-1 2 12,0 0 12,0 0 13,-2 3 14,1 3 15,1 2 15,0-2 18,1 2 19,1-3 21,0 2-25,1 0-67,0 0-35,0 1-15,1-1-6,-1 1 1,0 0 3,0 0 4,1 1 5,-3 0 6,2 1 4,0-1 9,0 1 5,1 1 5,-1 0 1,0 0 2,0 0-5,1 2-3,-1-1-5,1 3-6,0-3-5,0 3-4,0 0-4,0 0-5,0 0-6,0 0-4,0 0-7,0 0-2,0 0-7,0 0-4,0 0-2,0 0-4,0 0-3,0 0-3,0 0 1,0 0-4,0 0 1,0 0-3,0 0-1,0 0 1,0 0-1,0 0-1,0 0 0,-1 3-3,0 0 1,1-2-1,0 2 0,0 2 3,-1 0 0,0 3 1,0 1 2,1 3 4,-1 3 0,0 2 4,0 1 0,1 2 1,-2 2 1,1 0 3,1 2 0,-1 0-1,1 1 0,0 0-3,1 0 1,0-1-3,1 1-4,0-1-3,1-1-2,1-1-1,-1 1-3,3-2 0,-1-1-3,1-2-1,0 0-2,1-1-1,2-2-1,-2-1 1,1-2 0,1 0 0,1-4-1,-1 1 3,0-2-1,3-2 0,-2 0 1,1-2 5,1-1 0,0 0-1,0-2 4,0-1 1,0-1 0,1-1 1,0 0 0,-1-2 3,0-1-2,0 0 2,1-2 2,-2-1 0,1-1 2,-1-1-1,0 0-1,0-1 0,0-2-1,-2 2 1,1-4-1,-1 1 0,-1 0-1,1 0 0,-1-1 1,-2 1-3,0 0 0,-1 1-1,1-1 0,-2 3 0,-1 0 2,0 2-2,-1 0 0,-1 3 2,1 1 1,-1 0 1,-1 3-2,0 3 2,0 0-2,0 0-1,0 0 1,0 0 1,0 0-2,0 3 0,-1 1-2,0 2 0,0 1 0,1 2-3,1 4-3,0 1-1,1 1-1,0 2-1,1 2-1,3 2 0,-1-1-1,1 2-1,0-2-1,3 0-2,0-2-3,1-1-2,0-1 0,3 0 1,-2-4-2,2-2 0,0-2 0,0-2 0,2-1 0,-1-2 1,1-1 0,-1-2 4,2-2 6,-2-1 7,2-2 4,-2-2 8,2-1 6,-2-2 4,1-3 7,-1-1 5,2-2 3,-2-1 5,1-3 2,-2-1 2,1-1 2,-2-2-2,-1 0-3,0-1-5,-1-1-5,-2 1-6,0 1-8,-3-1-12,0 3-12,-1-1-12,-2 3-14,-1 0-13,0 3-15,-1 1-12,-1 2-21,1 2-23,-2 0-22,1 4-22,-1 2-21,1-1-17,-1 4-9,0 1-6,2 2-15,-2 2-15,-1 2 16,1 2 24,0 3 28,-1 1 27,1 2 26,-1 2 23,1 1 22,0 2 16,0 2 16,0 2 11</inkml:trace>
  <inkml:trace contextRef="#ctx0" brushRef="#br0" timeOffset="13942.7975">28763 4639 31,'3'-8'45,"-2"2"13,0-1 12,0 2 13,-1 0 13,0 0 15,0 1 16,1 1 18,-1 0 21,1 1 23,0-1-18,-1 3-56,0-2-35,0 2-21,0 0-12,0 0-4,0 0-4,0 0 0,0 0 0,0 0 0,0 0 1,0 0-2,0 2 0,0 2-4,0 0-5,0 1-5,0 3-5,0 0-5,0 3-6,-1 1-5,0 2-2,0 0-1,1 3-2,-1 1 0,-1-1-3,1 1 2,-1 1-1,0-1 0,0 2-1,2-3 0,-2 2 1,2-2-1,-2 0 2,1 0-1,1-1 2,-1-1 2,0 0 0,0-1 1,1-2 4,0-1-1,0-1 1,0 0 1,0-2-1,0-1 0,1-2 0,-1-1 0,1 0 1,-1-2 0,0-2 0,0 0-1,0 0 1,0 0 0,0 0-3,0 0 0,0 0 1,0 0 0,1-2-1,1 0 0,-1-2 1,1 0-1,2-1 0,-2-2 1,1 0 1,1-2-1,0 0 1,1-1 2,0-1 0,0-1-1,2 2 2,-1-2 0,0 1 0,0 1-1,2 2 1,-2-2-2,0 4 0,0 0-2,0 1 0,1 2-1,-1 1 2,1 0-2,0 2 2,-1 2-1,2 0 1,-1 1-1,0 2 1,1 2-1,0 0 2,-1 3-1,-1 0 0,1 0 0,0 2 0,-2 2 3,0 1 1,0-1 1,-2 2 1,0 0-1,0-2 0,-2 3 4,1-2-2,-2 1 3,0-1 0,0-1-1,0 0 0,0-1-4,0 1-11,-1-3-18,1 1-31,0-1-33,-1-1-37,0 0-36,1 0-47,-2-1-44,1-2-3,0 1 17,0-3 25,0 0 25,0-1 25,1-4 23,0 0 25,0 0 20,0 0 22,0 0 16,0 0 16</inkml:trace>
  <inkml:trace contextRef="#ctx0" brushRef="#br0" timeOffset="14233.8141">29043 5242 7,'0'3'34,"0"0"9,0 0 11,0-1 10,0-1 12,1 4 13,0-3 13,-1-1 16,1 2 20,0-1 22,-1 0-1,1 0-25,0 1-20,0-1-21,-1 1-14,1 1-8,0-1-5,0 0-2,-1 1-2,1 0 0,0 1-3,0-2-3,-1 1-6,1 0-9,0 0-7,0 0-9,-1 0-10,1 0-10,0 1-11,0-2-13,-1 1-21,1-1-23,0 1-24,-1-2-22,0 1-20,0-3-18,0 0-25,0 0-22,0 0 3,0 0 15,0 0 19,0 0 21,0 0 21,0 0 19,0-4 18,1-2 18,-1-1 14,2 0 12</inkml:trace>
  <inkml:trace contextRef="#ctx0" brushRef="#br0" timeOffset="14442.8261">29186 5085 14,'5'-8'31,"0"-1"8,-2 2 7,1-1 8,-1 3 7,0-1 8,-1 1 10,0 2 11,1 1 13,-1-1 15,0 2-9,-2 1-28,0 0-17,0 0-8,0 0-4,-1 3-1,0 0 2,-1 1 1,-1 2 3,1 0 1,0 1 1,-1 2-2,0 0-4,0 0-7,-1 2-8,1-2-7,0 2-8,-1-1-5,1-1-5,0 0-2,1 0-8,0-3-8,1 2-17,-1-4-21,1 2-18,1-3-14,0 2-13,0-4-9,0-1-21,0 0-19,0 0-10,0 0-4,2-3 10,0-2 12,0-1 17,0 0 17,1-3 18,-1 0 15,1-2 14,-1 0 10,-1-2 8</inkml:trace>
  <inkml:trace contextRef="#ctx0" brushRef="#br0" timeOffset="14566.8332">29207 4910 23,'0'-10'41,"1"1"10,0 2 11,0 2 13,2 0 12,-2 1 13,0 1 14,-1 3 15,1 0 15,-1 0 1,0 0-14,0 0-27,0 0-40,0 0-32,0 0-26,0 1-22,2 2-19,0 0-18,-2-1-19,2 2-27,-1 0-30,1-1-6,1 2 6,-1-1 10,1 1 12,0-1 11,0 0 13,1 0 13,0 1 13,2-1 10,0-1 11</inkml:trace>
  <inkml:trace contextRef="#ctx0" brushRef="#br0" timeOffset="14976.8566">29883 4511 22,'12'-11'41,"-3"0"11,-1 2 11,1 0 14,-3 1 14,0 4 16,0 0 19,-2 0 19,1 2 24,-2-1 27,0 0-10,-1 2-42,0 0-30,0 0-19,-2 1-9,0 0-3,0 0 1,0 0 1,0 0 0,0 0-1,0 0 1,0 0-2,-1 3-2,-1 2-1,1-1-3,-1 3-6,-1 0-5,-1 1-9,-1 2-7,-1 2-7,0 1-7,0 1-6,-1 1-4,-1 2-2,0-2-6,-1 1-4,-1 1-3,1 0-4,0 0-1,-1 0-3,1-1-2,1 0-1,-1-2-2,0 3-1,1-2-3,-1-1 1,0 1-3,1-1-1,-1-2 0,1 1-2,-1-1 0,2 0 1,-1 0-1,1-1-2,-1-1 0,2 0 0,0-1-1,0 0 2,1 0-1,-2-2 0,3 2 0,-1-1-1,2-1 1,-1 1-1,1-1 2,1 0 1,0 0-1,1 0 2,0 0 0,1 0 3,1-1 0,0 1 2,2-2-1,-1 2 3,1-2 1,0 2 1,2-2 1,0 0 1,0 0 1,2 0-1,0-1 1,0 0 2,-1 0-7,3-2-4,-2 1-11,0 0-9,2-1-10,-1 0-14,0 0-19,0-1-22,0 0-35,1-1-37,-2 0-53,1-1-49,-1 1-1,2-3 17,-3 1 29,1-1 30,-1 1 28,0-1 26,-1-1 24,0-1 20,-1 2 20,1-2 17,-1 1 15</inkml:trace>
  <inkml:trace contextRef="#ctx0" brushRef="#br0" timeOffset="15608.8928">30295 4777 3,'5'-5'30,"1"1"13,1-1 11,-3 1 12,0-1 11,-1 0 13,2-1 14,-1-1 17,0 2 20,2-2 19,-2 0 19,0-2-13,0 0-42,0 1-25,0-3-14,-2 2-6,1-1 0,1 0 0,-2 1 3,-1-2 2,1 1 2,-1 0-1,0-1-1,0 1-3,0 0-2,-1 0-5,1 0-6,0 0-4,0 2-6,-1 0-3,1 1-3,0 1-3,0 0-1,-1 1 2,0 2 2,0 0 1,0 1 3,0 2 3,0 0-5,0 0 3,0 0-2,0 0-3,0 0-2,0 0-4,0 0-2,0 0-6,-1 2-4,0 1-2,0-1-7,1 3-6,-1 2-6,0 0-3,0 1-5,1 2-5,0 1-2,0 2-2,0 1-2,1 1 2,1-1-4,-1 3 4,1-1-2,0 0 0,1 1 2,1 1-4,0 0 3,1-1-4,0 1 2,1 0-4,-1 1 1,1-2-1,1 0-1,-1 0-1,0 0 1,0 0-1,-1 0-1,2-1 1,-1 0 1,0 0 2,0-1 4,-1-1 3,2-1 2,-2 1 2,0-2 2,-1 0 1,1-1 5,-1 0 1,-1-1 1,1 0 1,-1-3 4,-1 2-2,1-3 0,-2 1-1,1-3 0,-1 0 0,0 0 0,0 0 0,-1-4-1,0 0 1,-1 3 1,1-3-1,-2 2-1,0 0-5,0-2 2,-1 0-1,-3 0-4,1 0-1,-1-1-3,0 0-1,-2-1-4,-3-1-7,0 2-4,0-3-6,-1 0-3,0-1 0,0 0 0,0-1 1,1 1 1,1 0-1,1-1 3,1 3 3,0-1-1,2 1 4,2 1 2,1 0 2,0 2 2,3 0 5,0 0 0,0 0-1,0 0 1,0 0-2,0 0 2,0 0 0,0 0 0,3 0 4,1 0 3,0 2 4,3-1 6,-1 1 8,2 0 3,0 1 5,3-1 5,0 1 4,1 1 7,0-1 4,1 1 4,1 0 4,0-1 3,1 1-1,-1 0-1,1-1-5,-1 1-6,1-1-3,-2 1-6,1-1 2,0 1-6,-1-1-4,0-1-2,-1 1-7,0-1-3,-2 2-6,-1-3-5,-1 2-7,0-1-9,-1 0-16,-2 0-17,0-1-20,-2 1-23,0-1-23,0 1-20,-3-2-22,0 0-17,0 0-32,0 0-40,-2 0-30,0 3-23,-1 0-36,-1-1-29,-1 1 23,-1-1 40,-1 1 42,-3 0 41,-1 0 35,0 0 32,-4-2 28,0 2 22,-2-3 23,-2 2 19,-1-1 15</inkml:trace>
  <inkml:trace contextRef="#ctx0" brushRef="#br0" timeOffset="16296.9321">25447 5993 8,'-1'-5'33,"-1"-1"9,0-1 10,0 2 8,1-2 9,-1 0 10,1 0 10,1 0 10,1-1 11,1 0 12,2-1-12,0-1-34,3 0-26,0-1-24,1-1-13,1 1-8,2 0-4,0-1 0,1 0 0,1 0 0,1 3 1,1-2 1,1 3 1,1-1 3,2 2 1,0 2 1,2 0 0,0 1 0,2 2 2,1 1 0,0 3-1,2 0 0,-1 2-1,0 1 1,2 2 0,-1 2 1,1 0 0,0 1 1,0 1-2,0 0 0,-1 2 0,-1 1 0,1 0 0,0-1 0,1 0-1,-2 1 1,0 0 1,-2-2 0,0 1 0,0-2-1,-2 1-1,0-2-1,0 2-1,0-2-2,-2-1 1,1 1-2,-1-3 0,-1 3-2,1-3-2,-2 0-3,1-1-2,-2 1-1,2 0-4,-2-1-3,0 0-11,0 0-16,-1 1-17,0-2-15,0 2-29,0-1-29,-1 1-6,1 1 6,-1-3 10,-1 3 14,1-2 12,-2 1 11,1 0 13,-1-1 10,0 1 12,-1-2 12</inkml:trace>
  <inkml:trace contextRef="#ctx0" brushRef="#br0" timeOffset="16898.9666">26917 6166 7,'5'0'37,"-1"0"12,-1 0 11,-3 0 13,0 0 13,2 0 13,-2 0 14,2 1 17,-2-1 16,0 0 13,2 1 10,0 0-27,1-1-56,0 1-35,-1 0-23,1 0-11,1 1-6,0 0-1,2 1-1,1 1 1,1-1 0,1-1 3,1 2 0,2 0 2,0 0 1,1-1 0,1 2 0,2-1-1,0-1 0,1 0-3,-1 2 0,3-2-2,-2 0-1,1 0-2,1 2-1,-1 0-2,1-1-1,-1-1-3,0 1 0,0 1 0,-1-2 0,1 3-1,-2-1-1,1 1 1,0-1-2,-1 0 0,-1 2-1,1-3 1,-2 3-2,0-2 0,-1 1-1,1 1 3,-3-3-1,0 2 1,-1-2 0,-1 0 1,-1 0-1,-1 0 1,-1-1 2,-1-3 0,-1 3 0,-1-2 4,-1 0 2,1-1 1,-3 0 3,0 0 2,0 0 2,0 0 3,0 0-1,-1-4 2,-1 0 0,1-1-1,-1-2-1,-1-2 0,-1-1-2,0-2-1,-1-2-2,-1-1-4,1 0-1,0-2-4,-1 2-2,1-2 0,1 1-3,-1 1-1,1 1 0,1-1 0,1 4 1,1 1 0,-1 2 2,1-1 1,1 4 2,-1 0 0,1 0 1,-1 3 1,1 2 3,0 0 0,0 0 0,0 0 1,0 0 1,-2 0 0,0 4 1,0-1 0,-1 2-1,1 2 2,-2 0-1,0 5 0,0-1 1,-1 3-1,0 1 1,-1 2 0,-2 1 3,1 1 2,-1-1 3,0 1 2,-1 1 3,1-1 4,-1-2 2,0 0 3,0-1 3,1-1 2,0 0 2,-1-1 3,2-2 2,-1 0 0,2-2 2,-2 0-2,2-1 0,1-2-2,0-1 0,2 1-6,0-3-2,0 0-7,0-1-3,2-2-5,1-1-3,0 0-5,0 0-4,0 0-5,1 2-3,2-2-2,0 0-4,1 0-1,1-2-3,1 2 0,1-3 1,2 0-6,0-1-5,1 0-12,2 0-13,0-2-16,2 1-14,-1-2-28,1 0-31,2 1-28,0-1-20,1 1-39,1-1-35,-1 1 3,2 0 18,-1 0 28,1 1 29,1-2 28,-1 2 26,1 2 22,1-2 20,-1 1 18,2 0 18,1 1 11</inkml:trace>
  <inkml:trace contextRef="#ctx0" brushRef="#br0" timeOffset="17141.9805">28227 6244 16,'14'-6'40,"0"0"12,-4 2 13,-1 0 13,-2 1 13,0 0 16,-1 2 16,-2-1 18,-2 1 20,-2 1 23,0 0-9,-2-2-37,-1 0-31,-1 0-33,-1 1-15,-2-1-8,-2 0-3,0 2 0,-1 0 4,-3 0 1,2 0 4,-3 0 4,1 3 1,-1 0 3,0 1-1,1 0 0,-1 1-4,1 2-6,0-1-4,1 3-10,1 0-4,-1 1-7,4 2-3,-1 0-6,1-1-3,1 2-6,2 0-4,1 1-4,2 1-3,1-3-2,3 2-2,0-2-1,3-1 1,1 0 0,2 1 2,2-2 1,2 0 2,3-2 3,-1-2 0,4 1 4,0-2 0,3-2 2,1 1-1,0-3 1,2-1-2,1 0-1,0-3 0,1 1 3,-1-3 1,-2-1 1,1 0 2,0-2-1,-1-1 2,-3-1 1,-1-1 1,-1 0 0,-3-1 3,-1 0 0,-3-2-4,-3 1-6,-2-2-13,-3 1-19,-3-1-32,-2 0-36,-4 0-30,-2 1-25,-2 0-23,-4 1-15,-2 2-10,-3 0-5,-2 1-21,0 3-21,-3 2 12,-2 2 25,-1 3 28,-1 1 28,0 5 28,-2 0 25,0 4 20,1 4 16,-1 0 14,0 3 10</inkml:trace>
  <inkml:trace contextRef="#ctx0" brushRef="#br0" timeOffset="19577.1197">23812 15187 3,'10'-7'40,"-2"2"13,-1-2 14,-1 2 15,-1 0 15,-1 2 17,0 1 16,-1-1 19,-1 2 21,-1-1 23,-1 2 27,0 0-29,0 0-77,0 0-45,0 0-26,0 0-14,0 0-3,0 0 2,0 0 3,0 0 8,0 0 7,0 0 6,0 0 4,-2 1 4,0 0 1,-1 0 0,-1-1 1,0 2-5,-2-1-4,0 0-8,0 2-4,-1-2-10,0 2-5,-2-1-8,1 0-6,1 1-5,-2-1-3,1 3-2,1-3-1,-1 1 0,1 0 1,0 1 1,1-4 3,0 3 2,1-1-3,1 0 1,-1 0 1,2-1-3,0-1 0,1 1-3,2-1-1,0 0-1,0 0-2,0 0-1,0 0-2,0 0-2,0 0-1,0 0-2,0 0 1,0 0-2,0 0 1,0 0-2,0 0 2,0 0 0,0 0 1,0 0 1,0 0 0,0 0 1,0 0 0,0 0 1,0 0 1,0 0 0,0 0-1,-1 2 0,1-2-1,0 0-1,0 0 2,0 0-1,1 1 0,-1-1 1,1 3 1,-1-3-1,2 0 0,-2 0 0,1 3 2,1-2-1,-2-1 1,0 0 1,0 0 2,0 0 1,0 0 1,0 0 0,0 0 1,0 0 1,0 0 1,0 0 2,0 0 0,0 0 1,0 0 0,0 0 2,0 0 1,0 0 0,0 0 0,0 0-1,0 0-2,0 0-1,0 2-1,0 1 0,-1 0-2,0 1-1,0 2-1,1-2 0,-1 3-1,0 1 0,0 1 0,1 2-1,-1-1-2,0 1 1,1 1 0,1 1-1,0 1 1,0-2-2,1 3-1,1 1 1,0-1-2,1 0-1,1-1-1,0 3 0,0-2-2,1-1-3,1-2 1,0 2-2,0-3-2,0-2 3,2 0 3,0-1 2,-1 0 0,1-3 4,1 1 1,0-2 3,0-1 1,1-2 3,-1 1 3,2-2 3,0-2 2,0-1 4,1-1 1,0-1 2,-1-2-1,2-1 1,-1-1-1,0-1 0,0-1 0,0-1-1,-2-2 0,1 0 0,-1-2 0,-1 0-3,0 0 1,1-1-2,-2 0 0,-1-1-3,0 1 0,-1-1-1,-1 2 0,0 0-2,0 1-2,-1 1 1,-1 2-2,-1 1 1,-1 1-1,0 1 0,0 3 2,-2 0-1,1 2 4,-1 1 1,0 3 3,0 0 3,0 0 0,0 0 1,0 0-2,-1 3 1,-1-1-3,1 3 0,-2 0-2,2 2-1,-1 4-2,1 0-1,0 3-2,0 2-4,1 2-2,1 0-4,1 3-2,1-1-1,0 3 2,3-1-2,0 0 2,3 0-1,0-1 0,0 0 2,3-1-2,0 0 1,1-3-1,1 0 3,0-2 0,1-1 3,0-3 2,1-1 1,-1-2 3,1-1 3,-1-2 5,2-2 2,-2-1 5,0-2 3,0-2 3,1-2 5,-2-1 1,0-1 3,0-3-1,-1-2 1,-1 2 3,1-4-1,-2-1-2,0-1-1,-1-1 0,-2-1-8,-2 0-7,0 0-16,-1-2-13,0 1-17,-3 0-17,0 1-27,-1 1-27,-2 0-39,-1 0-39,0 3-32,-2 1-26,1 2-33,-2 3-28,1 0 12,-1 2 31,1 3 32,4 2 34,-6 2 30,0 3 27,1 2 26,1 1 22,1 2 20,1 1 17,0 2 13</inkml:trace>
  <inkml:trace contextRef="#ctx0" brushRef="#br0" timeOffset="20002.1441">24724 15533 30,'5'-4'44,"-2"0"10,-1 0 10,-1 2 10,-1-1 9,0 0 12,0 1 11,0-2 14,-1 1 17,1 1 18,-1-1-20,0 0-48,0 1-29,1 0-15,0 2-5,0 0-2,0 0 4,0 0 6,0 0 5,-2 1 4,1 1 0,-1 2 1,0-1-2,2 2-3,-1 0-8,0 2-6,0 2-9,1 0-7,-1 2-7,1 0-6,0 3-3,0-1-3,0 1-2,1 1 1,-1 0 0,1 0 2,0 1 1,0 0 2,2-1 2,-2 0 1,1 0 2,-1 0 0,2-1 2,-1-2-2,0 0 2,0 0 0,0-3-1,1 0 1,-1-1-2,0-2 0,0-1-2,-1 0-1,1-1-3,0-1-2,0-1-2,-2-1 0,0-1 0,0 0-1,0 0 2,3-1-1,0-1 1,0-1-1,0 1 1,1-4 2,0 1-2,0-2-1,2-2 0,-1 0 1,1-2 0,0 2 1,0-4 2,2 0 2,-2 0-2,1 1 1,0-1 1,-1 0 0,1 2 0,-1 1 0,0 2 1,-1 0-1,0 1 1,0 2 2,0 0-2,-1 3 0,-1 1 1,1 1 0,0 1 2,-1 2 3,0 2 0,2-1 2,-2 4 1,0 0-2,0 3 2,-1 2 4,0 0 6,1 2 2,-2 1 3,0 1 3,-1 1 1,-1-1-1,0 1-3,0 0-1,-1-1 0,1-1-3,-1 1-4,0-2-6,1 0-15,-2-1-22,2 0-28,0-1-31,-1-1-50,1-1-50,-2 0-60,2-1-51,1-1-2,0-1 22,0-1 29,0-2 31,1 0 31,-1-5 27,0 0 27,4 2 25,-4-2 21,4 0 18,1-3 19</inkml:trace>
  <inkml:trace contextRef="#ctx0" brushRef="#br0" timeOffset="20202.1555">25198 15805 17,'-1'4'39,"-1"0"12,-1 3 11,-1 1 13,0 0 13,1 3 14,-2 0 15,1 0 16,-1 2 19,1 0 21,-1 0-12,1 1-39,-1 1-33,1-1-31,1 1-17,0-1-12,1 0-5,0 0-5,0-2-1,0-1-3,2-1-2,0 0-2,0-3-3,1 0-2,0-2-6,2-2-9,-1-1-18,1-2-19,1 0-20,-1-3-17,3-1-25,-2-2-26,1 0-15,1-4-7,-1 0 8,0-2 12,1 0 16,-1-3 13,-1-1 17,0-2 14,0 2 16,0-3 12,0 2 12</inkml:trace>
  <inkml:trace contextRef="#ctx0" brushRef="#br0" timeOffset="20353.1641">25269 15683 37,'4'-12'53,"-2"3"17,-1 2 17,0 2 19,-1 2 20,-1 0 22,1 3 24,0 0 29,-2 1 31,0 0 38,-1 0-17,0 1-70,0 0-53,0 1-43,0 0-30,0 1-22,-1 1-12,1-1-7,0 2-9,-1-1-7,2 2-11,0-1-13,0 0-19,2-1-22,0-1-38,0 2-41,2-2-49,0 1-42,2 0-3,0-2 16,-1 2 23,2-1 24,-1 1 25,1-1 22,1 0 22,0 0 18,0 0 19,0-1 16,0-2 15</inkml:trace>
  <inkml:trace contextRef="#ctx0" brushRef="#br0" timeOffset="21313.219">25744 15464 31,'-4'-6'46,"-1"-1"14,1 0 14,-2 1 15,2 2 17,0 2 17,1-3 21,0 3 24,0 0 28,0 0 31,1 0-11,0 1-53,1 0-35,1 1-26,0 0-15,-3-1-9,3 1-5,0 0 0,0 0-5,-2 2-3,2-2-6,-1 2-5,1 1-6,1 0-9,1 4-9,1 0-8,0 1-7,2 2-8,0 0-6,2 3-4,-1 1-1,3 2-2,0-1 0,1 2 0,1-1 3,0 2 3,2-1 0,-1 0 2,1-1 1,0 1 1,1-2 1,0 2 1,0-2 2,1 1 2,-1-1-1,1 0 3,-2-1 2,1 0 4,0 0 1,-2-1 0,2-1 2,-2 0 2,1 0 1,-2-2 3,-2 2 0,2-4 4,-3 1 3,0 0 3,-2-2 3,1 1 3,-2-1 5,-2-1 6,0 1 4,-1-2 8,-2-1 5,0 1 6,0 0 5,-2-1 2,0 0 3,-1 0 1,-1 1 0,-3-1-3,1-1-4,-2 1 1,-1 1-8,-1-2-6,-1 1-10,-1 0-3,-2-1-8,1 1-7,-2-2-8,1 2-8,-1-1-1,1 0-6,-1-1-3,2 0-2,-1-1-7,2 1-5,1 0-3,0 0-1,1-1-12,1 1-9,0-1-19,2-1-12,0 1-23,1 0-27,1-1-21,0 0-27,1 0-39,1 0-39,1-2-40,0 1-29,1-1-24,1-2-18,0 4-6,1-6 6,1 1 32,2 1 43,1-3 41,1-1 39,0 2 35,1-3 30,1 2 27,2-2 23,1 0 20,-1-2 15</inkml:trace>
  <inkml:trace contextRef="#ctx0" brushRef="#br0" timeOffset="21832.2487">26358 15556 28,'2'3'46,"1"0"13,0 1 14,-2 0 13,1 0 15,-1-1 15,1-1 17,-1 1 18,1-2 22,1 0 22,0-1-16,0-1-55,1 0-36,0-2-32,1-2-15,0 0-9,-1-2-4,0-1 2,0-1 1,0-3 1,0 1 1,0-2 2,0-1 0,-1-1 0,0 0-2,-1-1-3,0 0-1,-1 0-1,0 0-1,-1 1 1,-1 0 0,0 2 3,0 0 2,-1 2 5,1 2 4,-1 0 5,1 1 5,-1 4 3,2 0 6,-1 0 5,0 2 1,1 2-1,0 0-4,-2 1-5,-1 2-4,1 1-6,1 2-6,-1 2-6,1 1-6,-1 3-8,2 2-7,0 3-4,0 1-8,2 1-7,0 2-5,1 2-4,2 3-3,-1-2 0,1 0-2,2 1-1,0 1 0,1-1 0,0 1 0,1-3 3,1 0 4,0 1 1,-1-3 4,1-1 1,1 0 4,-2-1 4,1-3 5,0 0 5,-1 0 4,-1-3 1,1 1 4,-2-5 3,0 2 0,0-2-1,-1-1-3,-2-1 2,1-2-1,-2 1 0,0-3 0,-1 1-3,0-1 2,-2-1 1,0-2-1,0 0 1,0 2-5,-2-1-2,-1-1-4,-1 0-8,-1 0-2,-3 0-3,1 0-2,-3 0 0,-2-1-1,0-1-2,-1 1 1,-3-1-2,1 1-2,-3-1 2,2-1 6,-1 1 5,-1 1 12,4-1 14,-1 0 15,3 0 10,1 1 11,1 0 8,2 0 7,2 1 5,1 0 3,1 0 5,1 0-2,3 0 1,0 0-1,0 0-3,0 0-6,3 3-9,0 2-15,0-1-12,3 2-12,0 0-13,2 2-10,3 1-9,0 1-11,3-1-17,0 1-31,2 1-32,0-1-41,2 0-40,1-2-67,1 2-69,2-2-86,0-1-70,2 0 15,0 0 46,1-2 53,-1 0 52,0-1 49,1 1 42,-1 0 41,0-1 34,0-1 31,-2 1 23,1 0 24</inkml:trace>
  <inkml:trace contextRef="#ctx0" brushRef="#br0" timeOffset="22654.2957">27927 15844 24,'-11'-1'38,"0"1"10,1-1 11,1 1 13,1 0 14,1 0 14,1 1 18,0-1 20,0 1 24,0 0 5,1-1-8,1 0-13,1 0-17,0 0-9,0-1-8,1 0-3,2 1-1,-3 0 0,3 0-1,0 0-1,0 0-2,0 0-5,0 0-9,0 0-10,0 0-8,0 0-15,2-2-11,0 1-8,2 1-8,1-1-7,1 0-5,1 0-4,4 0-2,1 1-1,2-2-1,2 1 3,2 1 2,0 0 0,3-2 2,0 2-1,3 0 1,-1 0-5,1 0-4,2 2-4,0-2-4,1 3-1,0-2-2,1 1-3,-1 0-1,1 1-2,1 1 0,-1-1 0,1 3 4,-2-1 2,1-1 1,-1 2 4,-1-1 3,-1 1 1,-2-1 4,-1 1 4,0-1 2,-2 1 2,-1 0 3,-2-1 2,-1-1 1,-1 1-2,-2 0-2,-2-2-1,-1 1-1,-2-1-4,-1-2-2,-1 0-2,-1 1-4,-1-1-4,-2-1 2,-2 0-3,0 0-1,3-1 0,-3-1 0,1 1 0,-1-3 0,-1 0-2,0-2-3,-1-1-1,1-1-1,-1-1-3,-1-3 0,1 0-2,-1 0-2,1-2 0,0 1-4,0-1 0,1 1-3,1 1-2,0-1 1,0 2 0,0 2 1,1-1 1,0 3 5,0 1 2,-1 2 3,1-1 1,0 2 3,0 1 3,-1 2-1,0 0 1,0 0 1,0 0 1,0 0 0,0 0 1,-1 3 0,0 0 1,0 3 4,-1-1-1,0 3 0,0 1 2,-1 1-1,-1 2 2,0 0 3,-1 1 1,-2 2 3,0-1 5,1 2 3,-2-1 1,-1 1 3,1 1 2,0-2-3,0 2 2,-1 0 1,0 0 1,2-1 3,-1-1 0,1 0-2,1-1 2,1-1-4,0-1-2,2-2-2,-2-1-3,3-2-4,0-2-3,0 0-1,1-1-4,1-2-4,0-2 1,0 0-5,3 1-1,0 0 0,1-1-2,1-1-4,0 0-7,1 0-13,1-1-16,2 0-20,1-1-20,0 0-22,3 0-26,0-1-29,2-1-37,0 0-36,2 0-47,0-1-40,2 1 2,-1 0 21,2 0 36,0-1 36,-1 3 37,2-1 33,-1 2 29,-1 0 24,2-1 22,-2 2 19,0-1 16</inkml:trace>
  <inkml:trace contextRef="#ctx0" brushRef="#br0" timeOffset="23038.3177">29364 15919 24,'15'-7'43,"-3"1"10,-1-1 13,-2 3 12,-1 0 13,-1 1 13,0 2 16,-1-2 14,-3 0 20,0 1 18,0-2-16,-1-1-48,0 1-33,-2 0-25,-1 0-11,0-1-6,-2 2-2,0-2 2,-2 1 1,-1 0 3,-1 0 1,-1 2 2,0-2 2,-3 1 0,1 0 1,0 1-1,-2-1-1,0 3-3,0-3-1,-1 3-2,1 0 0,-1 2-4,1-1 0,1 2-1,-2-1 2,2 2-1,-2 0 0,3 1-1,0 1 1,0 1-3,2 0-1,0 1-1,1 2-2,-1-1-4,2 1 1,2 2 0,0-2-1,1 2 2,2 0-1,0 1 0,2 0 0,1 0 0,1 1 1,1-2 1,2 2 0,3-1 1,0-1-2,1 3 0,2-3-1,1-1-2,2 0 0,0 0 2,1-1 1,0-2 3,2-1 1,0 0 3,1-2 2,1-1 0,-2-1 1,2 0-1,-1-1 2,0-2 5,1-2 0,-2-1 5,0 0 3,-2-2 1,1-1 1,-1 1 4,-2-2 1,-2-3 2,0 1 2,-1-1-1,-2-2-1,-1 2 1,-2-2 0,-1 0-3,-2-1-2,-1 0-6,-1 0-5,-2-1-5,-1 0-12,-2 0-10,-2 1-14,0-1-18,-3 0-24,-1 0-21,-1 1-25,-2 1-23,0 1-19,0 0-22,-1 0-27,0 4-28,1 0-18,0 0-12,0 3-8,2 2-4,0 0 5,2 2 9,1 3-3,1 2-3,0 2 20,3 0 30,1 1 28,2 3 28,2 0 26,0 0 23,2 2 19,2-1 14,3 1 13,0-1 10</inkml:trace>
  <inkml:trace contextRef="#ctx0" brushRef="#br0" timeOffset="23363.3363">29611 15998 4,'22'0'34,"0"-1"10,0-1 12,-1 0 11,1 0 15,-1 0 12,-1 0 17,-1-2 17,0 1 21,-3-1 23,1-1 2,-2 0-20,-1 0-23,-2 0-26,-1-1-17,-1 1-8,-2 0-4,-1-1 1,-2 0 3,0 1 4,-3 0 1,-1 0 3,-1 0-3,-1 0-1,-2 1-3,-2 0-1,0 0-1,-2 0-2,0 0-4,-3 0-1,0 1-1,-1-1-2,-2 2-3,1 0-4,-3 1 0,1 1-1,0 2 2,-2 0-1,2 2-1,-2 0-4,2 3-1,0-2-5,1 5-1,1 0-6,1 1-4,2 1-2,0 1-6,3 1-3,0 1-2,3 0-2,0 2-3,3 0 3,0-1 3,3 2 2,1-1 8,2 0 5,1-1 6,4-1 3,0-1 6,3 0 3,0-1 6,2-2 6,1-1 8,2-2 2,1-1 6,0 0 3,1-4 0,-1 0-6,2-2-4,-1-1-8,-2-1-7,1-2-8,-1 0-4,-2-4-9,0 0-4,-2 0-9,-1-1-8,-2-4-5,0 2-15,-4-2-7,-2 0-19,-3 0-11,-1-1-23,-3-1-16,-2 0-21,-3-1-21,-3 1-20,-3-1-26,-2-1-22,-4 2-17,-1-1-38,-4 2-40,-3 0-18,-1 2-12,-3-1 1,-2 2 2,0 3 14,0 1 15,-1 0 6,1 4 3,0 2 7,1 1 12,2 3 29,2 3 32,2 2 33,1 3 32,4 1 24,-1 4 20,3 2 17,2 0 12,0 3 11,3 2 8</inkml:trace>
  <inkml:trace contextRef="#ctx0" brushRef="#br0" timeOffset="36447.0847">23209 16233 27,'-5'-3'40,"2"0"10,-1 1 8,0 0 10,0-1 8,0 3 9,0-2 8,1 0 8,-1 1 10,1 0 8,0-1-27,1 1-52,-1 1-30,1-3-14,0 3-5,0-2-2,-1 1 4,1 0 5,0 1 6,2 0 9,0 0 7,-3 0 7,3 0 7,-3 0 7,1 2 6,2-2 5,-1 2 4,1-2 3,0 0 0,0 0 0,0 0-1,0 0-3,-1 0-6,1 0-4,0 0-6,0 0-4,0 0-3,0 0-5,0 0-5,0 0-5,0 0-2,1 3-4,-1-3-1,1 2-2,1 0-1,1 1-1,0-1 1,1 1 1,1 0 1,2 2 1,1 1 0,3 1 0,1 1 1,2 2 0,0-1 0,3 3 0,0-2 0,2 1-2,-1 0-1,3 1-1,-1-2-1,0 0-3,1-1-2,1 1-2,-1-1-1,0-1-2,1 0 1,0 0-3,-2-1-1,2 1 0,1-2-2,-1 0-1,0 1-1,0-2 0,1 1-2,0-2-1,-1 1 2,2 0 3,0-1 2,1-1 1,-1 1 3,1-1 2,1 1 1,0-1 0,1 0 3,0 1 3,0-1 1,2 1 2,0-1 3,1 1 1,0 1-2,0-1 0,2 1-3,-1 0-1,1 0-2,-1-1-1,0 1-3,1 0 0,-1 0-1,1 0-1,-2 1-4,1-3 2,-1 2-3,0 1 0,0-3-2,-1 2 0,1-1-1,-1-1 0,1 2-2,0-2 2,0 1 1,-1-1 1,1-2 3,0 2 1,1-2 2,0 2 1,0-2 0,0 1 3,0-1 1,0-1 1,1 0 2,0-1 0,0 0 1,1 0 1,1-1-2,-1 0-3,1 0-1,0-1-3,1 0-2,-1-1-1,0 1-3,0-1 0,0 1-3,-1 0 0,-1-1-2,1 1-3,-1 1 3,-1-1 1,0 2 3,1-1 1,-1 1 3,-2 1 2,1 0 1,-1 1 2,0 1 4,-1-1 1,1 2 1,-1-2 3,1 1 0,-2-1 2,1 1 1,0-1-4,-1 0 0,0 0-2,-1-1-2,1-1-2,-1 0 1,1 0-3,-2-1-1,0-1-1,0-1-1,-2 1 0,1-1 0,-1-1-3,0 0 2,-2 0-1,2 1-1,-1-1 2,-1 0-2,0 0 0,1 0-1,-1 2-1,-1-1 0,0-1-1,1 2 1,-3-1 1,2 1 3,-3-1 0,2 1 2,-1-1 0,-1 1 2,1-1 0,-2 1 3,1 0 0,-2 1 2,1-1 1,-1 0 2,0 0 0,-2 2 1,2-2-2,-3 1 0,1 0-1,-2-1 0,-1 1-1,2 0 0,-3 1-1,0-1-3,0 0 1,-2 0-1,0 1 1,0-1-3,-2 0 1,2 2 0,-3-3 0,1 3-2,-2 0 0,1 0 1,-1-2-1,0 2 1,-1 0-1,-2 0 1,3 0 0,-3 0 0,0 0-1,3 0 0,-3 0 2,0 0 0,0 0-1,0 0 1,2 2-1,-2-2 1,0 0-2,0 0 0,0 0 0,0 0 0,2 0 0,-2 0 0,0 0 0,0 0 0,0 0-2,0 0-1,0 0-4,0 0-2,0 0-5,0 0-2,0 0-3,0 0-5,0 0-4,0 0-7,0 0-3,2-2-5,-2 2-2,0 0-4,1-1-2,-1 1-2,2-1 0,-2 1 1,0 0-1,2 0 0,-2 0 0,3-1 0,-3 1 0,2 0 1,-2 0 1,0 0-2,2-2-2,0 2-3,-2 0-4,0 0-14,2-1-16,-2 1-6,0 0 0,0 0 6,0 0 9,0 0 10,0 0 10,0 0 8,0 0 9,-2-4 7,2 4 7,-2-2 7</inkml:trace>
  <inkml:trace contextRef="#ctx0" brushRef="#br0" timeOffset="39587.2643">21463 13641 5,'-6'0'28,"0"0"5,-1 0 6,0 0 6,0 0 6,1 0 8,-1 0 6,0 0 8,1 0 8,0 0 8,1 0-13,0 0-31,-1 0-17,2 0-10,-1 0-4,1-2-2,0 2 1,1-1 1,-1 0 1,-1-1 2,1 1 1,1 0 4,0 0 2,0 0 4,1 0 3,-1 0 4,1 1 2,2 0 4,-2 0 0,2 0 3,0 0 0,0 0-2,0 0 0,-2 0-1,2 0-2,0 0-2,-1 1-3,1-1-3,0 0-4,0 0-5,0 0-2,0 0-5,0 0-2,0 0-3,0 0-2,0 2-1,1 0-2,-1-2 0,0 3-1,2-1-1,-1 0 1,2 3 0,-1-3 1,1 3 0,1 0 0,0 0 0,1 2 1,2-1 0,0 2 0,-1-1 0,2 1 1,1-1-1,0 0 1,0 1-1,1-2 1,1 0-1,-1 2 0,2-2-1,-1 1 0,1-2 0,1 2-1,-1-1-1,2 1 1,-2-3-2,2 2-1,-2-2 0,1 2 0,1-1 0,-2-1-1,2 0 0,-2 0-1,2 0-1,-1 1 1,-1-3-2,2 2 0,-2-1 1,2 0-2,-1 1 2,0-1-1,0-1 0,-1 1-2,2-1 1,-1 1-2,1 0 0,-1 0-1,2 0 2,-2 0-2,1-1 0,0 1-1,-1 1-1,1 0 1,0 0-2,0-1 1,-1 1 1,2 1 1,-2 0 0,1-3 2,0 3 1,0-3 1,0 3 1,-1-2 2,0-1 3,0 1 1,1 0 1,-1-2 2,1 2 1,-1-3 0,1 2 2,0-1 0,0 0 1,1-1-2,-1 0 2,2 0-1,-1 0 0,2 0-1,-2 0-1,3 1 0,-1-1-1,-1 0 0,2 2 0,-2-2 0,2 2-3,-1-1 1,1 1 0,-1-2-2,0 2 1,0 1-2,-1-1-1,2 0 2,-3 0-2,2 1 1,-2-3-1,0 3 1,0-2-1,0 1-1,-1-1 1,0 0 1,-1 1-1,1-2 2,-1 1 0,0 0-2,-1-1 2,1 1-1,0-1 0,-1 0-1,2 0 0,-2 1 0,1-1-1,1 1-1,-2-1-1,2 0 0,0 1-1,0-1-2,-1 0 0,2 1-1,-2-1-1,2 1 0,-2 1 1,1-2 1,1 0 2,-2 2 0,2-2 0,0 2 3,-1-1 0,0 1 3,1-2 0,-1 2 2,1-2 1,-1 0 1,0 3 1,0-3 0,0 0 2,0 2 0,0-2-2,0 0 2,-1 0-1,2 0 0,-2 0-1,1 0 0,0 0 0,0 0-3,0 0 1,0 0 1,-1 0-2,2 0 1,-1-2-2,0 2 1,2 0-2,-2 0 1,2 0-2,-1-1 2,1 1-2,-1 0 0,0 0 1,0 0-1,0 0 0,0 0-1,0 0-1,-1 0 0,1 0 0,-1 0-1,0 0-1,0 0 1,-1 0-3,0 0 2,0 0 0,0-2-2,0 2 0,-1 0 0,1 0 0,0 0-1,-1-2 0,0 2-1,0-1 2,0 0-1,0 1-1,0-1 2,-1-1-2,2 1 0,-2 0 1,1-1-1,0 1 0,-1 0 1,2 0 1,-2-1 3,2 1 1,-2-1 2,1 0 2,1 1 0,-2 0 1,2-1 1,-2 1 1,1 1 2,1-3 0,-2 3 2,2 0 1,-1-1 1,-1 0-3,1 0 0,-1 0-1,0 1 0,1-1-2,0 0 0,-1 1 1,-1 0-2,1 0 1,0 0-2,-1 0 0,-1 0 0,2 1-1,-2-1 0,0 0-1,1 0 1,-1 0 0,-1 0 1,1 0 1,2 0 0,-2 0 2,0 0-1,2-1 3,-1 0-1,0 1 1,2 0 0,-1-1 1,0 1 0,1-1 0,-1 1-1,2 0-2,-1 0 0,0 0 0,0-2-1,-1 2-2,1-1-1,-1 1-1,0 0 0,1 0-2,-1 0-1,-1 0 0,1 0 0,-2 0 0,0 0-1,1 1-1,-1 1 1,-1-2-1,1 0 1,-1 1-1,1 0-2,-1-1 2,0 1-2,0 0 2,-1 0 0,0-1-2,2 1 1,-2 0 0,1 0-1,0 0 1,1-1-1,-1 0 1,0 0-2,1 2 1,0-1-1,-1-1-1,1 0 1,1 1-2,0 0 0,0 0 0,0 0 0,1-1 1,-1 0-2,1 0 0,0 0 0,2 0 1,-2 0-1,1-1 1,0 0-1,0-1 1,-1 2 3,1-3 0,0 3 2,0-2 1,0 0 1,-1-1 1,1 1 1,-2-1 1,2 1 1,-2-1 1,0 1 3,1-2 0,-1 1 0,0 0 1,1-1 2,-1 0-2,0 0 1,1 2-2,-1-2 1,1 0 0,0 0 0,0 1 0,-1-1-1,1 1 0,-1-1 0,0 1-1,0 0-1,0 1 0,-1-2 0,1 1 1,-1 0-3,-1 1 2,2-1-1,-3-1-1,0 1 0,0 1 0,0-1 0,0 1-1,-1-1 0,-1 0 0,-1 0 0,1 0 0,-2 0 0,2 2-1,-2-2 0,0 2-1,-1-2 1,0 2 0,1-2 0,-2 1-2,1 0 1,-1 1 0,1-1 1,-1 1-1,1-1 0,-1 1-1,1 0 0,1-1-1,-2 2 0,1-3 1,-1 3 0,1-2 0,-1 2 0,1-2 0,-2 2 0,2-1 1,-1-1-1,1 1 1,-1 0 0,-1 1 0,2-2 0,-2 2 1,1-1 0,-1 1-1,0 0 0,2 0 0,-2 0 0,0 0-1,1-2 0,-1 2 0,0 0 0,0 0 0,2-1 0,-2 1 0,1-1 0,-1 1 1,0 0-1,2 0 0,-2 0 0,0 0 0,1-2 0,-1 2 0,0 0-1,0 0 0,0 0-1,0 0-3,0 0-4,1-1-6,-1 1-13,0 0-19,2-3-13,-2 3-13,0-2-16,0 2-16,1-2-12,-1-1-12,0 1-20,-1-1-19,1 3-10,-2-5-4,0 1 14,0 1 18,-1-2 23,0 1 21,-2 0 19,0 0 15,-1 0 14,-2 2 13,1-1 9</inkml:trace>
  <inkml:trace contextRef="#ctx0" brushRef="#br0" timeOffset="42997.4593">14369 16075 12,'-3'-3'33,"1"1"7,0 0 8,-1 0 8,1 1 9,0 1 9,-1 0 11,3 0 11,-2-1 14,2 1 17,0 0-11,0 0-35,0 0-20,0 0-13,0 0-6,0 0-5,0 0-2,0 0 0,0 0 0,0 0-1,0 0-1,0 0-2,0 0-6,0 0-3,0 0-6,0 0-4,2 1-2,1-1-4,1 2 0,0-1 0,2 1-1,2 1 0,0-1-1,2 2 1,1 1 0,0 1 0,1-1-1,2 2 1,-1-1 0,2 2 0,-1 0-2,2 1 0,-1-1-3,1 1-1,-1 1-2,2-1 0,-2 1 0,2 0 0,-1 0 1,2-1 1,-2 3 1,1-2 3,0 0-1,-1 1 0,1-1 2,-2 0 2,0 0 0,-1 0 0,1-1 1,-3 2 2,0-2 0,0 0-1,-2 0 0,-1-1-1,0 1 0,-2-1 0,0-1-2,0 3 0,-1-3-1,-1 1 0,-1-1-1,-1 1 1,-1 0 0,0-2-1,0 3 0,-1-2 0,-1 0-1,-1 0 0,-1 1-1,0 0-1,-1 1-1,-1-1-1,0 0-1,-1 2-2,-2-2-1,0 2 1,0 0-2,-1-1 1,-2 1-1,0-1-1,0-1-1,-1 1 0,0-1 0,0 0 0,-2-2 1,1 1-2,-1-2 2,1 0 1,1 0 1,-2-3 0,1 3 0,0-3 0,1 1 0,0-2 2,1 0 2,1-1-1,1-1 1,-1 0 0,2-2 0,1 1 1,1-3 0,0 0-1,0-2 0,2 1-1,1-2 1,0-2 2,1 1 0,1-2 2,2-3 0,0 2 2,1-2 0,2-1 1,0 0 0,1 0 1,0 1 0,2-1 0,0 1 1,0 0 2,1 2-1,1 0-1,0 1-1,-1 1 0,1-1-4,-1 3-4,0 1-5,0 0-9,1 0-14,-1 2-21,-1 0-20,0 1-17,0 0-30,-2 0-30,1 2-4,1 0 7,-2-1 13,-1 1 13,-1 0 15,0 1 14,-4 1 15,0 0 13,0 0 13,5 0 13</inkml:trace>
  <inkml:trace contextRef="#ctx0" brushRef="#br0" timeOffset="43881.5099">14962 15928 2,'0'0'24,"-2"-1"10,2 1 5,0 0 8,0 0 8,0 0 7,-1 1 8,1-1 9,0 0 10,-1 3 11,0-1-7,1-2-22,0 1-17,0 2-15,0 1-7,1-1-5,0 0-3,-1 2 0,2-1-1,-1 2 0,1 0 0,0 0 0,0 1-1,1-1-2,0 2-1,1 0-2,1 1-2,-2 1-1,2 0-1,-1 1-1,1 0 0,-1 0 0,1 2 0,0-1 0,-1 2-1,1-2 1,-1 3 1,1-1-2,0-1 1,0 1-1,1 0-1,-2-1-2,1 0 0,0 0-1,1-1-1,0 2-1,0-3-2,0 0 2,0-1-2,0 1 0,1-2-1,0 0 0,0-1 0,0 1 0,1-4-1,1 2 1,-1 0 0,0-2-1,1 0 1,-1-1-2,1 0 1,1-1-1,-1-2 1,0 2 0,0-3 0,1 0 0,-2 0 1,1-3 1,0 2-1,-1-2 2,0 0 1,0-2 1,1 1 1,-1-2 1,-1 1 3,0-2 0,1 0 1,-3-2 3,1 1-1,0-2 2,-1 0 2,0-1 1,-1 0 0,0 0 1,-1-1 0,0 0 0,-1 0-2,0-3 1,0 3-1,0-2-3,-2 2-1,1 0-1,-1-1-1,-1 4-2,1-2 0,-1 2-2,0 0-2,0 2 1,-1 0 0,1 2 0,0 1 0,0 1 1,1 0 1,0 3 1,0 0-1,0 0 0,0 0 1,0 0-2,-3 3 1,2-1-1,-1 2-1,1 0-1,0 2 0,0 1-3,1 1 0,0 1-3,0 3-2,2 0 0,0 1-1,0 1-2,2 1-2,1 0 0,1 1 1,3-1 0,-1 0 2,1-1 0,3 0 2,-1-1 0,1-2-2,1 1 2,1-2 0,0-3 0,0 0 0,1-3 2,-1-1 2,2-2 4,-2-1 1,2-3 1,-2-1 2,1-1 2,-1 0 2,1-3 2,-2-1 2,1-1 4,-3-3 3,1 0 2,0-2 3,-1 0 2,-2-2-1,1-2-1,-3 2-3,0-3-1,-1 1-4,0 0-2,-3-1-4,0 1-8,0 0-9,-3 2-11,0-1-22,-1 2-27,-1 0-26,-1 1-24,-1 2-19,-2 1-17,-1 0-31,0 3-31,-1 0-1,-3 3 12,1 0 21,-3 2 22,2 2 24,-1 0 20,-1 3 23,1 0 17,-1 4 18,1-2 12,1 3 10</inkml:trace>
  <inkml:trace contextRef="#ctx0" brushRef="#br0" timeOffset="44977.5726">16523 15797 1,'-6'-7'34,"1"1"11,0 1 12,0 1 13,-1 1 13,1 1 14,2 0 14,-1 0 15,2 2 19,2 0 18,0 0 0,0 0-20,0 0-30,0 0-45,0 2-26,3 0-15,0 3-6,1-1-4,3 1 0,0 3 3,2 2 2,2 1 3,2 1 1,1 3 1,1 0 2,2 2 2,1-1 1,1 2 1,-2 1 0,3-1 0,-2 1-2,3-1-2,-1 0-2,-2-1-3,2 0-2,0 0-1,-2-1-1,1-1-1,-1 0-1,0-1 2,-1 1-1,-1-1 2,0-1 2,-2-1 0,1 0 2,-4-1 3,1 0 3,-2 0 4,-1-1 4,-2-3 2,0 2 7,-1-2 2,-2 1 4,-1-3 7,-1 2 0,-1-2 5,-1 2 1,-2-1 5,0 1 4,-1 0 2,-3 0 1,-1 1-1,0-1 1,-3 2-2,-1-1-3,-1 1-4,-1-2-5,-2 1-2,-1 0-7,-1 1-2,0-2-8,-1 0-6,0-2-7,1 2-11,0-2-5,1 0-4,-1 0-5,2-3-8,0 2-2,2-1-6,-1 0-3,3-1 0,1 0-8,1-1-1,1 1-16,1-2-13,0 0-21,2 0-20,1 0-22,1 0-23,1 0-22,0-2-21,2 2-31,1-2-29,1-1-30,0-2-24,2 0-10,1-2 1,2 0 29,0 0 37,1-1 35,1 1 35,2-3 30,-1 1 26,1 1 23,1 0 18,-1 1 18,2-1 14</inkml:trace>
  <inkml:trace contextRef="#ctx0" brushRef="#br0" timeOffset="45738.6161">17642 15562 1,'-6'-14'35,"1"2"12,0 1 13,-2 2 12,3 1 14,0 2 15,1 1 16,0 3 18,1-1 23,1 2 23,1 1 25,0 0-18,0 0-58,0 0-36,-1 3-24,1 0-15,1 2-8,-1 2-5,2 3-4,0 0 0,0 4-5,1 2-4,1 2-7,0 4-7,2 2-4,-2 2-2,1 1-3,1 2 1,-1 2 1,-1-1 0,3 3 4,-3-1 0,0 0 2,1 0 1,-1 0 2,-1-2 5,0 0 3,1-1 2,-1-4 0,-1 0-2,1-3-3,-1-3 0,0-1-3,0-3-2,-1-3-1,0-2-1,0-2-2,-1-3-1,1-1-2,-1-1-2,1-1-4,-1-2-2,0 0-1,2-1-1,0-1 2,1 0-2,3-1 0,0-2 0,1-1 0,2-2 0,3-1 0,1-1 0,3-2 0,0-1 1,4 0 0,-1-1 1,3-2-1,0 4-1,1-2-1,-1-1-2,1 3-2,0 0 0,-1 2-1,-2 1-1,0-1-2,0 3 1,-3-1-1,0 1 0,-2 3 0,-1 0 0,-2 1-1,-2 1 2,0 1 0,-2-1 2,-2 1 5,-2 1 6,-1 1 5,0 1 6,-2 0 4,-2 1 5,-2 1 3,-1 1 2,-1 0 4,-2 4 2,-2 0 4,-3 2 3,-1 2 3,-2 2 2,-1 0 3,-2 3 1,-1 0 3,0 1 2,-2-1 3,2 2 1,-1 0 5,0-2 1,2 0-1,1-1 2,1 0-4,1-1-2,3-1-2,0-1-6,2 0-6,2-1-12,0 1-9,3-2-9,1-1-12,2 0-14,1-1-14,2 0-16,1-1-16,2 1-17,1-3-17,3 0-10,1-2-9,1 2-13,3-2-15,1-2-31,3 2-37,0-1-57,2-1-54,2-1-5,-1 0 17,1 0 35,1-1 37,0 1 36,0-1 32,1 0 26,-1-1 24,0 0 22,0 0 19,1 0 19,0 1 14</inkml:trace>
  <inkml:trace contextRef="#ctx0" brushRef="#br0" timeOffset="46023.6324">18867 16426 4,'0'-2'41,"0"2"13,-2-1 14,2 1 15,-2-1 16,2 1 16,0 0 19,-2 1 20,2-1 23,0 0 28,0 0 32,-2 1-21,2-1-73,0 0-44,-1 2-25,1-2-15,-2 0-7,2 0-3,-1 2-1,1-2 0,-2 0 0,2 0-1,-2 1-2,2-1-5,-2 1-10,2-1-17,-3 1-22,3-1-29,-2 0-34,2 0-29,-1 2-25,1-2-20,-2 0-14,2 0-33,0 0-32,0 0 2,0 0 16,0 0 22,-3 3 25,3-3 23,-4 2 24,1 0 24,3-2 19,-3 3 16,0-1 14,1 1 9</inkml:trace>
  <inkml:trace contextRef="#ctx0" brushRef="#br0" timeOffset="52063.9779">1602 7575 32,'-1'-5'42,"0"-2"11,0 2 10,-1 0 12,-2 1 12,2 2 12,-1-1 14,1 0 14,0 2 17,0 0-3,1-2-21,1 3-30,0 0-38,0 0-22,0 0-12,0 0-6,0 0-1,0 0-1,0 0 0,0 0 2,-2 2 3,2-2 0,-3 1 1,1 0 2,0 0 2,0 1 0,-1 0 1,1-1 0,-1 1-1,1 0-1,0 1-2,-1 0-2,0-1-3,0 1 0,0 1-3,0 1-1,-1 0-1,0 1-2,0 0 0,1 1 0,-1-1 0,1 2 0,-1 2 0,1-1 0,-1 1-1,0 1 1,-1 1 0,2-1 1,-1 3 0,0 0 0,-1 2-1,1 1 1,-1 0-1,0 2-1,0 1 0,0 2 0,0-1-2,0 1-2,0 3 1,-2-1-1,2 2-1,0-2-2,0 1-2,0 1-2,-1 0 0,0 1-4,1 0-1,0 0-2,0 1-1,-1-1 1,2 2 2,-1-1 1,1 0 3,0 0 2,0 1 2,1-1 2,-1-2 2,1 3 1,0-2 3,0 0 2,1 2 2,0-1 3,1 0 2,0 0-1,1 1-3,1 0-1,0 1-1,1-1-1,1 0-2,3 0-1,-1 0-1,1-1-2,1 0-3,1 0-1,1-1-1,1 0-3,0-1 0,2 0-2,-1 1-2,2-2 1,0-1 1,1 2 1,-1-1 2,1-2 1,1 2 1,-1-3 3,2 2-2,-2-3 2,2 1 1,-2-2 1,2-1 0,-2 0 0,2-2 0,-2 0-3,1-2-4,-1-1-13,1-2-17,0 0-16,0-2-13,-1 0-12,1-3-10,-1 0-17,0-2-18,0 2-11,0-4-3,-1-1 6,0 1 13,0-3 14,-1 0 13,1-3 17,-2 1 14,0-1 12,0-2 10,-1 0 9</inkml:trace>
  <inkml:trace contextRef="#ctx0" brushRef="#br0" timeOffset="53791.0767">31307 7964 22,'0'0'41,"2"0"9,-2 0 12,0 0 10,2 1 11,1 1 12,-1 0 12,0 0 12,0-1 16,1 1 14,-1-2-19,1 3-49,0-3-32,0 2-23,0 0-11,0 0-5,2 1-2,-1-3 1,0 3 3,-1-1 3,1 1 2,0 1 4,1-2 0,1 4 3,-1-3 2,1 2 1,0 1 1,1-1-2,0 2 2,1-1 0,-1 1-1,1 1-1,0 0-1,0-1-1,0 3 0,0-2-2,1 2 0,-1 1-2,0-1-1,1 1 0,-2 0-3,0 3-1,1-2-4,-1 1-4,1 1-4,-1 1-2,-1 1 0,1 0 0,0 2 3,-2-1-1,0 2 3,0 0-1,-1 1 2,0 0 0,1 2 1,-2 0 2,-1 1 2,0-1 2,0 2 3,-1-1 0,0 0 1,-1 2-3,0 0 0,0 0-4,-1-1 0,0 1-2,0 1-2,-1-2-1,0 1-2,0 0 0,0 0-3,-2 0-1,2-1-2,0 0-2,-1 0-3,0 1-1,-1-1-1,1 0-3,-1 0 0,0 0-3,-1-1 0,0 0 1,1 1 1,-1-2 2,0 0 1,1 0 2,-2 0 0,1-1 4,0-1 2,0 2 2,0-3 3,0 2 1,-1-1 3,1 0 2,0-1 0,-1 1 0,1-2 0,0 2-1,-1 0 0,1-2-2,-1 2 0,0 0-2,1-1 0,-2 0-2,0-2-2,0 2 0,1 0-1,-2 0 0,0-1-1,0-1-2,1 0-1,-2 0 0,1-1-3,1-1 1,0 0 0,-2-1-1,2-2-2,1 1 2,-1-2 1,1 1-2,-1-1 2,2-1 1,0 0 2,0-1 0,0 0 2,1 0 2,-2-1 1,2-1 2,-1 0 0,1-1 3,0 0-1,1 1 0,-1-1 2,-1-1-1,1 0 0,2 1-2,-1-3 0,0 1-1,0 0-2,0 0 0,0-2-1,1 1-2,0 0 0,0 0-3,-1 0 1,1 0-2,0-1-1,0 1-5,1 0-5,-1-1-7,1 2-15,-1-1-20,1-1-17,-1 0-17,1 1-11,0 1-10,1-4-25,-1 3-25,1-3-4,0 0 9,0 5 14,0-5 18,0 0 17,0 0 18,0 0 17,0 0 15,0 0 14,0 0 10,0 0 9</inkml:trace>
  <inkml:trace contextRef="#ctx0" brushRef="#br0" timeOffset="60417.4557">3601 4418 4,'1'-7'21,"-1"1"10,-1-2 5,0 2 6,0 1 6,-2 0 7,2 2 5,0 0 7,0-1 8,1 1 8,-1 1-10,0-1-24,1 0-13,0 2-10,0-3-4,0 2 2,0 2 2,0-2 4,0 2 2,0 0 4,0 0 4,0 0 1,0 0 3,0 0 2,0 0-1,0 0 0,0 0-2,0 0-2,0 0-3,0 0-5,0 0-5,0 0-5,0 0-4,0 0-5,0 0-3,0 0-1,0 0-2,1 1 0,0 2-2,-1-1 0,1 0 0,0 2-2,0 0 0,-1 0 0,2 3-1,0 0 0,-1 1-1,1 2 2,-1-1-1,1 1 0,-1 2 0,0-3 1,0 4 0,0 0-2,0 0 2,-1 0-2,1 1 0,0 1 0,0-1 0,-1 1 0,0 0 1,0 1-2,0-1-1,0-1 0,0 3 0,0-2 0,0-1-1,0 2 0,0 0-2,0-1 0,0 0-1,0 0 0,0 1 0,0-1-2,0 0 0,0 0-1,0 0-1,1 0 0,0 0-1,0 0 0,-1 0-1,1 0 0,1 1-1,-1-1 3,1 1 1,-1-1-1,1 1 2,1 0 3,0 0-1,-1 0 4,0 0 0,0 0 1,1 0 2,0 0 0,0-1 2,-1 2 1,1-2 1,-1 2 1,0-3-1,1 1 0,0 1 0,-2-1 0,1 0-1,-1 1 0,1-2 0,-1 1-1,0-2-1,0 2 1,-1 1 0,1-1-1,0-1-1,-1 1 0,2-1 0,-1 1 0,-1-1-2,1-2-1,0 3 0,0-2-1,-1 0 1,1 0-2,0 0 1,0 0 0,-1 1-1,1-1-1,1 0 1,-1 0-1,2 0 0,-2 1-1,1 0 0,-1 1 0,0-1 1,1 0-2,-1 0 0,1 0 0,-1 0-1,1 1 0,-1-1-2,1 0 1,-1 1 0,1-1 1,-1 1 0,1-2 1,-1 2 1,1-1 2,-1 1 0,1-2 2,1 1 1,-1 0 1,0 0 2,0-1 0,0 1 2,0 0 2,0-1 0,0 0 1,0 0 0,0 0-1,-1 0 0,1 0 0,0 1 0,-1 0-1,1-1-1,0 1 1,1 0-1,-2 2 0,1-3-1,-1 2 0,1-1-2,0 1 2,-1-1-1,1-1-1,-1 1 0,1 0 0,1-1 0,-1 1-1,0 1 1,0-3-1,0 2-1,0 1 0,1-3 0,-1 2 0,0-2 0,-1 1-1,1 0 0,-1 0-1,1-1 0,-1 1-1,1-1 0,-1 1-1,-1 0 0,1-1-1,0 0-1,0 1 1,-1-1-1,1 1-1,-1-1 0,0 1 0,0-1-1,0 1-1,0-1 0,-1 1-1,1 0 1,-1 0 1,0 1 0,0 0 2,1-2 1,-1 3 2,0-1 0,0 0 2,1-1 1,-1 1 1,0-2 2,0 1 0,1-1 1,-1 2 2,0-2 1,0-1 0,1 0-1,-1 0 1,-1 0-2,2 0 1,-2 0 0,2-2-1,-3 1 0,2-1 0,1 0 1,-1 0-1,0-2-1,0 0 0,1 1 1,-1-1-1,0-2 0,0 2 1,0-2 0,0 0-1,0-1 1,1-1 0,-1 1-2,0 0 2,0-1-2,1 0 1,0-2 0,0-1-1,-1 2 0,1-2-2,0 0 1,0 0-3,0 3 1,0-3 0,0 0-1,0 0 1,0 0-1,0 0-1,0 0-1,0 0 0,0 0-1,0 0 1,0 0-2,0 0 1,1 1-2,-1-1 2,3 1 1,-1 0 0,0 0 1,1 1 0,2-1 1,-1 1 0,1-2 1,1 2 1,0-1 1,0 0 0,2 1 2,-1-1 0,1 1-1,1-1 1,1 1 1,0-1 0,0 0 0,2 1-1,-1-1 1,1 0 0,0 1 1,0-2-1,1 1 1,1-1 1,0 0-1,0 0 0,2 0 0,-1 0 1,1 0 0,0-1-2,2-1 1,-1 1-1,1 0-1,0-1-1,0 0 0,0 0-1,-1-1 0,1 1-2,-1 0 0,-1-1 0,2 3-1,-3-1-1,2-1 0,-2 1-2,1-1 0,-2 1 1,2 0-1,-1 0 0,1 1-1,-1-2 1,1 1-3,-2 1 1,2-2 1,-1 1-2,1 1-1,-1-1 0,2 0 0,-1-1-2,2 1 1,-2 0 2,1 0 1,1-1 1,-1 1 2,1 0 2,-1 0 2,1-1 0,1 2 3,-3-1 0,1-1 2,-1 1 1,2 1 2,-3-1 3,2-1-1,-2 2 1,1-1-1,-1 1-2,1-1 1,-1 0-3,0 0 0,-1 1 2,1-1-1,-1 1 0,1 0 0,-1 0 0,1 0-1,-1 0 1,2 0-1,-2 0 1,1 0-2,-2 0 0,1 1 0,0-1 1,0 1 0,0-1-1,-1 1 1,2-1-1,-2 0-1,2 1 1,-2-1-2,1 0 1,0 0-2,0 0 0,-2 0 0,2 0-2,0 0 0,-1 0-1,1 0-1,-1 0-1,1 0-1,-1 0 1,0 0-3,1-1 2,-2 0-1,2 0-1,-2 0 0,2 1-1,-1 0-1,0 0 0,1-3 0,-2 3-2,2 0 1,-2-2 2,2 2-2,-1 0 1,0-2 2,1 2 0,-2-2 3,2 1 1,-1 0 1,1 0 1,0 0 2,0 0 1,0 0 2,1 0 3,-1 0-1,1 1 2,0 0 1,1-1 0,-1-1-2,1 2 3,-1 0-2,2 0-1,-2 0 0,3-1-1,-2 1 0,1 0 1,0-1-1,1 1-1,0 0 0,0 0 0,0 0 0,0 0-1,2 0-1,-1 1 0,-1-1 0,1 1 0,0-1 0,-2 2-1,2-1 1,-1-1-4,0 0 2,0 0-2,-2 0 0,2 0-1,-2 0 1,1 0-2,0 0-2,0-1 0,-2-1-1,3 2-3,-2-1-1,1 0 0,1-1-2,-2 1 0,1-1 0,0 0-4,1-1 3,-1 3 1,1-2 1,0 0 0,0 1 3,0-1 3,0 0 0,1 0 2,1 2 3,-2-3 1,2 3 2,-1-3 1,0 2 3,0 0 2,0 1-1,0-1 2,0 0-2,-1 0 2,1 1-3,-2 0 1,2 0-2,0 0-1,-1 0 0,1 0-1,-2 0-2,2 1 1,0 0-1,-1 0 0,1-1-1,-1 1-1,-1-1-1,1 1-2,-1-1 0,2 1 0,-3 1 0,1-2 0,0 0-1,-1 1-1,1 1-1,-2-2 0,1 0-1,-1 1-2,1 0-1,-2-1 0,2 1 0,-1 0 1,1 1-2,-1-1 0,1 0-2,-2 0 0,3-1 0,-2 2 0,1 0 0,-1-1-1,1 1 3,-1 0 0,1 1 1,-1-2 3,2 3 1,-2-2 3,1 1 0,-1-1 1,2 1 4,-2-1 2,2 3 1,-2-4 0,2 2 1,-1 0 3,-1-1 0,1 1-1,-1-1 1,1 0-2,-1 0 0,0 0 1,0 0-1,1 0-1,-1 0-1,1 1 0,-1 0-1,2-1 0,-2 0 1,2 0-1,-2 1-1,2-3 1,-1 3 0,1-1 0,-1 0-1,1 1 0,-2-1-1,2 0-1,0 0 1,-2-1-2,1 2 1,-1-1-1,0 0-1,-1 0 0,1 1-2,-2-3 0,1 2 0,-1 1-2,0-1 1,0 0 0,-1 0 0,-1 0 0,2-1-1,-2 2-1,1-1 2,-2 1-2,1 1 1,-1-2-1,0 0 0,-1 2 0,2-1 0,-2-2 0,0 2-1,1 0 1,-2-1 0,0 0-2,0 1 1,1-1 1,-3 1 0,1-1-2,-1 0 2,1 1-1,-2-3 1,0 3 1,-2-1 1,0 0-2,-1-1 0,1 0 0,-3-1 1,0 0 0,0 0 1,0 0 0,0 0-3,0 0-1,-2-2-10,0-1-15,-1-1-18,-1 0-24,-2-2-23,-2-1-20,-1-1-16,-2-3-18,-3-2-26,-2-1-25,-3-1 2,-2-1 15,-1-4 21,-4 1 20,-3-4 23,-4 0 20,-1-2 20,-3 0 18,-1-3 14,-1 2 11</inkml:trace>
  <inkml:trace contextRef="#ctx0" brushRef="#br0" timeOffset="62425.5705">3997 4304 14,'-3'0'33,"-2"1"6,1 0 8,0-1 8,1 1 8,0-1 9,0 1 9,1-1 10,2 0 8,0 0 9,-3 0-15,3 0-32,0 0-21,0 0-10,0 0-6,0 0-4,0 0-3,0 0-1,0 0-1,0 0 0,0 0-1,0 0 1,2 2-1,0-1 3,2-1-1,0 2 0,1-2 0,2 3-2,2-3 1,-1 2 0,2-1 1,1 1 2,1 0 1,2 0 1,-1 1 0,1-1 3,2-2-1,1 2 1,-1-1-2,1 1 0,0 0-1,2-2-1,0 1-1,0-1-2,1 0-1,-1 0-1,2 0-2,1 0 0,-1 0-2,1-1-2,2 1-1,0-1-5,1 0-1,1 0-2,0 1-1,1 0 0,1 0 1,0 0 1,1 1 1,0 0 1,1 0 2,1-1 1,0 1 1,-1 0 1,1 2 3,0-3 1,1 3 3,-1-3 1,0 2 2,2-1-3,-1 0-1,-1 2-1,0-2-2,1 1-3,-1 0-1,1 0-3,-2-1-3,1 2-1,-1-2-2,0 1-2,-1 0-2,0 1-2,0-1-2,0-1-1,1 1-1,-1 0 2,0 1-1,0-2 3,0 1 3,0 0 2,1 0 3,-1-2 1,0 1 1,0 1 4,0-1 1,0 0 2,1-1 2,-2 2 4,0-2 0,1 0-1,-2 1 0,0-1-3,0 0-1,0 0-2,-1 1 0,1-1-3,-1 1 0,-1 0-3,-1 0 0,0-1-1,0 0-1,-1 0-1,-1 0-2,2 0 1,-2 3-2,1-3-2,-2 0 0,2 0 0,-2 2-3,2-2 1,-2 0-1,1 0 2,1 1 2,-2 0 1,2-1 2,-1 0 2,1 1 1,0 0 0,0-1 3,0 1 3,0-1 1,-1 0 2,1 0 1,0 0 2,1 0 2,-2 0-1,1 0 0,0 0 1,0 0-1,1 0 1,-2-1 0,1 0 0,0 1 0,1-1-1,-1 1 0,0 0-1,0 0-1,0 0-2,0 0 0,-1-1-2,1 1-3,-1 0-1,-1 0-2,1 0-1,-1 0-3,0 0-2,1 0-2,0-1-2,-2 1 0,2 0-2,0 0 0,0 0 1,-2-2 0,3 2 2,-1 0 1,2-3 2,-2 3 2,2-3 1,0 1 1,1 0 3,-2 0 1,3-1 3,-1 0 1,1-1 2,0 1 1,0-1 0,1 0 1,-1 0-1,2 0-2,-1 1 0,0-1-1,0 0-2,0 0 0,0 2-3,-1-1-1,0 0-1,-3 1-1,2-2-1,-1 3-3,-1-1 0,-2-1 1,1 1-3,-1 0-1,-2 0-1,2-1-1,-2 1 0,-1 0-1,1 1-1,-1-1 1,-2-1-1,1 1 0,-1 0-1,0-1 3,-1 2-1,0-1 3,-2 0 1,1 2 1,-1-3 3,-1 2 0,0 0 1,-1-1 2,-1 1 0,0-1 2,-2 1 2,0 0 1,0 1 0,-1-2 0,-1 2 0,-1 0-1,-1 0 0,0 0-1,1 0 0,-2 0-1,0 0 0,-1 0 1,0 0-2,0 2 1,0-2 0,-1 1 0,1 0 1,-1 1 0,2 0-1,-2 0 2,1-1-1,0 4 1,1-2-1,-1 1 2,0 2-1,-1-1 1,1 0 1,0 2 0,-1-2 0,1 3-1,-1-1 0,1 1 1,-1 0-1,1 1-1,-1-1 2,-1 2-1,1-1-1,0 2 2,0-1-2,-1 1 0,0 0 1,0 1-3,0 0 1,0 1-1,0-1 1,0 2 0,0-2-2,0 3 1,0-1-1,0 1-1,0-1 0,-1 1 0,0-2-1,0 1-1,1 0 0,0 1-1,0-1 1,-1 0 0,1 0-2,-1 0 1,1 0-2,-1 1-1,1-1 0,0 3 1,0-3-3,0 1 1,-1 0-1,0-1-1,1 3 1,0-3 0,-1 0-3,1 0 1,0 1-1,0-1 1,0 1 1,0-1 1,0 1 2,0-1 2,0 0 1,0-1 3,0 0 0,0 0 3,0 1 0,0-2 2,1 1 1,-1-2 1,0 1 2,1-2 1,-1 2-1,1-1-1,-1 0-1,1-1 0,0 1 0,0-1 0,-1 0-1,1 1-1,0-1 0,0 1-1,0 0 1,0 0-1,0 0 1,0-1-2,0 2 2,2 0-1,-2-1 0,0 0 0,1 3-1,-2-2 0,2 0-1,-1 1-1,-1 0 1,2 1 0,-1-2 0,-1 2-1,1-2-1,0 2 0,0-1 0,-1 0-1,0 0-1,0 0-1,0-2 1,0 0 0,0 0-1,0 0 0,0 0 0,0-1-1,0 0 0,0-1 1,0 0-1,0-1 1,0 2-2,0 0 2,0-3-1,0 1 0,0 1 0,0-1-2,0 1 1,0 0 1,0-1-2,0 0 0,0 1 0,-1-1 0,1 0-1,-1 2 0,1-2 2,-1 1-2,1-1 0,0 1 0,0 0 0,0 0 1,0 0 0,0 0 0,0-1 0,0 1 1,0 0 2,0-1 0,0 1 2,0-1 1,0 1 0,0-1 0,0 0 3,-1-1 0,1 2 0,-1-2 1,0 0 2,1-1 0,0 1 0,-1 0 0,1-2 0,-1 2-1,0-1 0,1 0 0,0 0 1,0 1-2,-1-1 2,1 0-1,-1 2-1,0-2 0,1 2 0,-1-1-1,-1 0 1,1 0-1,1 1 2,-1-1-2,0 1 1,1-1-1,-1 1 0,-1 0 0,1 0-2,-1 1 1,1-2 0,-1 2 0,2-1-1,-2 0 1,1 1 0,-1-2 0,1 1-1,0-1 0,-1 0-1,2 1 1,-2-1 1,1 2-2,0-1 0,0-1 0,1 1 0,-1 1 0,-1-2 0,2 2 0,-3-1 0,2 1-2,1-1 2,-1-1-1,-1 3 0,2-2 1,-1 1-2,0 0 1,0-1-1,1 1 1,-1-1 0,0 2 0,0-1 1,1 0-2,-1-1 0,0 2-1,0-1 1,1-1 0,-1 1 0,0 1 0,1-2-1,-1 1 0,0-1 1,0 1-1,1-2 0,-1 2-1,0-2 1,0 1-1,1-1 1,-1 0-1,1-1 1,0 1-1,0-2 1,-1 1-1,1 0 1,0-1-1,0 1 1,0 0 0,0-1 0,0 2-2,0-2 1,0 1 0,0 0-1,0 1 1,-1-1 0,1 0 1,0 1-1,0-2 2,0 2 0,0 1 0,0-1 1,1 3 1,-1-3 0,1 3 2,-1-1 2,1 1 2,-1 0 2,0 0 3,0 1 3,0-1 1,0 0 1,0 0 2,0 1 0,0-1 2,0-1 0,0 0 1,0 0 0,0 0-1,0-1-1,0 1-1,1-1-2,-1 1-2,1-1-3,-1-1-3,0 0 0,1 2-1,-1-2-1,0 1-3,0 0 1,0 0-3,0-1-2,-1 0-6,0 0-8,0-1-15,0 0-21,-1-1-21,2 1-20,-2-3-20,1 1-15,-3-1-33,1-1-32,3-2-3,-5 0 13,-1-1 18,-1-2 21,-2-2 20,-2 0 19,0-2 20,-2-1 17,-1-2 15,-4 0 12,1-1 11</inkml:trace>
  <inkml:trace contextRef="#ctx0" brushRef="#br0" timeOffset="65068.7217">4024 6515 5,'-3'0'30,"1"2"6,0 1 8,-1-3 8,0 2 8,1-1 9,1 0 10,1-1 12,0 0 12,0 0 15,0 0-8,0 0-26,0 0-19,0 0-11,0 0-9,0 0-4,0 0-4,0 0-1,0 0-1,0 0-2,0 0-1,0 0-1,0 0-5,0 0-3,1 2-3,1-1-3,-1 0 0,1 0-1,1-1-1,-1 3 1,2-3 0,-1 2 2,2-1 0,-1 1 1,2 0 2,-1 0 1,0 0 1,2 0 0,-1 0 0,0 0-1,1 0-1,1 0-3,-2 1 0,1-1-2,1 0-1,0-1 0,-1 1-1,1-1 0,-1 1 0,2 0-1,0 0 0,-1 0 0,1 0-1,0-1-1,1-1-1,0 3 0,0-2 0,1 1-1,-1 0-1,2 0 0,-2-1-1,1 1-1,1 0-1,-1 0-2,1-1 0,-1 1-2,1 0 0,0-1-1,-1 1 0,1 0-1,-1 0 0,1-2-1,1 2-1,-1-1 1,1 1-2,-2-1 1,2 0-2,1 0 2,-1 1-2,1 0 0,0-1 1,1 1-3,0-1 1,0 1 3,-1 0 1,2 0 1,-2-1 1,1 1 1,0 0 2,0 0 0,-1-1 3,0 0 1,1 0 1,0-1 2,0 2 2,-1-2 2,1 2 0,-1-2-1,1 1-1,-1 1 0,1-1-1,-1 0 1,1 0-1,-1 0 1,0 0-2,0-1-1,1 1 0,-1-1 0,1 1 0,-1-1-1,1 2 0,-1-2 0,1 0 0,-1 0-1,0 0-1,1 0 0,-1 0 0,1 0 0,-2 0-3,1 0 2,0 0-2,0 0-2,-1 0 1,1 0 1,-1-2-2,-1 2 0,1 0-1,-1 0 0,1-1-1,-1 1-1,-1 0-1,1-1 1,-2 1 0,2 0-2,-3 0 1,1 0 1,1 0-2,-2 0 1,1 0-3,1 0 1,-3 0 1,1 0-1,-1 0 1,2 0-2,-2 0 1,0 0 2,-1 1-2,2-1 1,-3 0 0,1 1-1,-1-1 1,1 0 0,-2 0 0,0 2 1,0-2 0,-2 0-1,1 0 2,-1 0 0,-1 0 2,-2 0 0,0 0 2,4 0-1,-4 0 0,0 0 3,0 0 0,0 0 2,0 0 0,0 0 0,0 0 1,0 0 0,0 0 0,0 0-1,0 0-2,0 0 1,0 0-3,0 0 1,0 0 0,1-2-2,-1 2-1,2-2 0,-1 0 0,1 0-2,-1-1 0,1 0 1,-1 1 0,1-3 1,0 0 0,1 0 1,0-1 0,0-2 2,0 2-2,2-2 2,-1 1 1,-1-1-3,1 2 2,0-2 1,0 2-2,1-2 0,0 2-1,0-1 1,-1 2-1,1-2 0,-1 2 0,0-2 1,0 2 1,2 0-1,-3-1 0,1 1 2,0-1 0,0 3 1,1-2 0,-2-1 1,3 2 1,-3-1 1,2-1 0,-1 2 0,0-2 0,0 1 1,1-1-1,0 0 0,0 1 1,0-1-1,0 0 1,0-1-1,1 1 1,1 0-1,-1-2 0,0 1-1,1 0 2,0 1-2,0-2 0,0 3 0,-1-3 1,1 1-1,1 0-2,-2 0 3,1-1-1,0 1 0,1 0 0,-2 0-2,2 0 1,-1-1 1,1 1-2,-1 0 0,0 0 0,-1-1 1,1 1 0,1-1 0,-2 1 0,1-2-1,0 2-2,0-1 2,0-1-1,0 1 0,-1 0 0,2-1-2,-1 2 0,-1-1 0,1 0 1,0 1-2,0-1 1,-1 0-1,0 1 0,0 0 0,-1 0-1,2-1 0,-1 3 0,0-2 0,0 2 0,0-2 0,1 2 0,-1 0 0,0-2-1,0 2 0,1 0-1,-1-1 0,1 0-1,0 1 0,-1-2 1,2 2 0,-1-1-2,-1 0 2,0 1-1,1-2-1,1 3-1,-2-2 0,0 1 1,0-1-1,1 1 1,-1-1-2,0 1 2,0-1-1,0 2 1,1-1 0,-1-1-2,0 1 1,-1 1-1,0-1 1,0 1-1,1-1-1,0 0 0,0-1 2,-1 2 0,0-1-2,1 0 1,-1 1-1,1-1 0,-1 2 1,0-3-1,0 1 0,1 1 1,-1-1-2,1 0-1,-2 1 2,1 0-2,0-1 1,1-1-1,-2 1 1,2 2 0,-1-3-1,0 3 1,-1-2 2,2 0 0,-1-1 1,0 2 3,0-1-1,-1-1 0,1 3 2,2-4 0,-2 2 1,0 1 0,0-2 1,0 2 1,1-1 2,0-2-2,-1 4 0,0-4 0,1 2-1,0 0 0,1 0-1,-1 0 1,-1 0 0,1 0-1,0 0 0,0 1 0,0-1 0,0-1 0,-1 0 0,0 2-1,1-1 0,0 0-1,0 1-1,-1-1 2,1-1 0,-1 2 0,1-1 0,-1 0 1,1 2 1,-1-2 1,1 1 0,1 0 2,-1-2 0,0 1 0,0 2 3,0-2-1,1 1 2,-1-1 0,0 0 0,-1 1 1,1-1-1,1 1 1,-2 0-1,0-1 1,0 1-1,1 1 0,0-2 0,-1 1-1,0 1 1,0-2-1,0 0-1,1 1 1,0 0 0,-2-1 0,1-1-1,0 2 1,0-1-1,0 0-1,1 1 2,-1-1 1,0-1-2,0 1 1,1 1-1,-1-1 2,1 0-1,-1-1 1,0 0 0,1 0-2,0 0 1,1 0 0,-1-1 0,0 0-1,0 2-1,0-1-1,1 0 1,-2 1-2,1 1 2,0-3-2,-1 2-1,2 0 0,-1-1 2,-1 0-2,1 3 0,0-2 1,-1-2-2,2 2 0,-1 1 1,0-2-1,0 2 1,1-2 1,-1 0-1,0 1-1,-1 0 0,1-1 0,0 1-1,1-2 0,-1 1 0,0 0 1,1 0 0,0-1 1,-1 1-1,1-1 1,-1 3-1,1-3 0,0 1-1,-1 0 0,0 0 1,0-1 0,0 2-1,2-2 0,-2 0 0,0 2-1,0-2-1,2 2-1,-2-2-1,1 2 1,-1-2 0,0 0-2,2 1 3,-1 0-1,-2 0-2,2 0 1,1-1-1,-2 1 1,1-1-2,0 2 0,-1-3 1,2 1-1,-1 0-1,-1 1 1,1-1-1,0 1 0,0 0-2,-1-1-1,0 2 2,0-2-1,0 0 0,0 2 1,-1 0-1,0 1 0,-1-1 0,1-1 1,0 2-1,0-1 0,-1 2 3,0-1-2,0 2 0,-1-3 1,1 2 2,1-2 1,-1 1 2,0 1 1,0-3-1,-1 1 2,2 1-1,-1-2 1,0 1 0,1 2 3,-1-4 0,1 2 1,-1 0 1,0 0 1,1 1-2,-1-2 0,2 1-1,-2 0-1,0 1 0,0-1 1,-1 0-1,1 1 0,-1 1 1,0-1-2,1 1-1,-2 1 0,0-1 1,1 1-1,-2 1 1,-1 1 0,0 0 1,0 0 1,0 0 0,0 0 0,0 0 3,0 0 1,0 0 1,0 0 1,0 0 0,0 0 3,0 0 0,0 0 2,0 0 0,0 0 0,0 0-2,0 0 1,0 0 0,0 0-2,0 0-2,0 0 1,0 0-3,0 0-1,0 0-3,2-1 0,-2 1 0,0 0-1,2-1 0,-2 1 0,2-1 2,0 0-1,1 0 1,-1-1 0,1 2 0,1-2 0,-1 2-1,0-2 1,0 1 1,1-1-2,0 1 0,0-1 0,1 1-3,0 0 0,0-1-2,-1 1 1,1 0-2,0-1 1,1 1 0,0 1 0,0-2-1,0 0 0,0 2 2,0-2 0,2 1 1,-1 0 1,-1 0 3,1 0 1,1 1 0,-1-1 3,0 0-1,1 1 1,0-1 1,0 0 1,-1 1 2,1 0 0,1-1 2,-1 1 0,-1 0-2,1 0 0,1 0 1,-1 0-1,0 0-1,0 0 1,1 0 3,-1 0-1,1 0-1,0 0 1,-1 0 0,1 0-1,-1 0 0,1 0 2,-1 0-1,0 0 2,2 0 0,-2 0 2,0 0-1,-1 0 0,2 0-2,-2 0 3,1 0-4,-1 0 2,1 0-2,0 0 0,-1-2-2,0 2 1,1 0-2,-2 0 1,1 0-2,0 0-3,-1 0 1,2 0-1,-1 0-1,-1 0 0,1 0 2,1-1 0,-2 0-2,1 1 2,0 0 1,0 0-2,0 0 1,0 0-2,0 0 1,0 0-2,1 0 2,-1 0-2,0 0 2,0 0-3,1 0 0,-2 0-3,2 0 2,-2 0-2,3 0 0,-3 1 1,2 0-1,-1-1 2,2 0-1,-2 2 1,0-1-2,1-1-1,0 1 0,-1 0 0,0 0 2,0 0-1,1 0-1,-1 0 0,0 0 0,-1-1 0,1 1 0,1 0-1,-2-1-1,1 0 1,0 0 0,1 0-1,-3 0 2,2 0 0,-1 0-1,0 0 0,2 0-2,-2 0 2,0 0-2,0 0 0,2 0 2,-2 0 0,0 0-2,0 0 2,0 0-1,0 1 1,0-1-2,0 0 1,0 0-2,-1 0 1,2 0-1,-2 1 0,0-1 1,0 0 1,0 1-2,1-1-3,0 0 3,-1 2-2,0-2 1,0 0-2,1 0 3,-1 1-2,1 1 0,0-2 0,0 0 1,0 1-2,0 0 1,1-1 0,-1 0 3,0 0 0,1 2 2,1-2 2,-2 0 3,1 0 4,0 0 2,-1 0 3,2 0 1,-1 0 3,1 0 4,-1 0 2,1 0 4,-1 0 2,1 0 1,-2 0 3,2 0 2,-1 0-2,-1 0 1,1 0 1,1 0-2,-2 0 2,0 0-1,0 0 2,0 0-2,1 0 0,-1 0 2,-1 0-2,0 0-1,1 0 0,-1 0-1,1-2 1,-2 2 3,1 0-3,-1 0-1,0-1-1,0 1-2,-1 0-2,1 0-3,-1-1-1,0 1-4,-1 0-3,-2 0 0,0 0-3,0 0-6,2 0-9,-2 0-12,0 0-16,0 0-19,0 0-25,0 0-24,0 0-26,0 0-26,0 0-30,0 0-23,0 0-35,0 0-34,-1-3-35,-1 3-25,2 0-9,0 0 8,0 0 33,-3 0 41,0 3 42,-2 1 36,2 0 34,-1 2 28,0 0 25,1 3 21,-1 0 18,0 2 17</inkml:trace>
  <inkml:trace contextRef="#ctx0" brushRef="#br0" timeOffset="74192.2436">4281 6622 11,'0'-2'34,"-1"0"7,-1 0 9,1 0 9,-1 0 7,2 2 10,0 0 9,0 0 10,-2 2 11,2-2 11,0 0-15,0 0-35,0 0-24,0 0-18,0 0-9,0 0-2,0 0-1,0 0 2,0 0 2,0 0 1,0 0 1,0 0 0,0 0 0,0 0 1,0 0-1,0 0 1,0 0-2,0 0-4,0 0-3,0 0-3,0 0-2,0 0-4,0 0-1,0 0-1,0 0 0,0 0 0,2 0 0,1 1 1,0 0 0,0-1 1,1 1 1,0 0 1,1 0 0,0-1 0,0 1 0,0 0 1,0 0 0,0 1 0,2-1 0,-1 0 1,0 1 0,1-1 0,-1 1-1,2 0 1,0-1-1,-1 1 0,1-2-2,1 2 2,0 0-1,0-1-1,2 0 0,-2 1-1,2-1 0,0 0-1,0 1-1,0-1 0,2 0-1,-1 2 0,1-2 0,0 1 1,0 0 0,0 0 1,1 1 1,1-1 1,-1 3 1,1-4 2,0 3 0,1-1 1,-1 1 2,0-2 1,1 2 1,1 0 1,-3-1 1,3 1 1,-1-1 0,0 0-1,1 1 0,-2-2-1,2 2 1,-2 0-2,3-1 1,-2 0-1,1 0 1,0-1-2,0 1 0,0 1-1,-1-1-1,2-3-1,-2 3 0,1-1 1,0 1-2,0-1 0,-1 1 1,2-2-2,-1 2-1,-1 0 1,2 0-1,-2 0-2,1 0 0,-1-1 1,1 1-1,-1 0-2,0-2 0,0 2-2,0 0-1,0-1 0,0 0-1,0-1 0,-2 1-1,2 0 0,-1 1-2,1-1 1,-2-1-1,0 0-1,1 2-1,-1-3 1,1 0 0,-2 1 0,1 0 0,-1 0 2,0 0 0,0-1 1,-1 1 1,1 0 3,-1 0-1,0-1 4,-1 0-1,-1 1 1,2-1 2,-2 1 0,0-1 2,0 0 0,-1 0 2,0 0-1,0 0 0,-1 0 0,0 0 0,-1 0 0,2 0-2,-2 0 0,0-1 0,-1 0 0,2 1 0,-2-1 0,0-1-2,-1 1 1,0-1-2,1 1 1,0-2 0,-2 2 0,0-2 0,2 0-1,-2 0 1,2-1-2,-2 0 1,0-1 1,1-1-2,-1 1-1,0-2 0,0 0 0,-1 0 0,2-2-1,-1 1-2,0-2 0,-1 2 0,0-2-1,0 1-1,-1 0 0,1-3 0,-1 2 2,1-1 1,-1 0 0,1 0 2,-1 0 0,0-1 3,0 0-1,-1-2 3,0 2 1,1-1 0,-1 1 1,0-2 1,0 2 3,0-3-2,0 3 2,1-2-2,-1 1 2,1-1-2,-1 1-2,1 0 1,0 0 0,0-1-2,1 1 1,-2-1 0,1 1 0,0 0-1,1 0 0,-1 1 0,0-2-1,0 2-1,0-3 0,-1 3-1,1-2 1,-1 1-2,1 0 1,-1 0-1,2-1 0,-2 1-2,1-1 1,-2-1-1,1 2-1,1 0 1,-2 1-3,2-3 0,-1 2 1,0 0-1,0 0 0,0 0-2,1 0 1,-1 1-1,0-2-2,0 2 1,0-1 0,0 1-1,0-1 0,-1 0-1,1 0 0,0 1 1,0 0-2,-1 1 0,1-2 0,0 2-1,0 0 0,-1 1 2,1-2 1,0 1 0,1 0 1,-2 0 2,1 1 2,0 0 1,0 0 1,-1-2 1,1 2 2,0 1 2,0-1 1,-1 0 0,1 1 2,0-1-1,0 1 1,-1 0 1,2-1-1,-2 0 0,1-1-1,1 0 0,-2-1 0,1 0 0,0 0 1,0-1-2,-1-1 1,1 1 0,0-1 0,0 0 0,-1 1-1,1 0-1,0-1-1,0 1 1,-1 0-1,1 1-1,0-2 1,0 2-1,0 0-2,1 0 1,0-1 0,-1 1-2,0 0 0,1 2 0,-1-1 0,1 0 0,-1-1 0,1 1 0,-1 1 0,1-1 0,-1 1 0,1-1-3,-1-1 2,1 0-2,-1 1 0,1-1 0,-1-1-1,0 1 1,1 0-3,-1-3 1,2 1 0,-2 0-2,2-1-1,-1 1-1,0-1 1,0 2-1,1-1-1,-1 0 1,0 1-2,0 1 1,0 0 0,1-1 1,-1 2 1,-1 1 1,2-2 1,-2 3 2,1 1 1,-1-2 1,0 2 2,0 0 1,-1 0 1,0-1 1,0 2 1,0-1 2,0 1 1,0 0-1,0-2 1,0 1 0,0-2-1,0 2 1,0-1 0,0 0 0,-1-1 0,1 0 0,0 0 0,0 1 0,0-2 0,0 1-1,0-1 0,1 2-1,-1 0 0,1 0 1,1 0-1,-1 1-1,1 0 0,-1 2-2,1-1 0,-1 2-1,1 0 0,-2 2 0,1 0-1,0 0 0,0 3 1,-1 0-1,0 0-1,0 0-1,0 0-1,1-2 2,-1 2-1,0 0 0,3 0 1,0 0 0,1 2 1,-1-2 0,1 0-1,0 1 1,1 1-1,0-1 0,1 1 1,1-1 1,-1 1 0,1-2-1,0 3 0,1-3 0,0 2 0,0-2 0,1 2-1,1-1 0,0 1 0,-1 0 0,3-1-1,-2-1 0,2 2-1,-1 0 0,0-2 0,1 3-1,-1-3 1,0 1-1,1 1-1,-1 0 1,1 0-1,-2 0 0,1-1 2,1 1-1,-1 0 1,0-1 0,0 1 0,0 0-1,0 1 0,2-2 0,-2 2 3,2-3 1,-2 3 0,1-2 2,1 1 2,-1-1-1,1 0 4,-1 1-1,0 0 2,0-1 2,1 0 2,1 0 2,-2-1 3,2 0 2,-2 2-1,2-2 2,0 0-1,-1 1 0,2 1 2,-3-2 0,3 0-3,-2 1 1,1 0 0,-1-1 0,0 1-1,0 0-4,0 0 0,1-1-3,-1 1-2,0 0 0,0-1-1,0 2 0,0-2-2,0 0 0,0 0 1,0 0-3,1 0 0,-2 0-1,1-2 2,0 2-1,0-1 3,1 0-1,-2 0 1,2-1-1,-2 1 0,1 0 0,1-1 0,-2 1-2,2-1 2,-2 2-2,2-3 0,-2 2-1,0 0-1,1-1 0,-2 0-1,2 0-1,-1 1 0,0 0 0,0-1 0,-1 2 0,1-3 0,0 2 0,-1 0 0,1-1 1,0 1 0,0-1 0,-1 1 1,0 0 1,1-1-1,-1 2-1,1-2-1,1 1 1,-2 0-1,1 0 1,0-1 2,0 1 1,1 0 1,-1-1 0,1 1 3,-2 1 0,2-3 2,1 3 1,-2-2 1,2 0 2,-2 1 0,2-1 3,-1 0-1,-1 0 1,2 1 0,-2-1-2,2-1-1,-1 3 1,0-2 1,0 1-3,-1-1 1,2 1-1,-2-1 2,1 1-3,-1 1-1,-1-3 0,2 3-2,-2-2 1,2 0-1,-2 1 1,0-1-2,1 1 2,-1 0-2,1-1 0,-1 1 0,0 1-1,1-1 1,0 0 2,-1 1 0,1-1 1,-1-1 2,1 2-1,-1 0 0,0-1 2,1-1-2,0 2 2,1 0 0,-2-1-1,1 0-1,1 1 0,-1-1-2,1 0-2,-1 1 0,-1-2-3,2 2 0,-1-1-2,1 1-1,-1-1 0,0 0 1,1 1-3,-2 0 0,2 0-3,-1-2 2,0 2-1,1 0-1,-1 0 2,1 0 0,-2 0 1,0 0 0,1 0-2,-2 0 2,1 0-1,0 0 0,0 0 1,0 2 2,-1-2 4,0 0 1,1 1 1,-2 0 2,1-1 3,-1 1 0,2-1 1,-1 2 5,-1-2 1,1 0 4,-2 0 4,1 0 1,1 0 3,-1 0 1,0 1 1,1-1 2,-1 0 1,0 0 3,1 0 2,-2 0 3,1 0 2,-1 0 0,1 0-1,-1 0 2,0 0 0,0 0-2,0 0-3,-1 0 0,-1 0-4,0 0 1,1 0-4,-3 0-5,0 0-2,-1 0-3,0 0-5,-3 0-5,0 0-3,0 0-4,0 0-8,0 0-6,0 0-16,0 0-16,0 0-27,0 0-24,0 0-28,0 0-25,0 0-41,0 0-38,0 0-47,-2 1-40,2-1-35,0 0-21,-3 2 22,-1 4 39,1-2 43,-2 2 42,1 1 38,-2 0 33,1 2 29,1 1 25,-1 2 22,-2-1 19,2 2 16</inkml:trace>
  <inkml:trace contextRef="#ctx0" brushRef="#br0" timeOffset="80035.5778">8114 4380 23,'1'-3'31,"0"0"5,-1 3 5,0-1 7,0 1 6,0 0 7,0 0 8,0 0 9,0 0 9,0 0-7,0 0-22,0 0-13,-1-2-10,1 2-4,0 0-1,0 0-1,0 0 2,-1-3 1,1 3 2,0 0 0,-2 0 0,2 0 0,-3-1-1,2 1 0,1 0 0,-2-1-3,-1 1-2,1-1-1,2 1-3,-2-1-2,0 0 0,2 1-2,-3 0-1,0 0 1,-1 0-3,1 1 0,0 0-1,0 0-2,0 0-2,0 0 0,0 1-3,-1-1-3,1 2 0,-2-1-1,1 0-3,0 2 0,1 0-2,-1-1-1,0 3-2,0-1-1,0 0 1,-1 1-1,1 0-2,0 0 0,0 1-1,0 0-1,0 1 1,0-1 1,-1 1-1,2-1 1,-1 1 0,1 1 0,0-1 1,0 0 0,1 1 1,0 0 1,-1-1 0,1 2 1,1-2 0,-2 1 1,2 0-1,1-1 1,-1 1-2,1-1 1,0 1-2,1-2 2,-1 1-2,3-1 2,-2 0-1,1 0 0,-1-1-1,2 1 1,-1-2 0,0 2-1,1-2 0,0 1 1,0 0 0,1-2 0,-1 1 0,2 0 1,-1-1-1,1 2 0,-1-1-1,1-2 0,0 1 1,1 1-1,-1 0 0,1-2 1,0 1 0,0 1-1,1-2 1,-1 1-1,0 0-1,1 1 1,-1-1-1,2 0 1,-1 1-1,-1-3 0,1 3 1,1-2-1,-2 1 0,2-1 1,-1 1 1,1-1-2,1 0 1,-1 1 0,0-1 2,1-1-1,0 0 1,0 0 2,1 0-1,-1 0 1,0-1 1,0 0 2,1-1 1,0 0 1,-1 0 2,2 0 1,-1-1 2,-1 0 1,2-1 0,-1 0 2,-1 0 1,0-1 2,0 0 2,0 0 1,0-1 1,0-2 0,-1 1 1,0 1 0,0-3 2,0 1 1,-1-2 0,0 0 1,0-2 1,0 1 1,-1-1 0,-1-1 2,0 0-3,1-2-1,-2 1 0,-1-1-2,0 0 0,-1-2-3,-1 3 0,0-2-2,-1 1-3,-1 0-1,0 0-3,-1 1-2,-1 0-3,0 1-4,-3 0-4,2 1-4,-2 1-5,1-1-5,-2 3-8,-2 0-7,2 2-9,-1-2-10,-1 2-9,-2 1-12,2 0-11,-2 3-9,0-1-7,0 2-13,-3 0-15,1 0-11,0 3-7,-3 0 8,2 1 13,-3 2 15,0 1 16,0 0 15,-2 2 13,1 1 11,0 1 12,-1 1 8,1 1 7</inkml:trace>
  <inkml:trace contextRef="#ctx0" brushRef="#br0" timeOffset="81166.6425">4623 6747 5,'2'-7'27,"0"-1"5,1 1 5,-2 0 6,0 0 5,0 1 5,-1 0 7,0 0 6,0 0 9,1 1 10,-1 0-12,0-2-26,0 2-15,0 1-6,0 0-2,0 0 1,0 0 3,-1 2 2,0 0 3,0-1 1,1 1 2,0 2 0,-3-2 0,2 0 0,0 2-1,-1-2-2,1 1-2,-1-2-1,1 1-1,-1 0-4,1 0 0,0-1-2,-2 2-1,1 0-1,0 0-1,0-1 0,-1 1-3,1 0-1,0-1-3,-2 2-1,0-1-1,1 1-4,-1-1 0,0 0-1,0 1-1,0 0-1,-1 0-1,0 0 0,0 0 0,0 0-1,0 0 1,1 0 0,-1 1-1,-2 0 2,3 0-2,-1 1 0,0-1 0,0 1-2,1 0 1,-2 0 0,1 1-1,0 0 0,0 1-1,1-1 0,0 1-1,-2 1-2,2 0 0,-1 0 1,1 0-1,-1 0-2,2-1 0,-1 2 0,-1 0-1,2-1 0,0 2-2,0-2 0,0 2-1,1 0 0,0-1-1,0 1 1,0 0 1,1 1-1,-1-1 0,1 2 1,1-1 0,-1 0 3,1 0 0,0 0 0,0 1 0,1-1 1,-1 1 2,2-1 1,-1 0-1,2 0 2,-1 0 0,0 0 0,1-1-1,1 0 1,0 0-1,0 0 0,1 1-1,1-1 0,-1 0 1,1-2-1,0 2 0,1-1-1,0 1-1,0-1 0,1-1 1,1 1-2,0 0 1,0-2 0,1 0 1,1 1 1,-1-1 1,2-1 1,0 1 1,0-1 2,1-1 1,-1 1 2,2-1 3,-1-1-1,2 1 3,-2-2 1,0 0 1,2 0 2,-2-1 1,1-1-2,-2 0 1,2-1-1,-2 1 0,1-3 1,-2 1 0,0-1 2,0 0 0,0-1 1,-2 0 1,1-2 1,-1 0 1,-1-1 0,0 1 2,0-2 0,-1-1 0,-1-1-1,0 1 0,0-2-1,-1 0-1,-1-1-3,-1 0-3,0-1-2,-1 1-3,-1-1-2,0 1 0,-1 0-2,-1 1-1,-1 1 0,0 0 0,-1 0 2,-1 0-1,0 4 2,-2-1 1,0 0 3,0 2 0,0-1 3,0 3 0,-2-1 0,1 1 0,-1 1-1,0 1 0,-1-1-3,0 1-2,0 1-4,-1 0-8,1 2-7,-1-1-8,-1-1-10,3 2-11,-1 0-11,0 2-15,0-1-11,1-1-12,1 2-9,1 0-7,-1 1-6,2-1-16,1 0-20,0 0 3,1 2 9,0-2 15,0 1 16,-1 1 16,1-1 15,1 1 13,0 1 12,0-1 10,0 0 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1-11-25T23:48:11.9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3995 15005 11,'-7'6'22,"2"-2"5,0 1 4,0 0 4,0 2 5,1-2 5,-2 1 4,2 0 3,0-1-2,0 0-4,1-1-6,-1 2-7,0-3-8,1 1-6,-1-1-5,1 1-3,0-3-2,0 2-1,0 0 1,-1 0-1,1-1 0,0 0-1,0 1 0,-2-1 1,2 0 1,0 0 0,1 0 1,-1-1 1,0 2 0,0 0 1,0-2 1,0 0 0,0-1 1,0 2 0,1-2 0,0 1 2,0 0 2,-1-1 2,1 1 3,0 0 2,0 0 3,-1-1 4,1 1 2,0-1 4,0 1 2,0-1 4,-2 3 3,3-3 1,-1 0 3,0 1 1,1 1 0,-1-2 0,1 1 0,1-1-2,-3 1-1,3-1-4,-2 0-2,1 1-1,1-1-3,-2 1-2,2-1-1,0 0-2,-3 0 0,3 0-3,0 0 0,0 0-5,-2 1 0,2-1-3,0 0-1,0 0-1,0 0-3,0 0-3,0 0-1,0 0-4,0 0-2,0 0-2,0 0-2,0 0-3,0 0-1,0 0-1,0 0 0,1-3-1,0 1-1,0-1 0,1 0 0,1 0 2,-1-1-3,2 0 2,1 0 1,0-1 0,0 0-1,1-1 2,1 2 0,0-1 0,1-1 0,-1 1 0,2 0 0,-1 1 0,2-1 2,0 1-1,0-2 0,2 1-1,-1 0 1,2 1 0,-1-1 0,2 1 0,0 1 1,0-2-1,2 2-1,-1 0 1,1 1 0,-2-2 1,1 3-1,0-1 0,0 0-1,-1 0 0,1 1 0,-2 0 0,1 0 0,-2 1 0,-1 0 0,2 0 0,-1 0-1,0 0 0,-1 1 1,1 0 0,-1 0 0,-1 1 0,2-1 0,-2 0 0,0 2 0,-1 0-1,0-2 0,0 2-1,-1 0 2,0-1 1,0 3 2,0-3 1,0 3 1,2 0 1,-1 1 0,1 1 0,1 0 1,0 1-1,-1 0 1,2 2 1,-2-1 0,0 1 0,-1 0 0,0 0 1,0 0-1,-1-1 0,-1 3 0,1-2-1,-2 2 0,2-3-1,-1 3 2,-1-1-1,1 1 0,-1-2 0,1 1 1,-1 1 1,0-1-1,-1 1 0,0-1 1,1 0-1,-2 0 1,0 1-1,0-1 1,-1 0-1,0 1 1,0-3 0,-1 4-1,1-1 0,0 0-1,-1 0 0,0 0-3,0 0-1,-1 1-1,1 0-2,-1 0-1,1 2-2,-2-1 1,2-2-2,-1 4-1,-1-3-1,1 1 0,0 2-1,0-3 1,-1 3-1,0-2 1,0 0 1,0-1 1,0 0-1,0 0 2,0-1 0,-1 0 3,0 0 2,0-1 0,1 0 1,-1 1 3,-1-2 0,1 0 1,-1-1 2,1 1-1,0 0 1,-2-1 2,1 1-1,0-1 1,-1 0-1,0 0 0,0 0-1,-1-1 0,0 1-2,1 0 1,-1-1 0,-1 0-1,0 0-1,1 0 2,-1-2 0,1 1 0,-2 0 0,1-2 1,-1 1 0,0 1 1,0-2 2,0 1-1,-1-2 3,-1 1-3,1 0 2,-1-1-1,-1 0-1,0 1-2,-1-1 0,0-1-3,-2 1 0,1-1-2,-1-1 0,0 1-1,0-1 2,-1 0-2,1 1 0,-2-2 1,2 1-1,-1-2 0,-1 1 2,0 0 0,0-1 1,1 0 1,0-1-2,-1 0 2,1 0-3,-1-1 2,2 0-3,-3 0-1,3 1 1,-2-1 0,0-1-2,0 1-1,0-1 0,-1 0-1,1-1-2,-1 1 0,0-1 1,0 1-1,0-1-4,-1 1 2,2-1-3,-1-1 0,1 2 0,-1-1-1,1-1-1,0 1 0,0 0 1,1 0-2,0-1 2,2 2-2,-2-2 0,2-1 0,-1 1-2,1 1 1,1-2-1,-1 1 0,0-1-1,1 1-1,1 1 1,-2-3-1,2 2-1,0 0 1,-1-1-1,1 0 0,1-1-1,-1 1 0,1 0 0,0-1-1,0 2 2,-1-2-1,2-1-1,-1 2 1,1-2 0,-1 1 1,1-1 1,0 1 2,1-2 1,0 1 4,-1 1 2,1-2 2,1 1 2,-1-1 2,2 0 2,-1 2 2,0-1 2,1 0 2,1 0 0,-1 1 2,1 1 0,0-1 0,0 1-1,1 1 0,-1-1 0,0 2-2,1-1 1,1 0-2,-1 1-1,1 0 1,-1 0-1,1 1-1,0-1 1,0 1-1,1 1-2,-1-1 2,0 0-2,0 1 0,1 1 1,-1-2-1,1 0 0,-1 2 0,1 1-1,-1-2-1,1 2 0,0 0 0,0 0 2,0 0-1,0 0-1,0 0 0,0 0 0,0 0 0,0 0 0,0 0-1,0 0-1,0 0 1,0 0 0,0 0 0,0 0 0,0 0 0,0 0 0,0 0-2,0 0 1,0 0 1,0 0 0,0 0 0,0 0-1,0 0-1,0 0 2,0 0 0,0 0 0,0 0 0,0 0-2,3 1 1,-3-1 0,0 0 1,0 0 0,0 0 0,1 1-2,-1-1 2,0 0 0,0 0 1,0 0-1,1 1 0,0 2 0,-1-3-1,0 2 1,1 0-1,0 0 0,0 2-2,0 0 1,0 2-2,1-2 1,-1 3-2,1-1 2,-1 0-3,1 2 0,-1 1-1,2-1 0,-2 2-1,1-1-1,-1 0 0,1 1 0,-1 0 1,0-1 3,0 1 1,-1-1 2,1 0 1,0 1 2,0-2 2,-1 3 1,1-3 0,-1 1 4,0 0 0,0 0 1,0-1 2,0 2 1,0 0-2,-1-1 1,1-1-1,0 2-1,-1-1 1,0 0-2,0 1 1,1-2-3,-1 1 2,0-1 0,0-1-1,0 0-1,0 0 1,0-1-4,-1 1 2,2-3-1,-2 2 0,0-3 1,2 3-1,-2-4-1,1 2 1,1-1-1,-1-1 0,0 1-1,0-3 1,1 0-1,0 3 0,0-3 1,0 0-1,0 0-1,-2 1 0,2-1-2,0 0-1,0 0-2,0 0 0,0 0-1,0 0-1,0 0 1,0 0-2,0 0 0,-1-1 2,1 1-3,-2-3 2,1 3-1,1 0 2,0 0 2,-2-2-1,2 2 2,-1-1 0,-1 0 1,2 1 0,-1-3 0,-1 1-1,1 0 2,-1 0 0,1 1 0,-1-2 0,1 0 0,-2-1-2,1 1 1,0-1 0,0 1 0,0-2 0,0 1 0,0 0 1,0-1-1,1 0-1,-1-1 2,1 2 0,-1 0 0,1-2-1,-1 1-1,1-1 2,-1 2 0,1-3 0,0 2 0,0-2 0,-1 0 1,1-1-1,0 1-2,0-2 1,0 1 0,1-2 0,-1 0 0,0 1-1,0-3-2,1 3 2,-1-2 0,0 0 0,1-1 3,0 1 0,0 2 0,0-1 3,0 0-1,0 1 1,1 1 1,0 0 0,-1 2 1,1-1 0,0 2 1,0 0 0,1-1-3,-1 3 1,2-1-2,-1 0-1,0 1 0,0 2-1,1-2 0,0 2 0,0-1 0,2 1-1,-1 0-1,1-1 1,2 2 1,0 0 1,0 0 1,0 0-1,2 2 0,0-1 0,0 0 0,2 2 1,-2-2 2,2 2 2,1 0 0,-1 0 1,1 2 2,1-2-1,-1 3 1,0-1-1,1-1 2,1 2 0,-2-2 1,1 3 1,0-2 0,0 1 2,1-1-2,-3 1-1,1-2 1,1 1-1,-2 1 0,1-1-1,-1-1 0,-2 0 1,2 0 0,-2 1 0,-1-2 1,1 0-2,-1 0 1,-2 0-1,1-3-1,-1 3 1,1-1-1,-2 0-1,0-1-2,-1 1 2,0-2-2,-1 1-1,0 0 0,1-1-1,-1 0 0,0 2-1,-1-1 0,-2-1 1,2 0-1,-2 0 3,0 0-2,0 0 1,0 0 1,0 0 0,0 0 1,0 0 0,0 0 1,0 0 2,0 0 1,0 0 2,0 0 0,0 0 1,0 0 2,0 0 0,0 0 1,0 0 1,0 0 0,0 0 0,0 0-2,0 0 1,0 0-1,0 0 0,0 0 0,0 0-2,0 0-4,0 0 1,0 0-1,0 0 0,0 0-3,0 0 1,0 0 0,0 0-4,0 0 2,0 0-1,0 0 1,0 0-1,0 0 0,0 0 0,0 0 2,0 0-1,0 0 0,0 0-2,0 0 1,0 0-1,0 0-2,0 0 3,0 0-3,0 0 1,0 0-2,0 0-1,0 0 0,0 0 0,0 0 0,0 0-1,0 0 0,0 0-2,0 0-1,0 0 3,0 0-1,0 0-1,0 0 1,0 0-2,0 0 3,0 0-1,0 0 0,0 0 0,0 0-1,0 0 2,0 0 0,0 0 0,0 0 1,0 0 0,0 0-1,0 0-1,0 0 2,0 0 0,0 0-1,0 0-3,0 0 2,0 0 0,0 0 0,0 0 2,0 0 0,0 0-1,0 0-4,0 0-13,0 0-20,0 0-23,0 0-25,0 0-25,0 0-23,0 0-22,-2 0-23,0 0-26,2 0-22,0 0-19,0 0-14,-5 2 17,0 0 25,1 1 32,-1 0 32,0-2 28,0 2 24,0 0 22,-2-2 16,1 0 16,0 1 12</inkml:trace>
  <inkml:trace contextRef="#ctx0" brushRef="#br0" timeOffset="2050.1172">4497 15530 7,'-3'-4'29,"0"1"6,0 0 6,0 2 7,1-2 7,-1 0 8,-1 2 8,1-1 10,0 0 11,0 1 13,1-2-12,-1 0-26,1 1-17,0 0-9,0 0-3,-1-1-3,1 1 1,0 0-1,-1 1 2,2-2 0,1 3 1,-1-1-2,1 1 0,0 0-2,-1-2-3,1 2-1,0 0-3,0 0-3,0 0-1,0-2-1,0 2-2,0 0 0,0 0-1,0 0-1,0 0 1,0 0-1,0 0-1,0 0 0,0 0 0,0 0 0,0 0 0,0 0 2,0 0-1,1 2 2,-1-2 0,0 3-2,0 0 0,0 0-3,0 0-1,0 1-1,0 3-2,0-2-2,0 2-2,-1 0-2,1 3-4,0 0-2,-1-1-3,0 2-1,1 1-2,-1 1 1,0-1-1,0 1 0,-1-1 0,1 1 0,-1 0-2,1-1 3,-1 1-1,1-1 3,-1 0 0,1 0 3,-2 0 1,2 0 1,-1-2 2,1 2 0,0-2 2,-2-1 2,2-2-1,1 1 3,-1 0-1,1-2 2,0 0-1,0-2-1,0 1 1,1-2-2,-1 1-1,2-1-2,0-1 0,0-1-1,1 1-2,-1-1-1,2 0-1,-1-1-3,2 0 0,0 0-1,2 0-1,0 0-1,0-1-1,1 0-1,1 1-1,0-3 0,1 1-2,1 0 0,0 1-1,0-2 1,1 1 1,0 0 0,0 1 3,0-1 2,0 0 0,1 1 3,-1-1 1,2 2 1,-3-1 2,1 1 3,1-1 1,-1 1 1,1 0 2,-2 0 2,0 0-1,1 1 0,-2-1-1,0 1 1,0-1-1,-1 0-1,0 0 0,0 2-1,-1-2 0,0 1-2,-2-1 1,2 0-1,-2 0-2,-1 0 0,0 0-1,-2 0 1,0 0 0,0 0 0,-1 0-2,2 0 1,-4 0 1,2-1-2,-2 1 0,0 0 0,1-2 0,0 1 0,-1 1 0,1-3 0,-1 0 0,0 1 2,0-2-1,-1-1 1,0 1-1,1-3 0,-1 2-1,0-2 0,0-2 1,-2 0 1,2-1 2,-2 0 1,2 0 1,-1-2 0,0 0 0,-1-1 1,1 0-1,1 1 1,-2-1 1,2 1 0,-1 0 4,1-2-1,-1 2 1,1 1-2,0 0 0,-1 0-2,1 0-1,1 1 1,-2 1-2,1 0-1,0 1 1,1 0 0,0 1-1,0-1-1,0 2 0,0 0-2,0 0 1,0 3 0,0-2 0,0 2 1,-1 0 0,1 3 2,-1-2 0,1 2 2,0 0 0,0 0 1,0 0 2,-1-1 1,1 1 1,-3 0-2,1 0 0,-1 0 0,-1 0-2,0 0-1,-1 1-2,-3-1-1,1 1-3,-2-1-2,-3 2-4,1-1-1,-2 1-6,-2 0-2,0-2-3,-2 2-2,1 1 0,-3-3 3,1 2 1,1 0 2,0-1 1,1 1 3,0-1 0,2 0 2,-1 1 3,2-1 2,0 0 2,1 1 3,1-1 4,-1 0 3,2 1-1,0-1-1,0 1 0,2 0 0,1-1-2,-1-1 0,2 1-1,1 0 1,0-1-1,2 2 0,-1-2 0,1 0-1,1 0 1,2 0-1,-3 3 0,3-3-1,0 0-1,-1 1 0,1-1-1,-1 2-1,1 0-1,0 1-2,1 1-1,0-1-1,2 1-1,-1 3-2,0-2-1,1 2-1,1 2-1,0-1-1,0 4 0,1-2-2,2 2 1,-2 0 0,0 0-2,1 2 2,-1-1-2,0 1-1,1-2 0,0 1 2,-2-1 1,0 1 2,0-2 1,0 0 2,0 0 1,0-1 0,-2-2 0,0 0 3,0-1-1,0 0 3,0-1 0,-1-2 1,0 0 0,0-1-2,-1-2-2,0-1-1,0 0-2,0 0-1,0 0 0,0 0-1,0 0-1,-2-1 1,-1-1 0,1-2-1,0 1 0,-1-2-1,0 1 1,-2-2 1,1-1 2,-1-1 3,0 0 2,-1-2 2,-1-2 2,2 1 1,-1-1 3,0 1 0,0-1 0,1 0 1,0 1 1,1 2-1,1 0 2,1 2 0,0 1-1,1 1-2,0 3-2,1-3-1,0 5-2,2 0-1,-2 0-3,3 0-1,0 2-1,1 1-2,2-1-2,0 3-1,1 0 1,0 1-2,1 1 1,2 1-2,0 3 0,0-2 1,0 1-1,0 2 1,0-1 2,0 0 1,-1-1 0,-1 1 3,1-2 0,-1 0 1,-1 0 1,0-2 1,1 0 1,-3-1 1,0-1 0,-1-1 1,0-1 1,-1 0-1,-1-1-1,0 0-1,-2-2 1,0 0-2,0 0 1,0 0-1,0 0 0,0 0-1,-1-3 0,0 1-1,0-2-1,-1-1 1,0 0-1,0-2 0,-1-1 2,-1-1 1,0-1 2,-1-1 2,-2-1 1,1 0 3,-1-1 0,0 0 1,1-2 1,-2 4 2,1-4 0,1 4 1,1 0 2,1 2-1,-2 0 0,3 3-3,1 0 0,0 1-1,1 3-4,0 0-1,1 2-2,0 0-2,0 0-1,0 0 0,3 1-3,0 0 1,0 0-2,1 2-1,1 2 1,1-1-1,0 2 0,1 0-2,1 1 1,1 2 1,-1-1 0,0 0 1,1 2 0,-1-2 0,0 0 0,-1 1 0,1-1 2,-2-2-1,0 0 1,-1-1 1,0 0 0,0 0 0,-2-2-1,-1 1 2,0-4-1,-1 2-1,-1-2-1,0 0 0,0 0 2,1-2-1,0 0 3,-1-3 0,-1 0 1,0-1 1,0-2 0,0-1 3,-2-2 0,0-2 2,-1 1-1,-1-2 2,1-1 0,-2-1 2,0 1-1,0 0 0,-2 1 1,2-1-3,0 2 0,0 1-1,0 1 0,2 1-1,0 2 0,1 0-1,1 3-3,0 1-5,1 0-3,0 2-2,1 2-2,0 0 1,0 0-1,0 0 0,2 2-1,1 0-1,1 1 0,0 1-1,0 2 2,3 0-2,0 1 5,0 2 4,0 0 3,2 2 2,0 0 2,0 0 0,1 0 3,-1 2 0,-1-2 0,-1 0 2,2 0 1,-3-1 0,0 1 0,-1-3-1,0 0 0,-1-2 0,-1-1 0,-1 1-1,0-4-1,-2 0 1,1 1-3,-1-3 0,0 0-1,0 0-1,0 0 0,0 0-1,-1-3-1,-1 1 1,0 0 0,0-1 0,-2-2 0,1-1-1,0 1 0,-2-3-1,1 0-2,-1 0-3,-1 0-1,-1-2-2,1 1-1,0 1 1,0-1 1,1 2-1,-1-1 0,3 3 0,0 1 1,0 0 0,2 2 0,1 2 2,0 0 3,0 0 1,2 2 4,1-1 1,2 3 2,2 0 2,-1 3-1,2 0 1,1 1 1,1 2 0,1 0 0,0 2 2,2 0-1,-2 0 0,2 1 1,-1 2 2,-1-4-2,1 3 2,-1-2 1,-1-1-2,-1 1 1,0-3 1,-1 1-2,-1 0 2,-1-4-3,-1 0 0,0-1-1,-1-1 0,-2-1-2,0-1-1,-2-2 1,0 0-4,0 0-1,0 0-1,0 0-1,-2-2-2,1 0 0,-1-2 0,0 1-2,-1-2 0,-1-2 0,-1 0 1,1-1-1,-3-1-4,0-1-1,1-1-2,-2 0 0,-1 1-1,1-2 1,0 2-1,0 2 0,-1-1 2,1 2 0,1 0 1,2 2 1,0 1 0,0 1 3,3 1 3,1 0 4,1 2 1,0 0 3,0 0 1,0 3-1,2-2 0,-1 2 1,2 1-1,1 0-1,-1 1 0,0 1-3,2 0-4,-1-1-6,1 2-8,-1-1-8,1 1-12,0-2-10,-1-1-10,0-1-14,-1-1-17,-3-2-22,0 0-20,3-2-2,-1-3 9,-1-1 11,-1 0 14,-2-3 13,0-2 13,-3 0 14,0-3 9,-1-2 11,-2-2 8</inkml:trace>
  <inkml:trace contextRef="#ctx0" brushRef="#br0" timeOffset="8736.4997">3383 11572 5,'0'0'26,"0"0"5,0 1 5,1 2 6,-1-3 6,0 1 5,0-1 7,0 0 6,0 0 8,0 0 7,0 0-10,0 0-20,0 0-12,0 0-7,0 0-5,0 0-1,0 0 0,0 0 0,0 0 1,0 0 1,0 0 1,0 0 0,0 0-3,0 0-2,0 0-2,0 0-4,0 0-2,0 0-1,0 0-2,0 0-1,3 0-1,-1 0 0,-2 0 1,3-1-1,-1 0 1,-1-2 0,1 3 1,-1-3 1,2 1 1,-2 0 1,1-1 1,0 1 1,0-3-1,0 3 1,0-3 1,0 0 0,1 1 1,-1-1 0,0 0 2,-1-2-1,2 2-1,-2-2 1,1 0-1,0 1 0,-1-2-2,1-1 2,-1 2-1,1-1 0,-1-1 1,1 1 1,-1 0 0,0 0-1,0-1 1,0 1-2,0 0 0,1 0 1,-2-1-2,1 1 0,0-1 2,-1 3-3,0-4 0,0 3-1,0-2-1,0 1 0,0 1-3,0-1 0,0 1 0,-1 0-1,1 1 1,-1 0 1,1 0-1,0 0 1,-2 1-1,2 2 0,-1-2 2,1 2-1,-1-1-1,1 4 0,0 0-1,0-3 0,0 3-1,0 0 0,0 0-1,0 0-1,0 0 0,0 0 0,0 0 0,0 0 0,0 0 0,0 0 1,0 0-1,0 0 0,0 0 0,0 0 0,1 3-3,0-2 2,1 3-3,-2-1 0,1 1-3,1 1 1,-1 1-2,1 0 0,-1 1-2,1 1 1,0-1-3,1 0 0,-1 2-1,0-1-1,1 1-1,0 0 0,0 2 0,2-3 0,-2 2 1,1 1-2,1-1 0,-1-1-3,0 1 1,1 2-2,0-2 0,0 1 0,-1-1 1,1 0-2,-1 0 2,0-2-1,0 0 1,0-1-1,-1-1 2,0-1-1,-1-1 2,1-1 0,-2 1 1,1-2 1,-1-1-1,-1-1 1,0 0 0,0 0-1,0 0 1,0 0 0,0 0 0,0 0 0,2 0 2,-2 0 1,2-2-1,-1 0 2,1-1-1,-1 3 1,1-4 3,-1 1 0,1-1 0,0 0 1,0 0 1,-1 0 2,1-1-1,-2 0 2,1 1-1,0 0 0,0-1-1,0 0 0,0 2-1,0 0 1,-1 2 0,1-2-1,-1 3-1,0 0-1,0 0 0,0 0 0,3 0 0,0 0-1,0 2-1,1-1-1,1 2 0,0-1 0,1 1-2,1 1-1,0 1-1,2 0 1,0 2-1,0 0 3,2 0-1,-1 1-1,-2-1 0,2 2 1,-1-1 0,0 1 1,-1 0 2,1-1 2,0 3 3,-1-2 2,-1 0 2,2 2 1,-2 1 2,0-1 0,-1 0 2,2 1 1,-2 2 2,-1-2 0,0 3 1,0-1 1,-2 1-1,2-1 1,-2 2-2,-1-2-2,0 2 2,-1-4-2,0 2-2,-1-2-1,0 1-1,-1-2-2,0 0-1,-1 0-2,-1-1-1,1 0-1,-1-1-1,-2-1-1,2 2-2,-2-2-2,1 1-1,-1-2 0,-1 0-2,0 0 1,0 0-2,0-1-2,0-1-1,-1-1 1,-1 1 0,2-1-3,-1-2 0,0 0-1,0-1-1,0-1 0,0-1 0,1 0 1,-1-1-1,-1-1 2,2 0 1,-1-1 3,1 0-2,-1-1 3,2 0 0,0-2 1,0 0 1,1 1 1,-1-1-3,2-3-6,-2 3-8,2-2-11,0 1-10,0-2-9,1 1-12,0-1-9,-1 0-10,1 1-9,0-3-16,0 0-16,0 0-16,-2-1-12,3-1 7,-1 0 14,-1 1 18,1-2 17,0 2 14,-1-3 15,0 2 11,0 1 11,0-1 9,0 0 8</inkml:trace>
  <inkml:trace contextRef="#ctx0" brushRef="#br0" timeOffset="9236.5283">3614 11088 7,'0'-2'27,"0"2"5,-2-1 6,2 1 6,0 0 6,0 0 6,0 0 8,0 0 6,0 0 10,0 0-3,0 0-8,0 0-14,0 0-14,0 0-9,0 0-6,0 0-2,0 0 0,0 0-1,0 0 2,0 0 1,0 0 0,2 1 0,-2-1 0,3 0-1,-1 0 0,0 0-2,-2 0-2,4 0-1,0 0 0,0 0-1,0 0 0,0 0 0,1 0 0,-1 0 0,1 0 0,2 0-1,-1 0 1,-1 0-1,2 0 1,0-1 0,0 0-2,0 0 1,0-2-1,0 1 0,0 0 0,0 0 1,-1-1-1,0 0 0,0-1 0,1 1-1,-2-1-2,-1 1 1,1-1-3,-1 1-1,0 0 0,0 1-1,-1 0-1,-1 0-1,0-1-1,0 3-1,0-3-2,-2 3 0,0 0 0,1 0-1,-1 0-1,0 0 1,0 0-1,0 0 1,0 0-1,0 0 3,3 0 2,-1 3 5,0-3 3,0 3 4,1 1 3,1 0 3,1 1 2,-2 1 5,2 1 0,-1 1 4,1 2 4,-2 1 1,1-1 2,1 1-1,-1 1-1,-2 1-3,1-2-6,0 0-2,0 1-3,-1 0-3,0-3-2,0 3-5,0-3-4,-1-1-7,1 2-11,-1-1-17,1-2-18,-1-1-20,-1 1-22,2-1-19,-1 1-17,-1-1-30,1-1-29,0 1-21,0-1-12,-1 2 11,1-3 18,-1 2 23,0-1 22,-1 1 24,1-1 21,-1 1 17,0 0 17,0-1 12,0 0 11</inkml:trace>
  <inkml:trace contextRef="#ctx0" brushRef="#br0" timeOffset="10753.615">3922 11540 14,'0'3'29,"0"-3"6,0 3 6,1-1 6,0 1 6,0-1 7,1 0 7,-1 0 7,1 1 8,0-3-5,1 2-13,-1 0-17,0-1-16,0 1-10,1 0-4,0 1-3,1-2-1,0 2-1,0 0 0,1 0 0,0 1 1,0-1 1,0 2 1,1-1-1,0 2-2,1-2 1,-1 2-3,0-2 1,1 3 0,0-2 1,-1 0 0,0 2 0,0-2 1,1 2 1,0 0-1,-1-1 0,-1 0 1,2 2 1,-1 0-1,2 0 0,-2 0-1,0 0-1,0 1-1,-1-2 0,2 3-1,-1-2-1,0 1-1,0 0 0,-1 2-1,2-2 0,-2 0-2,-1 2-1,1-2 0,-1 3 0,0-3-1,1 2 0,-2-2-1,1 0 1,0 0-1,-1 2 1,0-2-1,0 1-1,0 0 1,-1 0-1,0 0 1,1 0 0,-1 1-1,1-1 1,-1 1-2,0-1 1,0 1-1,-1-2 0,1 2 0,-1-1 0,0 1 0,1-1 0,-1 0 0,1 1-1,-1-1 1,-1-1-1,1 1 0,0-1 0,0-1-1,-1 1 1,0-1 0,1 0-2,0-1 1,0 0-1,-1 0 1,0 0 0,1-2-1,-1 2 1,2-1 0,-2 0 0,0 0 1,0 1-2,0-3 2,0 2 0,0-1-1,0 1 1,0-1 0,0 0-1,-2-2 1,1 3 0,1-2-1,-1 0 0,0 1-1,0-1 1,0 0 0,-1 0 0,1 0 0,-1 1 1,1-2-1,-1 0 0,0 1 0,-1-1 0,1 2 0,0-2 1,0 1-1,-1 0 1,-1-1-1,1 1 0,1 0 0,-1 0-1,0-1 1,0 1 0,0 0-1,0 0 0,0-1 1,0 1-1,-1 0 0,1-1 0,0 2 0,0-2-1,0 2 1,0-1 0,1-1 0,0 0 0,-1 1-1,1-2 1,0 3-1,0-2 0,-1 1 1,2-1 0,-1 0 0,1 1 0,-1-1-1,1 1 1,1-1 1,-1 0 0,0 1 0,1 0 1,-1 1 0,0-2 1,0 2 0,1 0 2,-1 0-1,0 0 1,0-1-1,1 1 1,-1 0 2,0 0-1,0 0 1,1 0-1,0 0 1,-1-1-1,1 1 0,-1 0 1,1 0 0,-1 0-1,1 0 1,0-1-1,-1 2 1,1-1-2,-1-1 1,1 1-1,-1 0 1,1-1-1,0 2 1,0-1-1,0-1 1,0 1-1,0 0 0,0-1 0,0 1 0,0 0 0,0 0 0,0 0 1,0 0-1,1-1 2,0 0-2,0 1 1,-1 1 0,1-1-1,0-1 1,-1 1-1,1 0 1,-1-2 0,1 1-1,-1 1 1,1-2-1,0 1 0,-1 1-1,0-2 0,1 0 1,0 1-2,-1-1 0,1 1-2,-1 0 1,1-1-1,0 2 0,0-1-1,-1 0 1,1 0-1,-1 1 1,1 0-1,-1-2 0,0 3 1,1-1-1,-1 0 1,1 1-1,0-2 1,-1 3-1,0-2 1,0 2-2,0-1 0,1 1-1,-1 0 0,1 0-1,-1-1 1,0 0-1,0 2 0,0 1 0,0-2 0,0 1 0,0-2 2,0 2-1,0-1 0,-1 0 1,1-1 2,0 2-1,0-2 2,0 1 0,-1-2 0,1 2 0,0-2 0,0 2-1,0 0 0,0-1 2,-1 0-1,0 0 1,1 1-1,0-1 0,0 0 0,-1 1-1,1-1 0,0 0 0,0 1 0,0-1-1,-1 0 1,1 0-1,-1 1 1,1-2 0,0 2 0,0-2-1,0 0 1,0 1 0,0 0 0,-1-1 1,1-1 0,0 1 1,0-2-1,-1 2 1,1-1 0,0 1 1,0-2 0,0 1 1,0 1-1,-1 0 2,1-2-2,0 2 2,0-1 0,0 1 0,0 0 1,0-1-2,0 0 1,0 2-1,0-1 1,0-2-1,-1 2 1,1 0 1,0-1 0,0-1-2,0 2 2,-1-1-2,0-1 0,1 1 1,0-1 0,0-1 1,-1 1 0,1-1 1,-1 0-1,1-2 0,-1 1 1,1-1-2,0 0 1,0 0 1,0 0-1,0 2 0,0-2 0,0 0 0,0 0 1,0 0-1,0 0 1,0 3 0,0-3-1,0 0 1,0 0 1,0 0 1,0 0 0,0 0 2,0 0 0,0 0 0,0 0 1,0 0 0,0 0 0,0 0 0,0 0 0,0 0 0,0 0 1,0 0-2,0 0-1,0 0 0,0 0-1,0 0-2,0 0 1,0 0-1,0 0-1,0 0-1,0 0 0,0 0 0,0 0 0,0 0-2,0 0 1,0 0 1,0 0-2,0 0 1,0 0 1,0 0-1,0 0 0,0 0 0,0 0 0,0 0 0,0 0 0,0 0 0,-2-1 1,2 1-1,-1-1 0,-1 0-1,1-1 0,-1 2 0,0-3-1,-1 2 0,1-1 0,-1 0 0,0-2 0,0 1 0,0-2 0,-1 1-1,0-1 1,1-1 0,-2-1 1,2 2 0,-1-2 1,1 0 0,0 0 0,0 0 0,0 0 0,0-1 0,0 2 1,1 0-1,-1 0 1,1-1-1,-1 1 2,1 1-2,0 0-1,0 0 3,0 0-2,-1 0 2,0 0-2,0 0 1,0 0-1,1 1 2,-2-1 0,2 1-1,0 0 1,0 0 1,-1 3-2,1-2 2,0 2-1,0-2-1,1 2 1,1 1-1,0 0 2,0 0 0,0 0-1,0 0 0,0 0 0,0 0 1,0 0-2,0 0-1,0 0 0,0 0-1,0 0-1,0 0 1,0 0-1,2 1 0,0 0 0,1 2-1,-1-1 0,1 0-1,0 1 0,2 2 1,-1-1 0,0 2 0,2 0 0,-1-1 1,0 3 0,2-1 0,-1 0-2,0 0 2,0 1-2,0 1 0,1-2-1,-2 1 0,1-1 1,0 0-1,-1 1 0,1 1-1,-1-4 0,0 2 0,1 0 1,-2 0-1,0-1 2,0-1 1,1-1 1,-2 1 1,0 0 1,-1-2 1,0 0-1,0-2 2,0 2 0,-1-2 0,-1-1 2,3 1-1,-3-1 1,0 0 0,3-1 0,-1 0 0,0 1 0,1 0 0,0-3-2,-1 3 1,0-2-1,0 1-1,0-1-3,1 0-9,-2 0-8,1 1-8,-1 0-12,1 0-11,0-1-12,-1 2-13,1-3-25,1 3-29,-3 0-13,0 0-5,0 0 9,0 0 11,4-3 15,-4 3 16,0 0 15,0 0 14,0 0 11,0 0 11,0 0 10</inkml:trace>
  <inkml:trace contextRef="#ctx0" brushRef="#br0" timeOffset="23777.36">3276 14802 19,'-2'-5'23,"2"1"5,-2-1 3,1 0 5,-1 1 5,1-1 4,-2 0 4,0 1 3,1-2-4,0 1-8,-1 0-9,0 0-8,0 0-6,0 0-3,0 0-3,0-1-1,0 2-2,-2-1 1,2 0-1,-1 0-1,1 1 1,-1-1 0,0 1 0,1 1 0,-1-1-1,-1 2 0,2-3-1,-1 3 1,0-1-1,0 0 0,-1 1 0,1 0 0,-1-1-1,0 2 1,1-1 0,-1 0 0,1 0 0,-2-1-1,1 1 1,0 2 2,0-3 0,-1 1 0,0 2 0,1 0 0,-2-2-1,1 1 0,0 1-1,-1-1 0,0 0 0,0 1-1,0-2 0,0 1-1,-1 1 0,-1-1-2,1 1-1,0-3-1,-1 3 0,-1 0 0,1 0 0,-1-3 0,0 3 0,0 0-1,1-1 0,-2 1-1,1 0 0,1 0-1,-2 0 1,1 1 0,1-1 0,-2 0 1,2 3 0,0-3-2,-1 3 2,2-1-1,-1 0 1,-1 0 0,2 1 1,0-3-1,-1 5 0,0-3 1,1 1 0,0-1 1,0 2 1,-1-1 1,0 0 1,2 1-1,-1 0 1,0 0 0,1 1 0,1 0 1,-1-1 0,0 1 1,1 0 0,0 0-1,1-1 0,1 2-1,-2-1-1,2 1-1,0-1 0,0 1-1,1 0-1,0-1 0,0 2 0,0 0-1,1-2 0,-1 2-1,1-1 1,0 1-2,0 0 0,1 0 1,-1 1-1,1-1 0,1 3 0,-1-3 0,0 1-1,1 1 1,0-1 0,0 1 0,1-1 1,0 1-1,-1 0 2,2-1 0,-1 1 1,1-1 0,0 1 1,0 0 0,2-1 0,-2 0 1,1 2 0,0-3 2,0 1 0,1 0 0,1 1 0,-1-1 0,1 0 0,1 1-1,-1-2 1,0 1 1,0 0 0,1-1-1,1 0 1,-1 0 0,1 0 0,-1 0-1,2 0 1,-1 0 1,-1-1 0,2 0 1,-1 0 0,2 1-1,-2-1 1,0-1 0,1 1-1,1-1 2,-1 0-1,0 0 0,1-1 1,0 2-1,-1-2 0,0 0 0,1-1 1,-1 0 1,0 1-2,2-1 1,-2-1 0,1 1 1,0 0 0,0-2 0,0 1 0,0 0 1,1 0-1,-2-1 1,0 0 0,1 0 0,0 0-1,0-1 1,-1 0-2,2 0 1,-1 0 0,-1-1-1,0 0-1,2 0 0,-1 0 0,-1-1-1,2 1 1,-1-2-2,0 2 1,1-2-1,-1 2 0,0-2 0,1 0 0,-1 1-1,0-1-1,-1 0 2,2 1-1,-2-2-1,0 1-1,1-1 1,-1 0 0,0 1-2,-1-2 2,1 2-2,-1-3 2,0 3-2,-1 0 1,1-3 1,0 2-2,-1-1 2,0 0 0,-1 1 0,0-2 0,2 1 1,-3-1-1,0 1 0,0-1 0,0 1-1,0-1 1,-2 0-1,1 1 1,1-1-1,-1 0 0,-1 0-1,0 0 0,0-1-1,-1 0 0,1 0 0,-2 1-1,1-2 0,0 0-1,-1 1-1,0-1 0,0-1-1,0 1-1,-1-1 0,0 2-1,1-3 1,-1 2 1,0-1 2,0 0 0,-1 0 0,0-1 1,0 2 1,-1 0 1,1-1 3,-2 1 0,1 0 2,0 1 0,0-1 1,-1 1 1,0-1 0,0 2 1,-1-1-2,0 0 2,0 0 0,0 0 0,0 1 0,0-1-1,-1 2 2,-1-2-1,1 0 0,0 3 1,1-2 0,-1 2 1,-1-1 0,2-1 1,0 2 0,-1 0 0,1 0-1,0 1 1,0 0 0,1-1-1,0 1 1,0 2-2,0-2 3,0 1-1,1 0 0,-2 0 0,1 2-2,1-2-1,-1 2 0,0-1 0,0 0-1,1 0 0,-2 1-2,1-1 1,1 0-1,-1 1 1,1-1-2,0 1 0,0 0-1,0 0 1,0 0-1,0 0 2,-1 0 1,2 0 0,0-1 2,-1 1-1,3 0 2,0 0 0,-2 0 0,2 0 0,0 0-1,0 0 1,0 0-2,-3 0 1,1 0-1,2 0 0,0 0-1,0 0 0,0 0-1,0 0-1,0 0 0,0 0-1,0 0 0,0 0 0,0 0-1,0 0 1,0 0 0,0 0 0,0 0-1,0 0 1,0 0-1,0 0 1,0 0 0,0 0-1,0 0-1,0 0 1,0 0-1,0 0-1,0 0 2,0 0-2,0 0 1,0 0-1,0 0 0,0 0-1,0 0 1,0 0 0,0 0 0,0 0 0,0 0 0,0 0-1,0 0 0,0 0-1,0 0 0,0 0-1,0 0 0,0 0-3,0 0-1,0 0-2,0 0-2,0 0-2,0 0-2,-1 2-3,1-2-2,0 0-2,0 0-2,0 0-3,0 0-3,0 0-4,0 0-3,0 0-8,0 0-6,-2 1-8,2-1-8,-1 1-10,1-1-8,0 0-27,0 0-31,0 0-7,-2 3 6,0-1 13,2-2 14,-2 5 15,-2-1 14,1-1 15,0 1 12,-1 0 11,0-2 10,0 2 9</inkml:trace>
  <inkml:trace contextRef="#ctx0" brushRef="#br0" timeOffset="26401.5101">1543 14843 2,'0'0'24,"0"0"6,-1 0 6,-1 3 5,2-3 6,0 2 6,0-2 6,0 0 9,0 2 7,0-2-1,0 0-9,0 0-13,0 0-16,0 0-11,0 0-8,0 0-2,0 0-3,0 0-1,0 0-1,0 0 0,0 0-1,0 0-1,0 2 0,0-2 1,0 0-1,0 0 2,0 0 0,0 0 1,2 2-1,-2-2 2,0 0-1,0 0 2,1 0-1,-1 0 2,3 1 0,-1-1 2,-2 0-2,3 0 1,0 0 0,0 0-1,0 0 0,1 0 0,-1 0-1,1 0 0,0 0 1,0 0-1,0 0-2,0 3-1,1-3 0,0 0-2,1 0 0,-1 0-1,0 1-1,0 1 0,0-2-1,2 1-1,-1-1 0,0 0-1,0 1-2,2-1 0,-2 0 0,1 2 1,0-2-1,-1 0-1,3 0 0,-2 1 0,1 0-1,-1-1 0,1 0 0,0 1 1,-1-1-1,1 0 0,1 1-2,-1 0 2,0-1-1,1 0 0,-1 0 0,1 2-1,0-2 1,1 0 0,-1 1 1,0 1 0,1-2 1,-1 1 0,0 0 0,1 1 1,0-1 1,-1 0 0,1 0 2,-1 0-1,-1 0 1,1-1 1,1 0 1,-1 2 0,0-1 0,1-1 1,-2 0-2,0 1 1,0 1 0,2-2 0,-2 0 0,0 0 0,0 1-1,0-1 0,-1 0-1,0 1 0,0-1 0,0 0 0,0 2-2,-1-2 0,1 0 1,1 0 0,-2 1 1,0-1-1,0 1-1,-1-1 1,1 1 0,-2 0 0,1 0-2,-1-1 2,0 1-1,-1-1 1,0 1-2,1-1 1,-2 0 0,-2 0-1,0 0-1,0 0 0,2 0 2,-2 0-1,0 0-1,0 0 2,3 0 1,-3 0 0,0 0 0,0 0 3,0-2 0,0 2 2,0 0 0,0-3 2,-1 1 0,-1-1 2,0 0 1,-2-1 0,1 2 1,-1-3 1,-1 0 0,0 1 1,-1-2-2,-1-1 2,0 2-2,-1-2 0,1 1-1,-2 1-1,1-2 0,0 1-1,-1-1 1,0 2 0,1-2 0,0 2 1,0-1 0,-2 0-1,2 1 1,0 0-1,-2 0 1,2 1 0,1-1-1,-1 0-1,0 2 1,1-1 0,1 0 0,-1 0-1,0 2 2,2-1-1,0 1 1,0 0 0,2 1 0,0-1 1,0 1 1,1 0 0,2 1 2,0 0 1,0 0 0,0 0-1,0 0 0,0 0-2,0 0-1,0 0-2,0 0-3,0 0-2,0 0 0,0 0-2,0 0-1,1 4-1,0-3-2,2 2-1,-1 1-1,2-2 0,-1 3-1,2-1 1,0 0 0,2 2 1,-1 0 0,0-1 0,1 1 0,0 1 0,1-1 0,0 1 0,-1-2 0,0 2 0,2 1 0,-2-2 0,1 2 0,-1-2 0,1 0-1,1 3-1,-2-1 1,1-1-1,0 0 2,-1-1 0,1 0 2,-1 2-1,0-1 1,0-1 1,-1 0 1,0-1 1,0 0-1,-2 0 1,1-1 1,-2 0 0,1-1 2,-1 0-1,-1-1-1,0 0-1,1-1 0,-2 1 0,2-1 1,-3-1 1,0 0 2,0 0 2,0 0 4,0 0 6,0 0 3,0 0 5,0 0 8,-1 2 3,-1 1 6,2-3 2,-1 1 3,-1 0 3,0 1-1,0-1-1,0 0 0,-1 2-4,0-3-3,-1 3-4,0-2-4,0 2-7,-2-1-7,2 0-3,-1 0-6,1-1-2,0 2-3,-1 0-1,-1-2-1,1 0-1,1 2 0,0-2-2,-1 1-2,1-1 1,-1-1-3,0 3-3,1-2 0,0 0-7,1 1-4,0-2-7,0 1-10,0 0-12,0 0-16,1-1-18,-1 1-15,3-1-19,0 0-15,-2 0-22,2 0-16,0 0-16,-3-1-13,3 1-23,0 0-18,0 0 10,0 0 22,0 0 28,-2-3 27,0 0 25,2 3 21,-1-4 20,1 4 16,1-5 15,1 1 12</inkml:trace>
  <inkml:trace contextRef="#ctx0" brushRef="#br0" timeOffset="27303.5616">2120 14967 4,'0'0'27,"0"0"6,0 0 7,0 0 6,0 0 8,0 0 6,0 0 9,0 0 9,0 0 9,-2 2 12,2-2-10,-2 1-27,0 0-17,0 0-9,-1-1-7,0 1-2,0 0-1,0-1 0,0 1 0,0 0 0,0-1 1,0 0 1,-1 1 0,0 1 1,0-2-1,0 0 1,0 1-1,0 1 1,-1-2 0,1 1 1,-1 0 0,0 1 0,1-1 0,-1 0 2,1 1-1,-1-1-2,1-1 0,-2 3-1,2-2-1,-1 0-1,1 1-3,0-1-1,1 1-3,-1-1-1,0 0-2,-1 1-1,1-2-2,0 3-1,1-3 0,-1 3 0,1-2 0,0 0-2,0 1 0,0-1-2,1 1 1,-1 0 1,1-2 0,2 0 2,-1 0-1,1 0 0,0 0 0,0 0 1,-2 2-1,2-2-3,0 0-1,0 0 0,0 0 1,0 0-4,0 0 1,0 0-2,0 0-1,0 0-2,0 0-1,0 0-1,0 0-1,0 0-2,0 0 1,0 0-1,0 0 0,0 0 2,2-2-1,1 2 1,0 0-1,-1-2 3,3 1 0,0 0 1,-1-1 1,1 1 0,0-1 2,1-1-1,1 2 1,-1-1 1,0 0-2,1 1-1,0-1-8,-1 0-12,0 0-15,0 1-16,0 0-15,0-2-14,0 3-13,0-1-14,0-1-30,-1 1-32,2-1-8,-3 1 7,1 0 14,-5 1 18,3-1 20,-3 1 19,0 0 18,0 0 15,0 0 13,1-6 12,-1 6 8</inkml:trace>
  <inkml:trace contextRef="#ctx0" brushRef="#br0" timeOffset="37283.1324">4251 11255 10,'0'0'31,"-1"-2"7,-1 1 9,0 0 9,0 2 11,0 1 10,0-1 14,-1 1 14,0 1 16,1-2 18,0 1-8,-1-1-32,2 0-19,1-1-8,-2 2-5,2-2-3,-1 1-2,1-1-2,0 0-1,0 0-1,0 0-3,0 0-3,0 0-4,0 0 0,0 0-1,0 0-5,0 0-2,0 0-2,0 0-2,0 0-3,0 0-1,0 0-3,0 0 0,0 0-2,0 0-2,0 0-2,0 0-3,0 0-2,0 0-2,0 0-4,0 0-2,0 0-3,0 0 0,0 0 2,0 0-1,0 0 1,1-1 2,-1-2 2,1-1 0,0 1 2,0-1 1,1-1 1,-1-1 2,1-1 1,-1 1 3,2-2-1,-2-1 0,0 1-2,0 1 0,0-3-3,-1 3 0,1-1 0,0 0-3,0 1 1,-1 1-2,0-1-2,0 2-1,0-2-1,1 2 0,0 1-2,-1 0-1,0 1-1,1 0-1,-1 1-2,1 1-1,-1 1-1,1-3 0,-1 3-1,0 0 0,0 0-2,0 0 1,0 0 0,0 0 1,3 0 1,-1 1 0,1 1 0,0 0 1,0 0 0,1 1 1,0-1 2,1 4 0,-1-1 2,1 1-2,0 0 3,2 0-3,-2 2 2,0 0-1,0 0 0,0 0-2,-1 2 1,1-2-2,0 2 0,-1-1 0,0 0-2,0 0 0,0-1-1,-1 2 0,1-2-1,0 0 0,0 2-3,-1-2 2,0 2-1,0-2 0,0 1 1,0-1-1,0 0 0,0 1-1,0-1 2,1 0 0,-1 1-3,-1-2 2,1 1 0,-1-2 1,0 1 0,-1-2 0,1 1 1,-1-2 1,-1 0 0,1 0 1,0-1 2,0-2 3,-1 2 2,0-3 3,0 1 2,0-1 4,0 0 2,0 3 3,0-3 3,0 1 3,-1 2 3,0-1 6,1-2 1,-1 2 2,1-2 3,-1 2 0,0-1-1,0 1 0,-1-1-1,0 1-2,0 0-2,0 0-3,-1 0-3,-1 0-3,-1-1-4,1 2-2,-1-1-5,0 0-2,0 1-2,0-1-2,-1 0-2,0 1-3,1-2 2,0 1-1,0 0 2,-1 0 0,0 1 3,2-2 2,-1 0 4,2 1 0,-1-1 0,0 1 4,1-2 1,-1 2-1,1-1 2,1 0 2,0-1 0,0 1 1,2-1-1,0 0-4,0 0-1,-2 0-6,2 0-3,0 0-2,0 0-5,0 0 0,0 0-4,0 0-4,0 0 3,0 0-2,0 0-2,0 0-2,0 0 0,0 0 0,3 2 2,-1-2-1,1 0 2,0 0-1,3 0-1,-1 0 1,1 0 2,1 0-1,0 0-1,2-2 1,-1 2-2,1-1 0,1 1-2,0-1 2,-1-1 0,2 1 0,-1 1 2,-1-2-2,1-1 1,-2 3-2,1-1 1,0 0-1,0-1 1,-1 1 0,-1-1 2,0 1 1,1 0 0,-3 1-2,1-2 2,-1 1 3,-1 1 0,0 0 3,0-1 3,-1-1 2,-1 2 3,-2 0 3,0 0 5,2-1 2,-2 1 6,0 0 3,0 0 4,0 0 1,0 0 6,0 0 2,0 0 0,0 0 3,0 0-1,0 0 3,0 0 0,0 0-2,0 0 0,0 0-4,0 0 0,0 0-6,0 0-1,0 0-3,0 0-1,0 0-2,0 0-4,0 0-4,0 0 2,0 0-6,0 0-3,0 0-4,0 0-6,0 0-14,0 0-19,0 1-25,0-1-29,-2 3-31,2-3-27,0 0-27,-1 0-20,1 0-32,0 0-32,0 0-28,0 0-23,0 0-11,1 3 2,-1-3-5,0 0-3,0 0 32,5 0 38,1-2 41,-1 1 35,0-2 33,0 1 26,1-2 25,-1 0 21,1 0 18,0-1 14</inkml:trace>
  <inkml:trace contextRef="#ctx0" brushRef="#br0" timeOffset="43392.4819">5575 14708 10,'17'22'18,"2"0"2,-1 2 3,3 0 2,-1-1 4,0 0 2,1 1 3,1 0 0,-1 0-2,1-1-8,1 1-12,0-2-8,1 2-6,-1-2-3,0-1-3,1 3-2,0-2-1,-1 0-3,0 0 1,-1 0-1,1-1 0,-2 1 0,0-1 1,0 1 0,-1-2 2,-1 1-1,0-2-2,-1 1 0,0-2-3,-2 1 1,2-2 0,-3 1 2,2-2 0,-2 0 1,0 0 1,-2-1 9</inkml:trace>
  <inkml:trace contextRef="#ctx0" brushRef="#br0" timeOffset="44220.5292">6269 15207 17,'0'-6'35,"0"3"8,0-1 9,-2 2 8,2 2 8,0 0 10,2-1 10,0 0 10,1 1 10,1 0 13,2 0-20,1 0-44,2 0-25,0 1-17,1 2-10,3-1-5,-2 0-4,2 1-1,1 0 1,0 1 1,1-1 0,-1 1 1,2 0 1,-2-1 1,2 1 1,0-1 2,0 1 1,0-1 1,1-1 2,0 0 1,1 0 3,0 1 0,0-3 1,2 3 0,0-1 0,-1-2 0,2 2 0,1-2 0,0 1-1,1 0 0,0-1-1,1 1-1,-1-1 0,1 0-2,1-1-1,0 1 0,1-1-1,-1 0-2,0-1-2,2 0-1,-1-1 0,0-1-2,0 0-1,1 0-2,1-1-1,-2 0-3,1-2-2,0 2-1,0-2 0,-1 1 0,1-2 1,-2 1 1,0-1 1,-1 0 1,-1-1 0,0 1 0,0-1 0,-3 0 2,1 0 1,0-2 1,-2 1 2,0 0 2,0-2 0,-2 2-1,0-1-1,-2-1 1,0 1 0,-1-2-2,-2 1 2,2-1 0,-2-1 1,-1 0 1,-1-1 1,-1 1 2,-1-1 1,-1 0 2,-1 0 0,-1-1 2,-1-1 1,-2 1 2,-1-1 2,0 2 2,-2-3 2,-1 1 2,-2 2 1,0-2 2,-2 1-1,-1-1 1,-3 0 0,-1 1-1,0-2 0,-2 1-1,-1-1 0,-3 0 0,0-1-3,-3 2-1,-1-3-3,0 0-2,-3 1-3,-1 0-3,-2 0-2,0-1 1,-1 1 0,-1 0 1,-1 2 2,0-1 2,0 0 0,0 1 1,0 0 2,0 0 2,1 2 1,0 1 3,-1-3 3,0 4 1,0-1 1,1 2-2,-4 0-1,1 2-2,0-2-3,-1 2-4,-1 2-2,1-1-3,-1 3-4,0 0-3,0-1-2,1 3-4,-2 1-1,1 0-4,2 1 1,-1 2-2,1 0 2,1 0 2,0 1 2,1 1 3,2 0 3,0 1 0,1 1 3,2-1 4,0 2 2,0 2 2,1-2 4,1 2 2,3-1 2,-2 2 1,2 0-1,1 1 0,0-1-1,1 1-1,1 2-2,0-1-1,2 1-2,0 1-1,2-1-2,-1 1-1,1 0-1,2 1-1,-2-1-1,4 2-2,0 0 0,-1 0-1,3 0-2,0 1 0,1-1-1,0 1 0,1 1-1,2-1 0,1 0-1,1 1-2,1 0-3,2 0-5,0 1-4,2 0-6,2 2-10,1-2-13,0 2-9,1 1-10,3-1-10,-1 0-10,1 1-5,2 0-4,0-2-7,0 2-6,0-3-17,0 3-19,0-4 2,0 1 11,0 0 17,-2-2 16,-1 1 16,1-2 13,-2 0 12,-1-1 10,0-1 9,-2 0 7</inkml:trace>
  <inkml:trace contextRef="#ctx0" brushRef="#br0" timeOffset="47133.6959">10894 14739 1,'0'0'28,"0"0"8,0 0 7,0 0 8,0 0 7,0 0 9,2 1 9,-1 0 9,-1-1 11,0 0 10,0 0-6,2 0-22,-2 0-18,0 0-19,0 0-10,0 0-5,0 0-3,0 0-1,0 0-3,0 0 1,0 0 1,0 0 0,0 0-1,0 0 0,0 0-2,0 0-2,0 0-2,0 0-1,0 0-1,0 0-1,0 0 0,1-1 1,-1 1 0,0 0 0,0 0 1,0 0 1,0 0 0,0 0 0,0 0 0,0 0-1,0 0 0,0 0-2,0 0 0,0 0 0,0 0 0,0 0-2,0 0 0,0 0-2,0 0 0,0 0-2,0 0 1,0 0-2,0 0-2,0 0 0,0 0 0,3 0-4,-3 0-1,2 1-4,0-1-10,0 1-13,0 0-12,2 0-9,-1-1-9,0 2-8,0-1-8,1 1-5,0-1-16,0 0-19,1 0-6,-1 1 1,1-1 8,-2 1 12,1-1 15,-4-1 15,5 1 13,-1 0 9,-4-1 10,5 1 7,-5-1 7</inkml:trace>
  <inkml:trace contextRef="#ctx0" brushRef="#br0" timeOffset="47330.7071">11144 14834 15,'0'0'31,"0"0"8,0 0 6,2 0 8,-2 0 9,0 0 8,0 0 10,0 0 10,2 0 8,-2 0 6,0 0-12,0 0-28,3 0-17,-3 0-14,0 0-6,0 0-6,2 1-3,0-1-1,1 1-2,0-1-1,-1 0-1,0 1-1,0-1-2,1 0-4,0 2-2,0-2-3,0 1-3,0 0-5,0-1-7,1 0-7,-1 2-9,0-1-8,0 1-12,0-2-13,-3 0-20,4 2-18,-4-2-2,4 2 3,-4-2 9,4 1 10,-4-1 9,4 1 11,-1 1 10,-3-2 8,3 1 9,-3-1 6</inkml:trace>
  <inkml:trace contextRef="#ctx0" brushRef="#br0" timeOffset="47600.7226">11335 14841 7,'1'-2'30,"-1"2"8,0 0 8,0 0 8,0 0 8,3 1 10,-3-1 9,3 1 10,-1-1 11,0 0 13,0 2-13,-2-2-32,2 0-22,1 0-16,0 1-11,-1 0-7,1 0-4,-1-1-3,1 1-2,1 0-1,-1-1-4,0 0-3,1 2-4,-1-2-6,1 1-6,0-1-7,-1 1-7,3 0-7,-2 0-16,1 0-20,-1 2-12,0 0-8,0-2 3,-1 2 6,0-1 9,1 0 10,-1-1 9,0 2 9,-1 0 7,1 0 8,-1 0 7</inkml:trace>
  <inkml:trace contextRef="#ctx0" brushRef="#br0" timeOffset="47815.7349">11557 14858 10,'0'0'34,"1"0"8,-1 0 11,3 0 9,-3 0 11,2 0 10,-2 0 12,0 0 13,0 0 14,0 0 4,2 0-4,-2 0-20,0 0-34,2 0-23,-2 0-15,2 0-11,1 1-5,-1 1-4,0-2-2,0 1-1,2 0-2,-2 1-4,1-1-5,0 0-10,0 1-11,1-1-12,0 1-10,0-2-12,-1 1-11,-3-1-22,6 2-23,-6-2-4,4 0 5,1 1 9,-5-1 11,4 1 11,-4-1 13,4 1 11,0 1 11,-4-2 10,5 1 8</inkml:trace>
  <inkml:trace contextRef="#ctx0" brushRef="#br0" timeOffset="48410.7689">11730 14886 6,'0'0'31,"0"0"8,0 0 9,0 0 8,0 0 10,0 0 9,0 0 11,0 0 12,0 0 15,0 0 15,0 0-6,0 0-29,0 0-21,0 0-16,0 0-12,0 0-8,0 0-4,0 0-2,0 0-2,0 0 0,0 0-2,0 0-2,0 0-3,0 0-3,0 0-2,0 0-4,0 0-1,0 0-4,0 0 2,0 0-1,0 0 1,0 0 0,0 0 2,0 0-1,0 0 0,0 0 1,0 0 0,0 0 0,0 0-1,0 0 0,0 0 1,0 0-2,0 0 1,0 0-2,0 0 0,0 0-1,0 0-1,0 0 0,0 0 0,0 0 0,0 0-1,0 0 1,0 0 0,0 0 0,0 0 2,0 0-1,0 0 2,0 0 1,0 0 2,0 0 1,0 0 0,0 0 1,0 0 2,0 0 2,0 0-2,0 0 3,0 0-1,0 0-1,0 0-1,0 0 0,0 0-1,0 0 1,0 0-3,0 0 0,0 0-1,0 0-2,0 0-1,0 0 0,0 0-2,0 0 1,0 0-1,0 0-1,0 0 2,0 0-1,0 0 1,0 0 1,0 0 1,0 0 0,0 0 2,0 0 1,0 0 1,0 0 0,0 0 0,0 0-1,0 0 1,0 0 0,0 0 0,0 0-1,0 0-1,0 0 0,0 0 0,0 0-2,0 0-1,0 0 0,0 0-1,0 0-1,0 0 0,0 0-2,0 0 1,0 0 1,0 0-2,0 0 1,0 0 0,0 0-2,0 0 2,0 0 1,0 0-2,0 0 2,0 0 1,0 0-1,0 0 2,0 0 0,0 0 1,0 0-2,0 0 1,0 0 0,0 0 0,0 0 0,0 0 0,0 0-1,0 0 0,0 0 1,0 0-1,0 0-1,0 0 0,0 0-1,0 0 0,0 0-2,0 0 1,0 0-1,0 0 1,0 0-2,0 0 1,0 0 0,0 0-2,0 0 0,0 0 1,0 0-2,0 0 0,0 0 0,0 0 0,0 0 0,0 0-1,0 0 0,0 0 0,0 0 1,0 0 1,0 0 0,0 0-2,0 0 0,0 0 0,0 0 0,0 0-7,0 0-7,0 0-10,0 0-13,0 0-19,0 1-22,0-1-25,-1 3-25,1-1-18,0 2-15,0-1-25,0-1-26,0-2-6,-2 4 8,1 0 19,-2 0 25,1-1 24,2-3 24,-3 2 21,-1-2 21,4 0 17,-5 0 13,-1-2 12</inkml:trace>
  <inkml:trace contextRef="#ctx0" brushRef="#br0" timeOffset="49006.803">10879 15045 10,'3'0'34,"0"-1"9,0 0 8,-1 0 8,-1 1 10,2-2 10,-1 2 10,0-3 11,1 2 15,0-2 4,1 0-2,0 0-21,2-2-35,0 1-22,1-1-11,0 0-6,0 0 0,1-1-1,0 0-1,0-1 2,2 0 0,-1 1 2,0-3-1,3 2-1,-2-1 0,1-2 0,1 1 0,0-1 0,1 0 2,-1 0 0,1-1 1,0-1 3,0 2 0,1-2 1,0 0-1,0 1 1,-1 0-1,2 0 1,-2 1 0,-1 0-1,2 0-3,-1 0 0,0 1-5,-1 1 0,1-1-2,-1 1-2,-1 1-1,0 0-2,0 1-1,-2 0-2,1 1-1,-2-2-2,1 2-1,-2 2 0,1-1-1,-2 0-3,0 0-4,-1 2-6,-1-1-8,1 1-9,-1 0-9,-1 0-16,0-1-17,-1 3-14,0-3-13,0 3-9,0-2-9,0 1-16,-2 1-17,0 0-7,0 0-4,0 0 11,0 0 17,-2-4 16,0 0 18,-1 1 16,0 0 16,-2-1 12,1 2 10,-3-1 9</inkml:trace>
  <inkml:trace contextRef="#ctx0" brushRef="#br0" timeOffset="49272.8182">11229 14523 9,'-6'-4'36,"0"1"10,0 1 11,0 0 13,1 4 12,1 0 14,1 1 15,-1 1 16,0 0 19,1 2 22,0 0-6,1 1-28,0 1-27,-1 0-30,2 0-15,0 3-11,1 0-5,0 1-5,1 0 0,1 2-1,0 1 1,1-1-1,2 2-1,1 0-2,0 4-4,0-3-4,1 2-2,0 0-4,2 1-2,-1-2-3,1 2 1,1-1-1,-1 0 0,0 2 1,1-3-1,-1 2 3,0-1-2,-1 0 2,2-1-1,-2 0 1,0 0-1,0-2 2,0 1 0,-2-2 0,1-1-3,0-1-3,0 0-2,-2-1-3,0 0-3,0-1-5,0-2-6,-1 0-7,1-1-9,-2-2-10,0 1-22,-1-3-26,0-1-25,0-1-18,-2-2-13,0 0-9,0-2-23,-1-3-26,-1 0-6,0-3-1,-1-2 16,-1-3 22,-3 1 21,0-5 22,-2 0 22,-2-3 21,-1-1 15,0-2 14,-2-1 9</inkml:trace>
  <inkml:trace contextRef="#ctx0" brushRef="#br0" timeOffset="62520.5759">23978 12363 15,'0'-1'26,"0"1"7,0 0 4,0 0 7,0 0 6,0 0 8,0 0 8,0 0 8,0 0 12,0 0-6,0 0-16,0 0-11,0 0-9,0 0-5,0 0-3,0 0 0,0 0-2,0 0 1,0 0-1,-1 2 0,1-2-1,0 0-2,0 0-2,0 0-3,0 0 0,0 0-3,0 0 0,0 0-3,0 0-1,0 2-1,0-2-2,0 0-1,1 2-1,-1-2-1,0 0-1,0 0-1,0 3-1,0-3-2,1 1 0,-1-1-2,1 2-1,0 0-1,-1 0-1,0 0 0,1 1-1,0-1-2,0 0 1,-1 0-1,1 1 1,0 0-1,0-1 0,-1 1 0,1-1-1,0 0 1,1 1 0,-1 0-4,1 1-3,-1-1-6,3 1-7,-2-1-7,0 1-9,0-2-10,1 3-9,-1-1-14,0 0-13,0-1-21,1 2-19,0-1-3,0 1 7,0 0 11,1 1 14,-1-1 13,0 1 12,0-1 11,1 0 11,-1 2 8,0-1 9</inkml:trace>
  <inkml:trace contextRef="#ctx0" brushRef="#br0" timeOffset="62826.5934">24272 12671 6,'2'1'31,"-2"-1"8,0 0 9,0 0 8,1 1 9,1 1 11,0-1 11,-2-1 13,1 2 15,-1-2 19,0 0-7,0 0-25,2 2-20,-2-2-16,0 0-9,1 0-5,-1 0-4,0 0-2,0 0-2,1 3-1,-1-3-3,0 0-4,0 0-3,0 0-8,0 0-6,2 0-5,-2 0-4,2 1-5,0 1-2,0-1-2,1 0-2,-1 1-3,0-1-3,1 0-5,-1 1-6,1-1-5,0 1-7,0-2-7,0 3-9,1-1-10,0 0-8,-1 0-13,2 1-21,-1 0-25,0 1-13,-2-1-4,1 2 8,0-1 13,0-1 14,0 2 15,0-1 14,-1-1 12,2 2 11,-2 0 10,1-1 9</inkml:trace>
  <inkml:trace contextRef="#ctx0" brushRef="#br0" timeOffset="63062.6069">24504 12908 26,'1'3'33,"1"0"8,-1-1 9,1 0 7,-1 0 9,-1-2 11,0 0 13,2 2 14,-2-2 9,0 0 7,0 0-11,0 0-24,0 0-15,0 0-8,0 0-4,1 3-4,-1-3-2,1 1-1,-1-1-2,1 2-3,-1-2-7,1 2-5,1 0-11,-1 0-10,1-2-11,0 3-12,0-3-12,1 2-10,-1-2-13,0 1-9,1 0-11,0-1-10,0 1-13,0-1-15,-3 0-18,0 0-15,5 2 4,0-2 10,-1 1 15,-1 0 13,1 1 15,-1-1 12,2 1 12,-2 1 10,1 0 9,0 1 8</inkml:trace>
  <inkml:trace contextRef="#ctx0" brushRef="#br0" timeOffset="63209.6154">24674 13043 16,'3'3'31,"0"2"6,0-1 7,0-1 8,-1 2 7,0-1 9,0-1 10,0 0 13,2 1 9,-2-2 8,0 2-10,0-1-26,0 0-15,-1-1-8,1 1-5,-1 0-2,1 0-2,-1 0-1,1-2-2,-1 2-2,1 0-4,-1-1-5,1 1-5,1 0-6,0-2-10,-1 1-11,0 0-10,1 1-11,-1-1-11,0 0-9,1 1-8,0-3-11,0 3-17,0-1-18,0 0-12,-3-2-5,5 3 5,-5-3 11,2 2 12,-2-2 12,3 2 13,-3-2 10,3 1 11,-3-1 8,3 3 7</inkml:trace>
  <inkml:trace contextRef="#ctx0" brushRef="#br0" timeOffset="63374.6248">24872 13244 4,'3'7'28,"1"-2"4,-1 2 7,-1-2 7,0 2 7,0-2 8,0 2 8,0 0 11,0-1 10,0-2 14,1 1-10,-1-2-28,-1 2-15,2-1-11,-2 0-6,2 0-4,-2-2-2,1 0-4,-1 1-6,0 0-4,2-1-7,-1 0-8,0-1-10,0 1-9,1 0-10,-1 1-10,0-2-15,0 0-19,-2-1-14,0 0-11,0 0 1,0 0 6,0 0 10,0 0 10,0 0 9,0 0 10,4 2 8,-4-2 8,5 0 7</inkml:trace>
  <inkml:trace contextRef="#ctx0" brushRef="#br0" timeOffset="63542.6344">25096 13442 9,'4'5'31,"0"-2"7,-2 3 7,0-1 7,0 0 8,0 1 8,-1 1 8,0-3 9,0 2 10,0-2 11,0 1-15,0 0-35,1-1-21,-1-1-16,0 0-10,-1 0-5,2 0-6,-1-1-5,0-1-3,1 2-6,-1-1-4,1-1-5,-1 1-8,0-1-10,-1-1-19,0 0-19,0 0-4,4 1 2,-4-1 6,0 0 7,0 0 10,5 0 7,0-1 7,0 0 8,0 1 6,-1-1 5</inkml:trace>
  <inkml:trace contextRef="#ctx0" brushRef="#br0" timeOffset="64857.7096">25208 13537 9,'6'2'27,"-3"2"6,1 0 5,0 0 6,-1 1 7,0 0 7,-1 0 8,0-2 9,0 3 7,1-2 5,0 0-10,-1 0-20,0 0-14,0 0-7,-1 1-5,1-3-1,-2 2-1,1-1-2,0 0 1,0-1-3,-1 0-1,0-2-3,0 0-3,0 0-3,0 0-4,0 0-4,0 0-3,0 0-4,0 0-4,0 0-1,0 0-4,0 0-2,0 0-2,0-2-1,0 0 0,0-1-2,-1-1 0,0 0 0,0 0 1,1 0 0,-1-2 2,0 1 1,0-2 1,-1 0 2,1 2 1,-2-2 4,0 0 1,1 0 4,-1-1 3,-1 1 4,1 0 2,-1-1 3,0 1 1,-1-2 2,0 1 1,-1 0 1,1 0 1,0 0 0,-1 0 0,0-1 1,-1 1 0,1-1-1,0 2 0,0 0-2,1-1 0,-3 1-1,2-2 0,0 4-2,0-3 1,0 1 0,0 2 0,1-1 1,0 0-1,1 2 0,-1-1-2,2 2-1,-2-1 1,1 1-1,1 0-1,0-1 2,1 4 0,0-3-1,0 1 2,-1 0 1,2 1 1,1 1-1,0 0 2,0 0 2,0 0 0,0 0 1,0 0-1,0 0 0,0 0 0,0 0-2,0 0 0,0 3-3,1-1-1,-1 1 0,1 0-1,1 1-1,-1 1-2,1 0 0,1 2-1,0-1-1,0 3 0,0-2-1,1 2 1,0-2 0,0 3-1,1-2 0,-1 1 0,1 0-1,0-1 0,1 1 0,-1 0 0,1 0 0,0 0 0,0 0 1,0 1-2,-1-1 2,1 0 0,-1 0 0,0 0 0,-1-1 0,2 1 0,-2-1 1,0-1 0,0 1 0,-1-1 0,0 0 0,0-2-1,0 2 1,0-2 0,0 2 2,-1-2-1,0 0 3,1 0 1,-2 0 2,0-2 0,1 1 2,-1 1 1,-1 0 3,0-3 1,0 1 1,0 1 1,0 0 1,0 0 1,-1-2 2,0 1 1,0-1 0,-1 1 1,1 1-1,-1-1-1,-1-2 1,-1 2-2,1 0 1,0-1 0,-2 1-1,0-1 1,-1 0-1,-1 0 2,0 0-2,-1 0-2,0 1-2,-1-2 0,0-1 0,0 3-1,0-3-2,-2 0-1,1 0 0,1 0-2,-2 0-2,1 0-2,1-3-2,-1 3-2,1 0 1,1 0 1,-1-1 1,3 0 1,0 0 0,1 0 0,2 1 2,0 0-1,0 0 0,3 0 1,0 0-2,0 0 1,0 0-1,0 0-1,0 0-1,0 0-2,0 0-3,0 0-3,0 0-2,0 0-4,0 0 1,0 0-1,0 0-1,0 0-2,0 0 2,0 0-2,0 0-2,0 0-3,0 0-5,0 0-7,0 0-6,0 0-3,0 0-6,0 0-4,0 0-3,0 0-3,0 0-4,0 0 0,0 0-2,0 0-1,0 0-1,0 0 4,0 0 3,0 0 2,0 0 4,0 0 1,0 0 4,0 0 0,0 2 0,0 0-2,1 1 1,0-3 0,0 3-1,0-1 0,0 1 0,0-1 0,0 0-2,0 0 2,0 1-2,-1-1 1,1-1 1,-1-1 1,0 0 3,1 2 2,-1-2 3,0 0 3,0 0 2,1 1 3,-1-1 2,0 0 2,0 0 4,0 0 1,0 0 3,0 0 3,0 0 1,0 0 2,0 0 1,0 0 3,0 0 1,0 0 1,0 0 2,0 0 1,0 0 2,0 0 2,0 0 1,0 0 1,0 0 2,0 0 3,0 0 1,0 0 2,0 0 1,0 0 0,0 0 2,0 0 0,0 0 0,0 0 2,0 0-1,0 0 0,0 0 1,0 0-2,0 0 1,0 0-1,0 0-1,0 0 1,0 0-1,0 0 0,0 0 0,0 0-1,0 0 0,0 0-2,0 0 1,0 0-1,0 0-1,0 0 1,0 0-2,0 0 1,0 0-2,0 0 0,0 0 1,0 0-2,0 0 1,0 0-1,0 0-1,0 0 1,0 0 0,0 0 1,0 0-2,0 0 0,0 0 1,0 0-1,0 0 2,0 0 0,0 0-1,0 0-1,0 0 1,0 0 0,0 0 0,0 0 0,0 0-3,0 0-1,0 0-1,0 0 1,0 0-1,0 0-1,0 0-2,0 0 0,0 0-1,0 0 1,0 0-2,0 0 0,0 0 0,0 0 0,0 0 0,0 0 0,0 0 2,0 0-2,0 0-1,0 0 1,0 0 1,0 0-2,0 0 1,0 0-1,0 0 0,0 0 0,0 0 0,0 0-1,0 0 0,0 0 1,0 0 1,0 0-1,0 0 0,0 0-1,0 0 0,0 0 0,0 0 2,0 0-1,0 0 0,0 0 0,0 0 0,0 0 0,0 0 2,0 0-1,0 0-2,0 0 2,0 0 0,0 0 1,0 0 1,0 0 0,0 0-1,0 0 0,0 0 0,0 0 0,0 0 0,0 0-1,0 0 0,0 0-1,0 0 2,0 0-1,0 0-1,0 0-1,0 0 1,0 0 0,0 0 2,0 0-1,2 1-1,-2-1 3,0 0-1,0 0 2,0 0-2,0 0 2,0 0-1,0 0 2,0 0 1,0 0-2,0 0 1,0 0 1,0 0-2,0 0 0,0 0 2,0 0-2,0 0 0,0 0 0,0 0 1,0 0-3,0 0 2,0 0-1,0 0 0,0 0 0,0 0 0,0 0 0,0 0 1,0 0-2,0 0 2,0 0-1,0 0 0,0 0 0,0 0 1,0 0-2,0 0 0,0 0 1,0 0-1,0 0-1,0 0 2,0 0-3,0 0 1,0 0 1,0 0-2,0 0 0,0 0-1,0 0 0,0 0 0,0 0 0,0 0 0,0 0-1,0 0-2,0 0 0,0 0-5,0 0-13,0 0-19,0 0-21,0 0-17,1-2-18,1 0-15,-1 0-20,0-1-17,1 0-31,-1-2-28,0-2 1,1 2 15,-1-3 22,0-1 22,-1-1 23,-1-2 24,0-2 19,-1 0 17,0-1 13,-1-2 12,0 0 13</inkml:trace>
  <inkml:trace contextRef="#ctx0" brushRef="#br0" timeOffset="66040.7773">24025 7694 13,'-2'-8'30,"-2"-1"6,-2 1 4,0 0 7,-2-1 5,-1 2 7,0-3 5,0 0 8,-2 2 8,1-1 9,-1 0-17,-2-2-35,2 1-19,-3-1-9,1 1-3,-2-1 0,0 0 0,-2 0 3,1-1 2,-1 3 3,0-2 5,0 0 4,1 1 3,-2 0 2,2-2 1,-2 4 1,0-2 3,0 1 1,-1 1 2,1 0 2,-2 0 0,0 0-1,1 3-1,-2-1-3,-1 1-5,-1 2-3,1-1-6,-2 1 0,0 1-5,0 0-1,0 2-4,-1-3 0,1 3-4,0-1 0,0-1-2,2 1-3,-1 1 0,0-1-1,1 1-1,1-2-3,-1 2 0,0 0-2,1 0-1,-1 2-2,0-1 0,1 0-3,0 2 0,0 0 0,0-1 0,1 3 2,0-1 1,-1 2 2,2 0 1,-1 1 0,1 2 1,0 0 1,1 3 2,0 0 3,0 0 4,0 2 2,1 0 2,0 0 1,2 2 2,-1 0 0,1-1 1,1 2 0,0-2 0,1 2 2,1 0 0,1-1 2,0 0-1,2 0-3,1 0 0,-1 0-1,2 1 0,0 0 0,2-1-1,-1 2-1,-1 1-1,2 0-1,1 0 0,0 1 0,0 2-2,1 0 1,1-2 0,1 2-1,0-1-2,1 1 0,1-1-2,0 1-1,1 0-2,1-1 0,1 0-2,1 0-1,0-2-2,2 1-2,0-1-3,0 0 1,2 0-2,0 0-1,0-1 0,1-1 2,1 1 1,-1 0 1,1 1 3,1-1 1,0 1 0,0 1 2,2-2 1,-1 3 3,1-1 0,0 2 1,2-2 1,0 4 1,1-2 0,0 2-1,2 0-2,0 0 0,0 2 0,1-2 2,1 0-1,0-1 2,1 0 0,1-2 0,0-2 2,0-1-1,2-2 3,0-1 2,2-3 1,-1-1 4,2-3 1,-1 0 0,2-2 0,-1-2 0,1-1 0,0-1 0,0-1-1,0-2-1,0 0 1,-1-2-2,-1-2 1,-1 0-1,-1 0 0,-2-2 4,0-3-1,-2 0 3,0-1 0,-2-1 1,0-3 1,-3-2 0,1 0 2,-3-2 1,2-1 0,-4-2 0,1-2-2,-2-2-1,-1 0-4,0-1-4,-3-2-2,0-2-4,-2 1 0,0-1 1,-3-1 0,-2 0 2,-2 1 1,-2 0 3,0-1 3,-3 1 3,0 1 2,-3-1 3,-2 3 2,0-1 3,-1 2 2,-1 0 2,-2 2 1,1 2-1,-2 0-3,2 2-4,-3 2-3,2 1-4,-1 2-3,1 2-5,-2 2-4,-1 1-7,2 2-9,0 0-7,1 4-10,-2-1-11,2 3-20,0 0-23,2 2-19,0 1-12,2 1-12,0 3-11,2 1-18,2 0-15,1 2-14,1 3-8,1 2 11,1 3 19,2 2 21,0 3 21,1 2 21,1 3 19,1 0 15,1 4 13,2 2 11,0 2 8</inkml:trace>
  <inkml:trace contextRef="#ctx0" brushRef="#br0" timeOffset="72301.1354">22613 17917 4,'0'0'39,"0"0"12,-3 0 14,0 0 13,0 2 15,1-2 16,-1 0 15,1 2 20,0-1 19,2-1 23,-1 1 27,1-1-26,0 0-72,0 0-40,0 0-20,0 0-9,0 0-3,0 0-2,0 0 0,0 0-1,0 0 2,0 0 0,0 0-1,0 0-2,0 0-1,0 0-6,0 0-6,1 2-3,1-1-3,2 1-4,0-1-1,1 1-3,1-2 0,1 2 0,2 1 2,0-2-2,0 2 3,3-2 1,-1 2 3,1-2 0,1 2 0,0-1-1,1 0-2,0 0-1,2 0-3,0 1 0,1-2-1,-1 2-2,3 0 0,-2 0 1,1 0 1,2-1 2,-2 1 0,2 1 0,-1 0 1,1 0 0,0-2 2,-1 2-1,1 0 1,-1 0 1,0-1 1,0 1 0,0 0 0,-1 0 1,1 1-1,-2-3-2,0 2-2,0 0-2,0 0-2,-1-1-1,0 1 0,0-1-2,-2 1-2,-1-1 0,-1-2-1,-1 1-1,0 0 2,-2 0-3,-2-1-1,-1 0 1,0 0-1,-3-1 0,0 0 1,-3 0 0,0 0 1,0 0 0,0 0 3,0 0-1,0 0 0,0-3 0,-2 0 2,0-1 0,-1 1-1,-2-2 2,-1-1-1,0 0 0,0-2 2,-1 0-1,-1 0-1,0-1-1,-1-1 0,2 2-3,-1-1 1,1 1 0,1 0-2,0 0-1,0 2-1,2-2 0,0 3 0,1-1-1,1 0-1,0 2-2,0 0 0,1 0 1,0 1-3,1 1 2,-1-1 0,1 3 0,0 0 0,0 0 0,0 0 1,0 0 2,0 0-1,0 0-2,0 0 2,0 0 0,0 0 0,0 3 1,0-1-2,1 3 0,-1 0 0,0 1-3,0 2 1,-1 0-2,0 4 1,0-2-2,-2 2 0,1 2-1,-2-1 1,0 1 0,0 0-5,0 1 2,-2-3-1,1 2 1,-1 0 0,1-2 0,0-1-1,-1 1 2,1-3-1,1 2-1,-2-2 1,3-1 1,-1-2-1,1 1 1,0-2 3,1 0 2,0-2 3,1 1-1,0-2 1,0-1 0,1-1-2,0 0 1,0 0 2,0 0 0,0 0 0,0 0 0,0 0 0,0 0 0,0 0-3,0 0 1,3 0 0,0 0 0,1 0 3,0 0 1,1 0 2,1-1-1,0 0 1,1 1 3,-1-1-2,1 0 3,0 0 0,-1 1 0,0 0 0,-1-1 0,0 0-4,1 1-4,-2-1-8,0 1-9,0 0-11,0 0-13,0 0-13,-1 0-11,3 0-11,-2 0-19,1 0-22,0 0-24,0 0-18,0 0-17,1 0-15,-6 0-14,6 0-10,0 0 14,0 0 23,-1 1 24,1 0 24,-6-1 20,0 0 19,5 1 19,-1 0 16,1 1 14,-5-2 10</inkml:trace>
  <inkml:trace contextRef="#ctx0" brushRef="#br0" timeOffset="73741.2177">30603 18132 19,'-2'1'42,"0"1"13,0-1 14,-1 0 14,1 1 16,0-1 17,0 0 18,1-1 19,1 0 20,0 0 12,0 0 2,0 0-32,0 0-59,0 0-33,0 0-18,0 0-10,1 3-6,2-3 0,-1 0 0,2 1 1,0-1 3,1 0 3,2 0 3,1-1 4,1 1 1,2 0 2,1-3-2,1 2 2,1 0-4,0-2-2,3 0-1,-1 1-5,1-2-3,0 1 2,1 0 0,0-1-3,-1 0 3,1 1-2,0 0 2,0-1-1,-1 0 2,1 0-3,0 2-2,-2-1-2,2 0-4,-3 0-2,2 2-3,-2-1-6,0-1-2,-1 1-3,0 0-5,-1 1-2,0 1-2,-2-1-4,-1 0 0,2 0 1,-4 1 1,1 0 2,-2 0-1,1 0 1,-2 1 1,0 0-1,0 0 1,-3-1 1,2 0 0,-2 0-3,-3 0-1,2 0-8,-2 0-6,0 0-11,0 0-11,0 0-16,0 0-19,0 0-15,0 0-16,0 0-13,0 0-9,0 0-12,-1 1-8,-2 1-5,1 0-4,-2 1 1,1-1 4,-2-1-8,1 2-9,-2 0 12,0 0 19,-2-1 21,1 1 18,-1 1 16,-1-2 16,-2 2 12,1-2 11,0 3 9,-2-2 8</inkml:trace>
  <inkml:trace contextRef="#ctx0" brushRef="#br0" timeOffset="74143.2407">30808 18148 5,'-11'2'25,"0"-1"5,1 1 5,-1 0 7,3-1 6,-1 1 7,0 1 7,-1-2 8,2 1 4,0-1 1,1 0-7,-1 1-13,2-1-9,-1-1-6,1 0-4,0 0 2,1 0 1,1 0 3,0 0 2,1 0 5,0 0 2,1-1 4,0 1 4,0-2 3,2 2 2,0 0 0,-2-1 0,1 0-3,1 1-2,-2-3-2,1 1-3,1 1-4,0-2-1,1 0-5,1-1 0,-1 1-4,1-1 0,1 0-3,-1 0-2,2 0 1,1-1-1,0 2 1,0-1-1,2-1-3,0 2-1,0-2-4,0 2-2,2-1-2,-2 1-3,1-1-1,0 0-4,0 1 1,0 1-4,-2-1-2,1 1-3,0-1-1,-2 2 0,0-1 0,-2 1-1,0 1 1,-3 0 4,2 1 4,-2-1 4,0 0 5,0 0 8,0 0 2,0 3 4,-1 0 2,-1-1 1,0 1-1,-2 1 1,-1 2-2,-2 1-2,1-1-1,-2 2-4,-1 1-6,-2 1-4,1 0-3,-1 0-7,-2 1-1,1 0-3,-1 1 2,2-2 2,0 2 1,-1 0 4,1-2 3,2 1 0,-1-1 7,2 0 1,1 1 3,0-3 2,1 1-3,2 0 2,0-2-3,1-1 0,1 1-3,0-1-2,1-2-6,2 1-2,1-2-3,0 0 0,1 0-2,1 0-2,0-1-4,2 0-1,0-1-3,1 1 0,0-1-2,2-1 0,0 0 0,0 0-5,0-1-5,1-1-12,-1 0-12,0 0-13,1 0-14,-2-1-23,0 0-23,0 0-21,1-1-18,-2-1-14,0 0-11,-1 2-10,2-1-6,-2-1-2,-1 2 3,0-1-5,-2 0-4,0-2 0,-1 4 6,2-1 20,-4 3 26,1-4 24,-1 4 20,0 0 19,-1-5 14,1 5 14,0 0 12,0 0 8</inkml:trace>
  <inkml:trace contextRef="#ctx0" brushRef="#br0" timeOffset="81274.6486">29514 13588 14,'-3'-1'33,"-1"-1"6,-2 0 6,1 2 7,-2 0 8,1 0 7,0 0 8,0 0 11,0 0 10,0-1 12,0-1-15,1 2-36,0-2-18,-1 0-9,0 1-3,-1-2 0,1 2 3,0-2-1,0 1 1,-1 1 1,1-1 1,0 0-2,0-1 0,0 1-3,-1 0-1,1 2-1,0-3-4,0 2-1,0-2-2,-1 2-1,1 0 0,0-1 0,-1 1 2,1 0 0,-1-1 2,1 2 0,-1-2 1,1 2 0,-1 0 0,0-1 0,1-1-2,-1 2-1,0 0-1,0 0-1,0 0-2,0 0 1,1 0-1,-3 0 0,2 0 1,-1 0-2,0 0 0,-1 0-1,1 0 0,0 0 1,-1 0-1,-1 2 0,1-1 0,0-1-2,-2 0 1,1 2-3,1 0 0,-2-1-1,1 0-1,0 1 1,-1 0-1,1 0-1,0 0-1,0 1 1,0-1-2,0 0 2,0 1-1,0 1 0,1-1 0,-1 0-1,1 2 1,0-1-2,-1-1 1,1 3-2,0-1 0,0-1 1,-1 2-1,1-1-2,1-2 1,-2 4 0,1-2-1,0 0 0,-1 1-1,2 0 0,-1-1 1,1 2-1,-1-1 0,0 0 0,1 1 0,-1-1-1,1 0 0,1 2 0,-2 0-1,1-1-1,1 2 0,-2-1 0,2 1-1,-1 1 1,-1-1-1,2 1-1,0 2 1,-2-2-2,2 2 0,-1-1 0,1 0 0,-1 0 0,2-1 0,-1 2-1,1-1 0,-1 0 0,1-1-1,1 2 0,0-2 1,0 0-1,1 1-1,-2-1 0,3 0-1,-1 1 2,0-1-2,1 0 2,0 0-2,0 0 2,0 1-1,1-1 1,-2 1 1,2-1 0,0 1 2,0-2 0,2 3 2,-1-2 2,1 2 2,0-1 2,1 1 1,-1 0 2,1 0 0,1 2 3,-1-2 1,1 2 1,1 1 1,-1-1 2,0 1-1,1-1 2,0 1-1,0 0 0,1 0-1,0 0 1,0 0 0,1-1 0,0 1 1,0-1-2,0 1-1,0-2 1,1 1-3,1 0 2,-1-1-2,0-1 0,1 1-1,1-1 1,-2-1-1,1-1 0,0 2 0,-1-2-1,3 0 0,-1-1 1,0 0-1,2-1 1,-1 1 1,1-1 0,1-1 2,1 0-2,-1 0 0,2 1 1,0-2 0,1 1-2,0-2 0,1 2 0,0-1 0,0 0-1,0 0-1,1 1 0,0-1-2,0 1-2,-1-2-1,1-1 0,-1 3-1,0-2-2,0 0 0,0 1-1,-1-2 0,1 1 0,-2-1 0,0 0 0,2 0 1,-3 0-2,2 0 2,-1-2 0,0 1 0,1 0 1,0 0 0,-1-2 1,1 1 0,1 1 0,-1-2 0,3 0 4,0-1 1,-1 0 3,1 0 2,0 0 2,1 0 2,-1-1 1,1-1 1,-1 0 2,2 0 3,-1 1 1,-1-2 2,0 0 2,-1 0 0,2 1-2,-3-2 0,2 0-1,-1 1-2,-2-2-2,0 1 0,0 0-2,-1 0-1,0 0 0,-1-1 0,1-1-2,-2 0 0,0 1-2,1 0-1,-2-2 2,0 3-2,0-1 1,0-2-1,-1 1 0,1-1 0,-2 2 0,0-2-2,0 0 2,1 0 0,-2 0-2,0-1 1,0 1 0,1 0-1,-2-1 0,1-1 0,0 0 0,0 0-3,-1 0 1,0 0-1,0-2-1,0 2 0,1 0-1,-1-2-2,-1 2 0,0 0 1,1 0-2,0 0-1,-2-1 0,1 1 0,-1 1 0,0-1 0,1 0-1,-1 1 0,-1-2-1,2 0 1,-1 1 0,-1 1-1,1-1-1,0-1-1,0 1 1,-1 0-1,0 1-1,0 0 0,0-1 0,0 1-2,0 1 2,0 0-2,0-1 0,-1-1 1,0 3-1,0-2-1,0 2 2,1-1-1,0 0 0,-1 0-1,0-1 3,-1 1-3,1 0 2,-1-1 1,1 1-2,-1-1 3,1 1-1,-2-1 0,1 1-1,0-1 0,-1 1 1,1-1 1,-1 1 2,0-2 2,0 1 1,0-1 2,-1 1 1,1 1 3,-2-3 3,1 3 0,-1-2 2,0 1 3,0-1 0,-1 1 3,-2-1 2,1 0-2,0 0 1,-1 0-1,0-1 1,-1 0-2,-1 1 0,0-3-1,0 4-3,1-4 1,-3 3 1,2 0-2,0-2-1,-2 2 0,0-1 0,0 1-2,0 1 1,0 0-2,-2 0-2,1 0-2,-2 0 1,1-1-1,-1 4-1,0-2-2,-1 0-1,-1 1-1,1-1-1,0 2-2,-2-2-2,1 2 1,-1-2-2,0 2 0,0 0-2,0-1-2,-1 0 1,2 2-1,-2-1 0,2 0-1,-1 1 0,1 0-2,-1 0 1,1 0-2,0-1 1,1 2 1,0 0 0,1-2-2,0 3 3,-1-1-1,2 0-1,0 2 1,1-2-1,0 3 1,0-2 0,2 1 0,-1 0-1,1 1 1,0-1 2,0 1-2,1 0-1,0 0 3,0 1 0,0-1 2,1 1 1,1 0 1,0 0 3,-1 0 0,3-1 2,-1 0 1,1 0 3,1 0 1,-1 0 3,1 0 3,2 0 0,0 0 3,0 0 1,-2 0 0,2 0 0,0 0 0,0 0-1,0 0 1,0 0-1,0 0 1,0 0-2,0 0 1,0 0-3,0 0 0,0 0-1,0 0-1,0 0-2,0 0 1,0 0 1,0 0 0,0 0-1,0 0 2,0 0 0,0 0 1,0 0 1,0 0-1,0 0 1,0 0-1,0 0 1,0 0-2,0 0 0,0 0 0,0 0-1,0 0 0,0 0-1,0 0-2,0 0 0,0 0-2,0 0 1,0 0 0,0 0-3,0 0 0,0 0 0,0 0 0,0 0 2,0 0-1,0 0-1,0 0-1,0 0 0,0 0-1,0 0-1,0 0 1,0 0-1,0 0 1,0 0 0,0 0 1,0 0-1,0 0 0,0 0-1,0 0-1,0 0 0,0 0 2,0 0 1,0 0 1,0 0 1,0 0-2,0 0 0,0 0 0,0 0-2,0 0 1,0 0 1,0 0 0,0 0 0,0 0 0,0 0 0,0 0-1,0 0 1,0 0-1,0 0 1,0 0 0,0 0 0,0 0 0,0 0 0,0 0 1,0 0 0,0 0 0,0 0-1,0 0 2,0 0-2,0 0 0,0 0 0,0 0 0,0 0 0,0 0 0,0 0 0,0 0 0,0 0 0,0 0 0,0 0 0,0 0 0,0 0 0,0 0 0,0 0 1,0 0 0,0 0 1,0 0-2,0 0 2,0 0-1,0 0-1,0 0 1,0 0 0,0 0 0,0 0-1,0 0 2,0 0-2,0 0 0,0 0 1,0 0-1,0 0 2,0 0-2,0 0 0,0 0 0,0 0 1,0 0 1,0 0-1,0 0 0,0 0-1,0 0 1,0 0 0,0 0 1,0 0 1,0 0-1,0 0-1,0 0 0,0 0 0,0 0 2,0 0-1,0 0-1,0 0 0,0 0 1,0 0 0,0 0 0,0 0 2,0 0-1,0 0-1,0 0 0,0 0 2,0 0 0,0 0-1,0 0 2,0 0-1,0 0 1,0 0-1,0 0 1,0 0 1,0 0-1,0 0 1,0 0-1,0 0 1,0 0-1,0 0 1,0 0-1,-2 0 2,2 0-2,0 0 1,0 0-1,0 0 1,0 0-2,0 0 1,0 0-2,0 0-1,0 0 3,0 0-2,0 0 1,0 0-2,0 0 2,0 0-2,0 0 0,0 0 0,0 0 2,0 0-1,0 0-2,0 0 2,0 0-2,0 0 0,0 0-1,0 0 3,0 0-3,0 0 0,0 0 1,0 0-1,0 0 0,0 0 0,0 0 0,0 0 0,0 0 0,0 0 0,0 0 0,0 0 0,0 0 1,0 0 1,0 0-1,0 0 0,0 0 0,0 0 1,0 0 0,0 0 0,0 0-2,0 0 1,0 0-1,0 0 1,0 0-1,0 0 0,0 0 0,0 0 0,0 0 0,0 0-1,0 0 0,0 0-1,0 0-2,0 0 3,0 0-1,0 0 0,0 0 1,0 0-3,0 0 3,0 0 0,0 0-1,0 0 2,0 0-1,0 0 0,0 0 1,0 0 0,0 0 0,0 0 0,0 0 0,0 0 0,0 0 0,0 0 1,0 0-1,0 0 0,0 0 0,0 0 0,0 0 0,0 0 1,0 0 1,0 0-2,0 0 0,0 0 0,0 0 0,0 0 1,0 0-1,0 0 0,0 0 0,0 0 0,0 0 0,0 0 0,0 0 0,0 0 0,0 0 0,0 0 0,0 0 0,0 0 0,0 0 0,0 0 0,0 0 0,0 0 0,0 0 1,0 0 2,0 0-3,0 0 0,0 0 1,0 0-1,0 0 1,0 0 1,0 0 0,0 0-1,0 0 1,0 0 2,0 0-3,0 0 0,0 0-1,0 0 0,0 0-1,0 0 1,0 0 0,0 0-1,0 0 1,0 0-2,0 0 2,0 0-2,0 0 2,0 0-2,0 0 1,0 0 1,0 0 0,0 0 0,0 0 0,0 0-4,0 0-3,0 0-4,0 0-1,0 0-6,0 0-4,0 0 0,0 0-6,0 0 0,0 0-4,0 0 1,0 0-2,0 0-4,0 0 0,0 0-5,0 0-1,0 0-3,0 0-11,0 0-15,0 0-10,0 0-6,0 0-4,0 0-4,0 0-8,0 0-5,0 0-9,0 0-5,0 0-7,0 0-3,0 0-7,-1-1-4,1 1-12,0 0-11,0 0 8,0 0 15,0 0 17,0 0 17,-1-4 17,1 4 15,0-6 14,-1 3 12,0-1 10,0 0 10</inkml:trace>
  <inkml:trace contextRef="#ctx0" brushRef="#br0" timeOffset="85047.8644">24562 16433 23,'-5'-4'38,"-1"1"8,0 1 8,-1 0 8,1 0 8,0 1 9,-1-2 10,1 1 9,-2 0 11,2-1 12,-1 0-19,0-1-45,0 1-23,-1-1-14,1 1-4,-1-2 0,-1 2 3,0-1 2,0-1 3,0 0 4,0 2 2,0-1 4,0-1 3,-2 2 2,2-1 1,-1-1 0,-1 2 0,2-1 2,-2 1-2,0-1 1,0 1-2,-1 0 2,1 0-1,-1 0 1,-1 0 0,1 1-2,-1 0-1,1 1-2,-1-1-4,-1-1-1,1 2-6,-1-1-3,0 1-5,-1-1-2,0 1-4,0 1-3,0 0-3,-1 0-3,0-2-3,0 2-3,0 0-1,-2 2-1,2-2-2,-2 0 1,0 0-1,0 2 0,-2-1-1,0 2 3,1-1 1,-1 1 1,-1-1 4,1 2 3,-1-1 3,1 2 5,1-1 4,-1 0 1,1 1 4,0 1 2,1-1 1,2 1 0,-1 0 0,2-1 0,-1 2-2,2-2 0,-1 2-3,3 0-3,-2 0-4,2 0-4,1 1-3,-2-1-4,2 1 0,1 0-3,-1 0 1,1 2-1,0-2-1,0 3 0,2-2 0,0 1-3,0 0 2,1 1-1,0 0 0,1 1 4,0-1 0,0 0 2,2 2 0,0 1 1,0-2 1,1 2 3,1 0-1,1 0 3,-1 0 1,2 0 1,0-1 1,0 1 2,1 0-1,0 0-1,1-1 1,0 0-2,1 0 0,1 2-2,0-1 1,0-1-2,2 0 1,0 1-1,0-1-2,1 0 1,0 1-2,2-2 0,-1 3-1,1-2-1,1 0 0,0-1-1,0 0 0,2 1-1,-1-1-1,1 0-2,1-1-1,-1 0-1,2 1 0,-1-2-2,2-1 0,-1 1-1,1 1 0,0-3-2,2 2-2,-2-2 0,3 1-1,-2-2 0,2 3 1,-1-1 1,1-1 3,1 1 4,-1-1 1,2-1 3,-2 3 1,3-3 1,-1 2 3,1-1 0,0-1 4,0-1 1,2 1 3,-1-1 1,1 0 1,1 0-2,1-1-1,0 2-3,-1-2-1,2-2-1,-1 2 0,1 0-1,-1-1-2,0-1 0,-1-1-2,0 1-1,0 1-1,0-2 0,-1-1-2,1 1-2,-1 0 0,-1 0-2,0-1 0,0 0-1,0 0-2,0-1 0,-1 0-2,0 0 0,0-1-1,-1 0-1,1 1 1,-1-2-2,-1 1 0,1-1 4,1 0-1,-3 1 3,2-1 1,-1-1 2,0 1 2,0-2 3,-2 1 2,2-1 2,-1 0 3,0 0 2,0-1 1,-1 0 2,1-2 2,0 2 1,-1-1-1,1 0 1,-1 0 0,0-1-1,-1 1-1,2-1-1,-2 1 1,1-1-1,0 0-2,-2 0 0,1 0 0,-1 2-2,0-2 0,-2 2-1,2-2-1,-3 2 0,0-1-2,1 0 1,-2-1-1,0 1-1,0-1 0,-1 0 1,-1 0-1,1-2-1,-1 1 0,-1 0 3,1-1-1,-1-1-1,-2 1 1,1 0-1,0-2 0,-1 1 0,-1-1 1,0 1-2,-1-2 0,0 1 0,-1 0 0,1-1 0,-1 0-1,0 2 0,-1-1-1,0 0 0,0-1 0,0 2 0,-1 0-2,0 0 2,0 1-1,-1 0 0,0-1 0,0 2-2,0-1 2,0 0-1,0 1 0,-1 0 1,0-1-1,0 0-1,-1 1 2,1-1-1,-1 0-1,-1 0 2,1 0-2,-1-1 1,0 1-1,-2-1-1,1 0 2,0 1-2,-1-1 2,0 0 0,-1 0 2,-1 1-1,0-1 1,1 0 1,-2 1 2,0-1 0,0 0 4,-2 0 2,-1 1 0,0-2 1,0 1 2,-2 1 1,1-1 1,-3 2 0,1-2 0,-2 2 1,2-1 0,-2 2 0,0 0-1,0 0-1,2 0-1,-2 1-1,1 2-1,0-1 1,1 2-2,-1 0-1,2 1-3,0-1 1,1 2-3,0 0 0,0 0-1,1 1-2,0 1-4,0 0-7,1-1-5,1 2-6,-2 0-4,2-1-7,0 0-4,-1 0-9,1 1-7,1 1-9,0-3-9,-1 3-8,1-1-10,0 0-10,0 0-9,1 1-6,1-2-8,0 1-7,0-1-21,1 1-21,0-1 1,5-1 13,-5-1 16,-1-1 19,0 0 19,1 0 16,-1-1 15,2 1 14,-2-2 12,2 1 10,0-2 9</inkml:trace>
  <inkml:trace contextRef="#ctx0" brushRef="#br0" timeOffset="88106.0394">23011 6984 2,'0'0'21,"0"0"6,-1 2 6,1-2 4,0 0 5,0 0 6,0 0 6,0 0 7,0 0 9,0 0 0,0 0-5,0 0-11,0 0-15,0 0-7,0 0-4,0 0-2,0 0 0,0 0 1,0 0 2,0 0-1,0 0 1,0 0-2,0 0-2,0 0-1,0 0-2,0 0-2,0 0 0,0 0-2,0 0-1,0 0 0,0 0-1,0 0 1,0 0-1,0 0-1,0 0 1,0-2 0,1-3-1,0 2 0,-1-1 0,1-3 1,0 2-1,0-2 0,0 0 0,1-1-1,-1 0 1,0-1-2,2 0 1,0 0 0,-1-2-1,0 2 0,1 0 0,0-2-1,0 1 0,1-1-1,0 0-1,-1 0 1,1-2-1,1 2 0,-1-1-1,-1-1 0,1-1 0,0 2 0,-1-1-1,1 0-1,0 1-1,0-1 2,-1 1-1,-1 0 2,0 0 2,0 2 1,0-2 2,-1 2 3,0 2 0,0-1 2,0 2 1,-1 0 0,0 1 2,0 0 2,0 1 1,0 1 1,0 1-1,0-1 0,0 1-2,-1 2 0,1 1-1,-1-2-3,1 2 2,0 0-3,0 0-1,0 0 0,0 0 0,0 0-2,0 0 0,0 0-2,0 0 1,0 0-3,0 0-2,0 0-3,-1 0-2,-1 2-3,1 1-2,0 1-2,-1 0-4,1 0-1,0 3-3,0 0 0,0 0-1,0 1 2,0 1 0,1-1-1,-1 1 1,1-2 2,0 1 0,1-2 2,-1 0 1,1-1 3,0 0 0,0-2 2,-1-1 0,1 1 0,0-2 0,-1-1-2,0 0 1,0 0-1,0 0 0,0 0-1,0 0 2,2 2-2,-2-2 0,2 0 0,1-2 1,-1 2-1,0 0 0,0-1 2,0 0-2,-1-1 2,1 1 0,-2 1 1,1 0 0,-1 0 0,0 0 1,0 0-1,0 0 0,0 0 0,0 0-1,0 0-1,2 0 2,1 1-2,-2 2 2,2 1 2,-1 0 0,0 2 1,1 1 2,0 3 1,1 0-1,0 1 3,1 4 1,0-1 0,0 1 4,0 0 0,1 2-1,-2 0 2,1 1-1,1-1 1,-2 0-2,1 0 1,-1 2-2,0-1 0,1 1-2,0 0 0,0 1-2,-1-1 0,-1 0 0,0 1-2,0 0 0,-1-1-3,1 0 2,-1 1-3,-1-1-1,0 0 0,0-2 0,-1 2 0,-1-2-4,0 0 1,0-1-2,-1 0 1,-1-1-2,0 0 0,0-2 1,0-1 0,0 1-1,-1-4 2,0 3-2,-2-3 3,2 1-1,-1-2 3,1-1 1,-1-1 1,0 0 1,0-1 3,0 0 1,2-2 2,-1 1 0,0-4 2,0 3 2,1-1 0,0-2 1,-1 1-2,1-1 1,-1-1-1,1 1-1,0-3-2,0 1 0,-1 0-1,1-2-1,0 1-2,-1-3 1,1 1-3,1-1 0,0-1 1,0 0 0,1 0 1,0-1 0,1-2 2,0 0-2,1 1 3,0-2 0,1-1 2,0 3 0,1-4 0,2 2 1,0-1-1,-1 2 2,1-2-2,0 1 0,1 1 0,0 0-2,-2 0-3,1 2-2,-1-1-6,1 3-8,-1-1-10,0 0-11,2 1-11,-2 1-12,1-1-21,-1 3-24,1-1-19,1 0-14,0 1-15,-2 0-12,1 1-21,0-1-17,-1 1 9,1 0 18,0-1 22,-1 3 21,0-2 22,-1 0 17,0-1 18,0 1 17,0 0 12,-1-1 10</inkml:trace>
  <inkml:trace contextRef="#ctx0" brushRef="#br0" timeOffset="89580.1237">23428 6829 2,'0'-1'21,"0"-2"6,0 3 4,0-2 5,0 2 4,-1-2 7,1 1 5,0 1 7,-1-3 9,1 3-4,-1-2-9,1 0-9,0 0-9,-1 0-6,1 2-1,0-2-1,0 2 0,0-3 1,0 3 1,-1-1 2,1 1 1,0 0 1,0 0 1,0 0 0,0 0 1,0 0-1,0 0 0,0 0 0,0 0-2,0 0-2,0 0-3,-1 1-2,0 2-2,1 0-2,-2 2-3,2 0-3,-1 1-4,1 2-1,0 1-2,0 0-2,0 2-1,0 1-2,0 1 0,1-1-2,1 1 2,-2 1 0,2-2 0,-1 1 1,1 0 0,-1-1 0,1 0 1,-1 1 1,1-2 0,-1 0 1,2-1-1,-2-1 1,0 0 0,1-2 0,0 0-2,0-1 0,-1 0-1,1-1 0,-1-2-2,0 1-1,1-3 0,-2 2-2,0-3 0,0 0 0,0 0 0,0 0 2,0 0-1,0 0 1,0 0 2,0 0 1,0 0 2,0 0 3,0 0 2,0 0 1,0 0 1,-3-2 1,0 0 0,-1 0 0,0 0-1,-1 0 1,-1-1-2,-2-1 0,2 1-3,-2 0-1,0 1-3,-1-1-1,1 1-2,0 0-2,-1 2-2,0 0 0,1 0 0,1 2 0,-1 0 0,0 0-1,1 0-1,0 2 1,1-1 0,-2 1 1,2 1 1,1 0 0,1 0 0,-1-1 0,1 2-1,0-3 0,2 1 0,1-2-2,0 3 0,1-5 1,0 0-1,1 3 2,0-1 2,1 0 4,1 0 0,-1 1 2,1-1 2,1-1 3,0 1 3,1 0 2,0 1 3,2-1 4,-1 0 3,0-1 2,1 1 3,0 1 1,0-1 1,1-1 1,-1 1 1,1-2 0,0 1-1,0 0 2,0-1 1,1 0 1,0-1-1,-1 0 3,-1-1 0,2 1 0,-1 0 1,-1-2 0,1 2 2,-1-2 0,0 2-2,-1-2 3,0 0 0,-1 0-1,1 1-2,-1 0-2,-2-1 0,1 2 0,-1-2-1,-1 2-2,1-1 0,-1 0-3,-2 2-1,1 0-1,-1 0-2,0 0 0,0 0-3,0 0 1,0 0-4,0 0 1,0 0-2,0 0 1,0 0-2,0 0 1,0 0-3,0 0 0,0 0-1,0 0-2,0 0 0,0 0 0,0 0-2,0 0 2,0 0-1,0 0 0,0 0-1,0 0 0,0 0-2,0 0-1,0 0-1,0-3-6,0 3-10,0 0-14,0 0-20,0 0-19,0 0-24,0 0-32,0 0-37,0 0-34,0 0-31,0 0-23,0 0-13,0 0-32,0 0-31,0 0 6,0 0 26,0 0 36,0 0 36,0 0 35,0 0 32,0 0 29,0 0 24,0 0 21,0 0 17,0 0 14</inkml:trace>
  <inkml:trace contextRef="#ctx0" brushRef="#br0" timeOffset="92023.2634">22398 11076 14,'0'0'33,"0"0"7,-2 0 7,-1 0 8,3 0 9,0 0 8,0 0 9,-2 0 10,2 0 11,0 0 14,0 0-15,0 0-37,0 0-21,0 0-10,0 0-5,0 0-1,1-2-1,0 0 1,0-1 0,1-1 2,1 0 1,0 1 1,1-2-1,0-1 0,1 1-2,0-2-1,1-1-2,-1 0-1,0 0-2,1-2-2,1 2-1,-1-1-3,0-3 1,0 2-2,0-1-2,2-1-2,-1 1-1,-1-3-2,1 2-2,0 0 0,0 0-3,-2-1-2,1 1-1,0 1-1,-1-2-1,1 2 0,-2 0 1,0 0 1,0 1 2,-1 0 1,-1 1 2,0 1 1,0 0 2,0 1 2,-1 1 1,-1 0 0,1 1 4,-1 0 0,0 1 3,-1 0 1,1 1 1,0 2-1,-1-2 1,0 1 0,0 0 0,1 2 0,-1-2-3,1 2 0,-2-1-1,2 1 0,-1-1 0,1 1-1,0 0-1,-1-2 0,1 2-3,0 0 0,0 0-1,0 0-1,0 0 0,0 0-1,0 0-1,0 0 2,0 0-2,0 0-1,0 0-3,0 0-1,-1 2-1,1-2-1,-1 2-1,1 0-2,0 1-2,1 2-1,0-1-2,-1 3 0,2 1-1,-1 1 1,1 1 1,0 1 2,0 2 2,1-1-1,0 0 3,-1 1 0,1-1 2,0 0 2,0 0 0,0 0 3,0-1 1,0 0 2,1 1 0,0-2 1,0 0-2,-1 0 0,0 1-1,0-1 1,0 1-2,0-1 0,0 1 0,-1-1 1,1 1-1,0 0 0,-1 0-2,0 1 1,-2 0-1,1-1 1,0 1 1,-1 1-2,0 1 0,-1-1 0,0 1 0,1 1-1,-1-1 1,0 1-3,0 0 0,1 0 0,-1 1-1,0-2 0,-1 1 0,2-2-1,-1 0 0,0-1 0,0-1-2,1 0 1,-2-1-1,2 0 0,-1-3 1,0 0 0,0-2 1,1 0 1,-1 0 1,0-2 1,0-1 0,1 1 3,0-3 0,0 0-2,0 0 3,0 0-1,0 0 2,0 0 0,0 0-1,0 0-1,-3-1-1,1-1 1,0 0-2,0-1 2,-1 0-3,-1-1 1,-1-1 1,1-2-2,-1 1 2,1-1-2,0-2-1,-1 1 1,1-1-1,-2 0 1,2 1-1,0 0-1,1-1-4,0 2-4,1 1-10,0-1-10,0 1-15,1 0-15,1 2-11,0-1-10,0 1-9,2 0-7,-1 0-6,2 2-8,-1-1-6,1 0-5,0 1-21,0 0-22,2 0 6,0 1 14,0 1 19,-5 0 20,5 0 15,0 1 15,0 1 13,1-1 10,0 1 10,-1-1 8</inkml:trace>
  <inkml:trace contextRef="#ctx0" brushRef="#br0" timeOffset="92799.3078">22460 10512 6,'-3'0'31,"1"1"7,-1 0 7,1 0 10,-2-1 9,4 0 10,-2 1 11,2-1 14,0 0 14,0 0 8,0 0 3,0 0-17,0 0-29,0 0-16,0 0-10,0 0-5,0 0-5,0 0-3,0 0-3,0 0-1,0 0-1,0 0-1,2-1-3,2-2-2,-1 1-4,1 0-1,0-1 0,2 1-1,-1-1 2,3-2 1,-1 0 3,-1 2 2,2-2 3,-1 1 2,2-1 0,0-1 0,-1 0-2,1 1 0,-1-2-2,0 2 0,0-2-2,2 0 1,-2 1-1,0 0-3,1-2 0,-1 1-2,0 1-1,0-2-2,1 2 0,-2-1-3,0 0-1,0 2 0,0-2-2,-1 3-1,-1 0-2,0 0-1,-1 2 0,1-1 0,-1 2-2,0 0 1,0-1-1,-1 2 3,1 0-1,-1 2 2,0-1 2,1 0 3,1 2 4,-2 0 1,1 1 5,0 1 2,-1 0 2,1 0 2,0 2 1,0 0 2,-1 0 2,1 0 0,-1 1 1,0 0-1,0 1 0,0-1 0,0 1-2,0-2 0,0 1-3,0 1-3,1-1 1,-2 1-4,0-2 1,1 0-4,-1 1-2,0-1-1,0 0-2,0 0-2,-1-1 1,0 0-5,0 0-2,-1 0 0,0 0-2,0-2 0,0 3-5,0-3-1,0 2 0,-1-1-9,0 0-10,-1 1-14,1 0-17,-2-1-19,1 2-21,0-2-28,-1 0-30,0 1-25,0 0-23,1-1-10,-1 1-9,1-1-16,0-1-15,0 2-4,-1-1 6,1 0 24,0 1 30,0 1 28,0 0 28,1 0 25,-1 2 22,2-1 18,0 1 15,0 3 12,2-2 8</inkml:trace>
  <inkml:trace contextRef="#ctx0" brushRef="#br0" timeOffset="100086.7246">29462 17124 21,'0'0'43,"2"1"12,-2-1 12,0 0 12,1 1 15,0 1 13,-1-2 16,2 1 15,0 0 18,1-1 21,0 0-15,1 0-44,1-1-41,0 0-37,2 1-17,0 0-7,-1 0-1,1 0 2,1 0 1,-2 1 4,2 0 5,-1-1 3,1 2 2,1-1 2,-1 1 2,1 0 1,1 1 3,0-3 0,0 3-1,2-1 2,-1 2-3,1-1 1,0-1-1,0 0-1,1 2-1,-1 0 0,2-2-1,-2 2 1,3 0 0,-2 0 0,0-1-1,2 0-1,0 0-2,0 0-3,0 0-4,1-1-2,0 2-2,0-1-4,1 1-2,-1-2-1,1 2-4,0-1-1,1 1-4,-1-1-1,1 2-3,1-3-1,-2 3 0,3 0-1,0-2 4,2 1 8,0 1 5,1 0 4,0 0 5,2 0 1,1-1 3,0 2 4,0-1 4,0 1 4,1-2 4,-2 1 4,2 1 2,-1-2 2,0 1-3,0 0-9,0-1-3,1 2-6,-2-1-2,1 0-4,-1 2-2,1-2-3,-1 0-5,0 2-4,-1-2-1,0 2-2,-2-2-1,1 2-4,-2-1 0,0-2 0,-1 3-3,-2-2 1,1-2-2,-2 1 0,0 0-2,1-1 2,-3-1-1,1-1 0,-1 1-3,0-2 0,-1 0-3,1 0-1,-2 0-1,0-2-2,1 2-1,-2-3 0,2 1 0,-2 0 0,1-2-1,-1 0-2,-1 0 0,2-1 4,-2 0 4,0-1 2,1-1 4,-2 2 1,2-2 5,-2 0 0,0 0 4,0 0 3,0-1 1,0 1 2,0 0 4,-2 0 2,1-1-1,-1-1-1,0 1-2,0-1 1,-2-2-3,1 2 0,1-2-2,-3-2 0,1 1-2,0-1-1,-1-1-3,-1 0-3,2 0-1,-3-1-2,1 0 0,0-1-1,0 0-1,-2 0 0,1 1-2,0-1-1,1 1-1,-1 1 3,0-3-1,0 2 0,0 1-1,0 1 2,1-1 2,-1 0 0,1 2 0,0-1 2,-1 1-2,-1 0 0,1 1 1,0 0-1,0-1 0,0 2 0,0-1-1,-1 0-1,0 0 1,-1-1-2,1 2-2,-1-1 1,-1 0-2,2-3-2,-2 3-2,-2-1-1,2 0-1,-2-2 1,1 2-1,-1-1 0,-1 0-3,-1 0-2,-1-1-4,-1 1-2,-2-1 2,1 0 3,-2-1-1,1 1 2,-2 1-5,0-1-9,0 0-5,-2 0-4,1 2-1,0 1 2,-2-1 0,1 2 1,-1 1 1,0-1 3,-1 1-1,0 1 0,-1 0 1,1 2 3,-2-1 6,2 1 10,-2-1 6,1 2 6,-1-1 3,1 1 2,0 0 3,0 1 2,-1-1 2,0 0 4,0-1 0,-1 2 2,-1-1-1,1 0-3,-1-2-1,-3 2-2,2-2-3,-3-1-4,0 1-2,-1 0-2,0-1-4,-3-1-2,0 0-3,-1 1-2,-1-2-4,0 1-1,-1 1-1,-1-1 0,3 1 0,-1 2 0,0 0 2,0 1 0,2 0 0,0 1 1,1 1 1,1-1 2,1 2-3,1 0 1,-1 1 3,1 0 1,2 1 3,0 1 4,2-1 2,-1 2 3,0-1 4,2 1 0,0 0 4,1 0 1,-1 1 1,2-2 3,-1 2 2,1-2 3,-1 1 0,2 0 0,-2-2 0,1 3-5,-2-3-7,0 2-5,1-2-3,-2 1-1,0 0-3,-1-1-1,0 1-2,-1 0-1,0 0 0,-1 1 0,1-1-2,-1 1-1,0 0-1,1-2 2,-1 3 1,0-2 4,2 2 2,-2 0-1,2 1 0,1-1-2,-1 1 0,2 0-1,-1 0 0,2 1 1,-1 2-1,1-2-1,1 0-1,-1 1 0,2 0 0,1 1-3,-2-2 1,3 2-2,-2 1 0,2-2 0,-1 2 1,2-2 0,-1 2-2,-1 0 1,2-1-1,-2 3 1,2-3 2,0 2-1,-2 0 3,2 0 0,-2 0 3,2 1 1,0-2 3,-1 2 1,3 1 2,0-3 0,-1 2 1,2 1 0,0-2 1,1 2 0,0-2 1,2 3 0,-1-2 1,2 2 1,0 0 0,1 1 2,0-1 1,-1 2 0,2 0 1,1 1 1,-1-1 1,1 0 3,1 1 1,0-1 0,0 1 1,2-1 0,0 0-2,0 1-1,2-2-2,0 2-1,1-1-1,0-1-1,1-1-2,0 2-2,2-2-1,-1 2-2,-1-1 0,1-1-1,1 0 0,-2 0-2,1-1-1,0 2 0,0-1 0,0-2 0,0 1 0,-1 0 1,1 1 1,1-2 1,0 1 0,-1 1 1,1-1 2,2 0 1,-1-1 3,2 2-2,0-1 4,0 0 0,1-1 3,0 1 1,0-1 0,2 0 0,-2-1-1,1 0 0,-1 0 2,0-2-3,1 0 1,-2-1-1,2 0 0,-2-1-1,1 0 0,-1-1-2,-1-1-1,-1 1-1,1-1 0,-1 0-1,-1-1 1,1 1-1,-1-1 0,-2-1 0,1 1 0,0-1-2,0 0 0,-2 0-1,-1 0 0,0-1 0,0 1 2,-1 0-2,-3-1 0,2 0-1,-2 0 0,0 0 1,0 0-1,0 0 1,0 0 0,0 0 0,0 0 1,0 0 0,0 0 0,0 0 1,0 0 1,0 0-2,0 0 1,0 0 0,1-2-1,-1 2 0,0 0 0,0 0 0,0 0-1,0 0 0,0 0-1,0 0-1,0-2-3,0 2-4,-1-2-4,1 2-7,0 0-16,-1-2-18,1 2-16,0 0-14,0-1-10,0 1-7,1-4-7,0 2-9,1-2-7,0 0-10,0 1-7,0-2-5,0 1-17,0-2-16,1-1 9,0 0 20,0 2 21,0-2 19,0 2 17,-1-2 14,1 2 14,-1-2 12,0 0 10,-1 2 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1-11-25T23:50:29.2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1797 13009 2,'-4'3'31,"0"-1"6,-2 0 8,1 1 7,-1 0 8,1 1 9,0-2 7,0-1 10,2 2 9,-1-2 4,1 0 1,0-1-22,0 0-39,1 0-20,2 0-9,0 0-2,-3 0 0,3 0 2,-2 0 2,2 0 3,0 0 3,-2 0 2,2 0 2,0 0 1,0 0 0,0 0 2,0 0 0,0 0-1,0 0-1,0 0-4,0 0-2,1-1-4,2 0-3,-1-1-3,3 1-4,1 0-3,1-1-1,0 2-1,2-2-2,2 2 0,0-1 0,2 0 1,-1 1 0,2-1 2,0 1 0,0 0 1,1 0 1,-1 1 1,1-1 1,-1 1 1,2 0 1,-3 1 1,0 0 1,-1-1 1,0 2 0,0-1 2,-1 2 1,-2-1 1,0 2 1,0-2 0,-2 3 2,1-3 1,-2 3 1,-1 0 1,-1 0 1,0 0 1,0 1 0,-1 0 1,-1 1-1,1-1 1,-1 3-3,-2-1-1,0 0 0,0 0-1,0 2-2,-1 0-2,-1 0 1,-1 1 0,1-1 0,-1 0 1,0 1 2,-1 0-1,0 0 1,-1-2 1,0 1 1,-2 0-1,1-2 1,0 0-1,-1-1-1,-1 0 0,1 0-2,-1-2-3,0 0-3,-1 0-4,1-2-4,0 0-7,-1 0-4,0-1-7,1 1-6,0-2-7,0 0-8,1 0-8,0-1-8,2 0-11,-1-1-8,2 0-9,-1-1-7,2 0-9,1-1-5,2 2-18,-1-4-19,1 4 1,0-4 12,2-3 13,0 2 16,1-1 15,2 0 13,-1 1 12,1 0 12,0-2 8,1 2 9</inkml:trace>
  <inkml:trace contextRef="#ctx0" brushRef="#br0" timeOffset="344.0197">2180 13070 31,'9'-12'41,"-2"2"9,0 1 10,-3 2 11,0 1 10,-2 2 12,1 1 12,-2 1 14,1 0 13,-2 2 14,0 0-20,0 0-46,0 0-25,0 0-11,0 0-3,0 0 0,0 0 2,0 0 1,0 0 2,-3 1 2,0 0 2,-1 1 2,0 0 2,-1 0-1,0 1-2,0 0-4,0 1-4,-1 0-7,0 0-3,-1 1-6,1 1-2,0 0-2,0 0-1,0 1-1,0-1 0,1 1 0,0-1-2,0 1-4,1 0 0,0 1 0,0-1-4,1 2 0,1-1-3,0 1-3,0 0-2,2 1-1,-1-1-2,1 1-2,1 0-1,0 2 1,1-2 0,1 1 1,2 0 2,-1-1 1,0 1 3,1-1 1,2-2 4,0 0 1,1 1 3,1-2 0,0 0 2,2-2 1,0 1 1,1 0-1,1-1 0,0-2 1,1 1-2,-1-1-1,2 1-3,-2-3 0,1 1-3,0 0 0,-2 1-1,1-2-3,-1 1 0,-1-1 0,-1-1 1,-1 2-1,-1-1-3,1-1-1,-3 0 0,1 1-1,-1 0 0,0 0-1,-2 0-7,0-1-7,-1 0-15,0 1-17,0 0-17,-1-1-14,1 1-17,-1-1-15,1 1-19,0 0-14,-3-1-38,3 1-39,-3-1-2,0 0 15,0 0 23,0 0 25,0 0 25,0 0 24,-2-3 20,-3-1 17,0-2 15,-1 1 13,-1-4 11</inkml:trace>
  <inkml:trace contextRef="#ctx0" brushRef="#br0" timeOffset="1384.0792">1876 6482 13,'1'6'29,"0"2"8,-1-2 7,0 0 7,2-1 9,-1 0 9,1-1 10,-1 0 10,1-1 12,-1 0-2,1-1-12,-1 0-14,1 0-17,1-1-10,0 1-6,0-1-2,0-1-3,0 1 1,0-1 0,0 0 1,2 0 0,-1-1 2,3 1 1,-2-1 1,0-1 1,1 0 1,0-1 0,0 1 1,2-1 0,-1-2 1,-1 1 0,0-1 2,1 0 1,-1-2 2,0 2 1,0-3 0,-1 1 0,2-2-1,-2 1 1,-1-1 0,1-1-2,-1 0 0,1-2-2,-2 3-3,2-3-2,-1 1-2,-1 0-5,1 0-3,0 2-4,-1 0-4,0 1-2,-1-1-6,0 4-2,1-2-4,0 4-1,-2-1-3,1 3-2,-1-1-2,-1 2-1,0 0 2,2 2-1,0 0 0,1 2 3,0 2-2,0 1 1,0 1 2,1 2-1,1 0 1,-2 1 0,0 0-1,0 0 0,0 1 0,-1-2-2,0 0-2,0-2-1,-1-2-4,0 1-4,0-3-5,0-1-5,0-2-3,1 1-2,-2-2 0,2 0 1,2-2-2,-1 2 3,1-3 0,0 1 2,1-1 2,0-1 0,2 1 4,-1-1 4,0-1 2,1 1 6,0 0 2,0 2 2,1-1 2,-1 2 0,1 1 0,2 2-2,-2 2 0,1 0-3,1 3-1,0 2-3,0 3 0,0 0-3,-1 3-2,0 1-1,0 1-2,0 1 2,-2 2 1,0 0-1,-1 0 3,0 1 1,-1-1 4,0 2 2,-1-1 2,-1 2 5,-1-2 1,0 1 3,-1-2 3,0 1 3,-1-2 1,0 1 1,-1-1 1,0-2-2,-1 0 0,1-3-2,-1 1-1,0-1 0,-1-1-1,0-1-1,0-1-2,-1-1-1,-1 0 1,1-2 2,-1 1-3,0-1-1,0-1-3,-1-2 2,-1 1-2,0-2-2,1-3 0,-2 2-2,-1-2-1,0 1-1,0-4-2,-2 1-4,1-3-5,-1 0-8,-2-2-14,1 0-16,-1-3-17,0 0-23,0-2-15,-1-1-17,0-1-14,0-1-10,1-1-17,-2-1-16,0-1-17,0-1-13,2 0 11,0-1 21,0 0 24,1 0 25,-1-1 22,2 0 20,1-1 17,0 0 14,2 0 12,0 0 9</inkml:trace>
  <inkml:trace contextRef="#ctx0" brushRef="#br0" timeOffset="1751.1002">1896 6077 7,'2'2'29,"-1"3"6,-1-1 8,0 0 8,1 0 10,0 2 10,0-1 12,0 1 14,1-1 14,-1 1 6,1-1-3,1 2-12,-1-1-19,1 0-11,1 0-5,0-1-5,1 1-4,1-1-1,-1-1-3,1-1-2,0 0-2,3 0-4,-1-3-3,1 0-4,0-2-2,3 0-3,-1-3-3,1 0-1,0-2-2,0-1 2,1 0 0,-1-1 0,2-3 0,-2 0 2,0 0-2,1 0 0,-1-1-1,1 0-1,-2 0 0,-1-1-3,2 2-1,-3 1-1,0 0-1,0 1-3,0 0-2,-2 3-2,0-2 0,0 4-4,-2-1-1,1 1 0,-2 1 0,1 2 1,-1 1 4,1 0 4,0 1 5,0 2 4,0 0 5,0 2 2,2 2 3,-1-1 5,0 4 0,0 1 4,0 0 0,2 2 2,-2 1 1,0 1-2,0 0-4,-1 1-4,1-1-9,-1 1-9,0-2-14,-1 0-19,1-1-19,0 1-25,1-2-27,-1-1-37,0 0-39,1-3-48,0 0-39,0-2-28,0-1-15,-1 0 18,0 0 27,-1-1 32,1-3 32,-2 2 30,-3-2 26,5 2 25,-5-2 21,5 1 20,-2 0 15</inkml:trace>
  <inkml:trace contextRef="#ctx0" brushRef="#br0" timeOffset="26366.5081">5487 17466 11,'-2'-9'32,"1"1"8,-1 1 7,1 2 9,0 0 8,-1 1 8,1 3 10,1-2 9,-1 2 11,-1-2 12,1 1-16,0-1-32,-1 0-23,1 0-13,-1 0-5,1 1-4,-1-1 1,1 0 1,1 1 4,0 2 4,-1-2 2,1 2 4,0 0 2,0 0 3,0 0 1,0 0 1,0 0-1,0 0-1,0 0-4,0 0 0,0 0-4,0 0-3,0 0-2,0 0-3,0 0-1,0 0-1,0 0-2,0 0 0,0 0-1,0 0 0,0 0 2,0 0-3,0 0 2,0 0 0,0 0 1,0 0 0,0 0 3,0 0 0,0 0 2,0 0 0,0 0 0,0 3-2,0-1-2,0 2-1,0-1-1,1 2-2,-1 1 1,1 0-2,0 3-1,0-1 0,-1 3-3,1 0-1,1 0-1,-1 2-2,0 1 0,0 1 1,1 0-1,-1 0 1,0 1 0,0 1-1,0 0-1,2 1 0,-3 0 1,2 1-3,-1 1-1,-1 1 0,1-1-1,0 1-2,0-1 0,-1 1-2,1 0-1,0 0-1,-1-3 0,0 2 0,0-3-2,0 0-2,0 0 0,0-2-1,0-1 0,0 1-1,0-3 1,0 2 0,0-3-2,0 0-1,0-1-1,0 1 1,0-2-1,1 0 0,-1 0 0,0-1-1,1 1 1,0-1-1,0-1-2,-1 0 2,2-2 0,-1 1 0,0-2-2,0 1 1,0-1 1,1-1-1,-1-1 1,1 1 1,-1-1 0,1 0 1,2-1-1,-2 1 3,1 0 0,0 0 2,0-1-1,2 1 2,-1 0 1,2-1 0,0 1 2,-1 0 0,1-1 2,1 1 0,-1-1 0,2 0 3,0 0-1,0 1 2,1-1 1,2 1-1,-2-1 0,3-1 2,-1 1 0,1 1 0,1-1 1,-1 0 2,3 0 0,-2-1 0,3 1 2,-2 0-1,3-1 1,-1 0-1,2 0 1,0 0-1,1 0 1,1 0-1,-1 0 1,1-1-2,1 0 0,-1 1-2,1-1 0,0-1-1,-1 1 0,1-1-1,0 1-1,-1-2-1,1 1-1,-1 0-1,0 1-1,0-2-1,0-1 0,0 1-1,0 1 0,0-1-1,-1 0-2,2-1-2,0 2-1,-1-3-2,1 2 0,0-1 0,-1 1 2,2 1 3,0-1 2,-1 0 1,1 0 0,-1 0 3,1 0 3,-2 1 1,1 1 2,0-1 3,-1 0 2,1-1 3,0 1-1,0 0 2,0 2-1,0-3-2,0 3 0,0-1-1,0-1-1,0 1 0,-1 0-2,1 1-1,0-2-1,-1 2 0,2-1-2,-2 0-1,-1 1-1,1-1-1,-1 1 0,0-1-1,-1 1-2,0-1-2,1 1-1,0 0-1,-2 0 1,2-2-1,-2 2-2,1 0-1,0 0-1,-1 0-2,1 0 1,-1 0-1,0 0-1,0 0 0,0 0-3,-2 0 0,1 0 0,-1 2-1,1-2 2,-2 1 1,1 1 1,-2-2 1,1 2 2,-1 0 3,0-1 0,-2 0 2,0 0 1,1 0 2,-3 0 1,0-1 3,0 3 0,-2-3 2,0 0 1,-2 0-1,0 1-2,-1-1-1,0 0-2,-1-1-1,-1 1 0,0 0 0,0 0-1,-2 0 1,1-3 0,0 1 1,0-1-1,-1 0 1,0-1 1,-1-1 1,0 0 0,0-1 1,-1 0 0,-1-3 3,0-1 0,0 0 0,-1-2 0,-1-2-2,0-1 1,0 1-1,0-3-1,-1 0 0,-1-2-2,1-1-2,0 0-1,-1-3 0,1 0-2,-1 0-1,2-2-4,-1-1-2,0 0 0,2 0-3,0 0-3,-1 0-3,1-1 0,2-1-3,0 1-4,0 1 1,1-2 2,1 0 4,1 1 3,0 0 5,0-1 2,2 1 4,-1 0 3,1 0 3,1 0 3,-1 1 4,0 1 4,0-1 4,0 1 2,0 1 2,1-1 1,-1 2-3,1 0-3,-1 1-4,1 0-1,-1 2-1,0 0 0,-1 1-2,0 1-2,0 2-2,0 0 2,0 1-4,-1 3 0,0-1-1,0 2 1,0 1-2,-1 1 0,0 1 1,0 1 0,0 2-1,-1-1 1,0 1 2,0 2 1,-1-1 1,1 0 1,-1 1 1,-1 2 0,0-2 0,-2 1 0,-1 1-1,0 0-1,-1-1-1,0 1 2,-3 0 0,0 0-1,0 0 2,-1 1 0,0 0-1,-1 0 1,-2 0 1,1 1 1,-2 0 1,1 0-1,-1 1 5,0-1 0,0 1 3,-1 0-1,-1-2 0,1 1 0,-1 1-1,1-1 0,-3 0-2,1 1 0,1-1-1,-1 1-2,1 0 1,-2-2-1,2 3-1,-2-2 0,0 1-2,1 0-2,-2 0-1,0 0-1,0 1-1,0-2-1,-1 0-1,1 2 0,-1-1-1,0 0-1,0 0-3,0 1 0,0-3-2,0 3 0,-1-1-2,0 1-2,1 0 1,0 0-4,-2 0 0,1 0-4,1-1 1,-1 1 0,1-1 3,-1 2 0,2-1 4,0 0 1,0 0 2,1 0 3,1 0 4,1 0 1,-1-1 3,0 1 4,2-1 2,-1 1 2,0 1 3,0-4 2,1 3 0,-2-1 0,2 0-2,-1 1-3,1-1 1,-2-2 0,1 3-3,1-3 1,-2 2-1,1-2-2,-1 0-1,1 1-1,-2 0 0,0-1-3,0 1 0,-1 0-2,0 0-1,0-1 0,-1 2-1,0-1-2,1 1 0,-1 0-2,0-2 0,2 2-1,0-1-1,-1 0-1,2 1 0,0 0-2,1 0 1,0 0-2,0 0 1,2-1-1,1 1 1,-1 1-1,2-3-1,-1 2 1,1-1-1,0 1 1,1-2-3,-1 1 3,2 0-1,-1-1 2,1 0 5,1 0 2,-1 0 2,1 0 2,0 0 3,1 0 1,-1 0 3,1 0 1,0 0 2,0 0 2,1 0 5,0 0 2,0 0 1,-1 0-2,2 0 0,0 0-3,1 0 1,0 0-2,0 0 2,1 2-2,1-2 4,0 0-4,0 0 1,1 0-1,0 2-3,0-1-1,1-1 0,0 1 1,-1 0-2,1 1 0,0-1-2,0 1-1,1 0-1,0-1-1,-1 1 0,0-1-2,0 0-1,1 2-1,-1-1-1,1 0 0,-1 0 0,1 1 0,0 0-1,-1-1-1,1 2-1,0 0-2,0 0 2,1 1 1,0 0-3,0 2 0,0-2-1,0 2 1,0 0 1,1 2-1,0-1 0,0 2-1,1 0 1,0 0-2,-1 2 2,1-3-2,-1 4-2,1-2-1,1 1 3,-2 1-3,1-1-1,0 0 0,-1 1 1,1-1-3,-1 0 1,1 2-1,-1-2 0,1 0 0,-2 0 0,1-1-1,0 0 0,0 2 0,-1-2-1,1 1 4,-1-1 0,2 1 3,-2-1 2,1-2 1,-1 1 1,0 1 3,0-2 1,0 0 1,1 0 2,0 0 2,-1 0 2,1-2 2,-1 1 2,0-1-1,1 2-1,0-3 1,-1 1-1,1 0-1,-1 0-1,1 0 0,0-2 0,-1 2-1,1-2 1,-1 1-2,1-1 0,-1-1-2,1 1 0,-1-1-5,1-1-5,-1 2-8,1-1-6,0-1-8,-1-1-7,0 1-8,0 0-11,0 0-17,0 0-22,1-1-18,-1 0-12,0-2-16,1 1-11,0 2-10,-1-1-7,2 0-15,-1 1-17,-1-3-4,3 2 4,0 1 17,0 0 22,1 1 26,0-1 24,0 1 20,1-1 16,0 2 16,2-1 12,0-1 11</inkml:trace>
  <inkml:trace contextRef="#ctx0" brushRef="#br0" timeOffset="27233.5577">6248 17374 24,'0'0'36,"0"0"7,-3 3 8,1-3 7,0 2 6,-2-1 7,1 0 7,0 1 8,0-1 6,0 0 3,0 0-18,0 0-35,0 0-20,0 1-10,-1-1-5,-1-1 0,1 1 1,1 1 4,-2-1 5,2 2 5,-2-2 4,1 2 3,-1-1 3,1 0 1,1 0 2,-1 1 0,0-1 0,0 1-3,1-1 0,-1 0 0,-1 2-2,2 0-1,-1 0-2,0 1-1,1-2-2,0 2 0,0-1-1,-1 3 0,0-2 0,1 1-3,0 0 1,0 1 0,0-1 0,0 2-1,1-2 1,0 2-1,-1-1 0,2 1-1,-1-1 0,1 1 0,0 0 0,1 0-3,0 1 2,0-2-2,0 2-2,0-1 0,0 1-1,1-1-1,0 1-2,1-1 0,-1 1-1,2-1-1,-1 1-1,0-1 0,0 0 0,1 1-1,0-2-2,0 1 0,1-1-1,1 2 0,-2-3 0,1 1-2,0 0 2,-1 0-2,2-1-1,-1 0 1,2 1-1,-2-2 0,1 1 0,1 0-1,0-1 1,1 1-2,-2-2-1,2 1 0,0 1 0,-1-1 0,3-1-1,-2 0 1,1 1-2,0 0 2,1-2-1,0 1 0,0-2 1,1 1-1,-1 0 0,1 0 0,1-1 0,-1 0-1,0 0 1,2-1 0,-2-1 1,0 0-1,3 0 2,-3 0 0,1-2 1,1 0 1,-1 0 2,1 0 1,0-1 2,-1 0 3,2-1-1,-2 0 2,2-2 2,-2 2 1,1-1 1,1 0 1,-2 0 0,0-2 0,1 2 0,-1-2-1,0 0-1,-1 1 0,0 0-2,-1 0 1,0-1-2,-2 2 1,0-2-1,0 0 0,-1 2 0,-1-2 0,0 2-1,-1-2 2,-1 2-1,0-2-1,-1 2 2,0-1 0,-1 0-1,-1-1 1,-1 1-1,-1-1 1,1 2-2,-1-2 0,0 0 0,-1 0-2,-1-1-1,-1 1-1,0 0-2,-1-2-2,-1 2-2,1-1-3,-2 0-9,1 1-12,-2 0-13,0 0-10,0 0-11,-2 1-9,2 1-10,-2-2-9,0 3-10,1-1-8,-2 2-3,1-1-5,0 1 2,1 0-1,-3-1 2,3 4 3,-1-3-6,0 3-9,2-1 6,-2 0 11,1 1 15,1 0 12,-1 1 14,1 0 11,1-1 9,0 2 8,-2-1 6,3-1 7</inkml:trace>
  <inkml:trace contextRef="#ctx0" brushRef="#br0" timeOffset="28677.6403">6077 17405 14,'0'0'29,"0"1"5,-1 2 6,1-1 7,0 1 6,-1-1 6,0 0 8,1-2 7,-1 2 8,1-2-5,0 0-16,0 0-14,-1 2-13,1-2-7,0 0-6,0 0-1,-2 1-1,2-1-1,0 0 1,0 0 1,0 0 0,-2 0 0,2 0 0,0 0 0,0 0-2,0 0-1,-3 0-2,1 0-2,0 0 0,0-1-2,-2-1-1,2 2 0,0 0 0,0-2-1,-1 1 1,1 0-1,-1-1 0,0 1 0,0-1 1,0 0 0,0-1 1,-1 3 0,0-3-1,0 1 0,1 0 0,-1-1 0,0-1 1,0 2 1,0-2-1,-1-1 2,1 1 0,-1-1-1,1 0-1,0 0 1,-1 0-1,1-2-1,-2 2 1,2-1-1,-1 0 1,1-1-1,-1 1-1,2 0-1,-1-1-1,-1 2 0,2-3 0,-1 1 0,1 1-1,0-1 0,0 2-1,0-2 1,0 1 0,1 1-1,0-2 1,-2 3 0,2-1-1,-1-1 0,1 1 1,0 2 0,-1-1 0,1-1 0,-1 1 2,0 0-2,0 0 2,0-1-1,-1 2 0,2-1 0,-1 0 0,1 1 0,-1-1 0,0 0 1,1 0-1,0 1 0,-1-1 0,1 0 0,0 0-1,0 2 0,-1-2-1,0 1 1,1 0-1,1 1 2,-1-1-1,1 2-1,-1-1 2,1 1-1,1 1 1,-2-1 0,2 1 0,0 0 2,-2-2 1,2 2 2,0 0 1,-2 0 2,0 2 0,2-2 3,-3 0 0,1 1-1,1-1 1,-1 2-1,0 0 0,0-2-1,1 3-1,-1-3-1,1 1-5,-1 1-1,1 0-4,-1 0-2,2 0-3,-2 1-1,1-3-4,-1 4 0,1-1-2,0 0 1,0 1-1,0-1-2,1 1 2,-1 0 0,0 0 1,0 1 0,1 0 1,-1 1 0,1-1 1,0 1 0,0 1-1,0-2 1,1 2 0,-1 1 0,1-1 0,1 2-1,-1-2 1,1 2-1,0 0 0,0 0 0,0 0 0,1-1-1,-1 2 1,1-1-1,0 0 0,1-1 1,-1 1 0,1-1 1,0-1 1,-1 1 0,1-1 2,0 0 1,0 0 1,2 0 3,-2-1 0,1 1 2,0-2 1,-1 1 0,1-1 4,1 0 0,-1 0 1,0 0 1,-1 0 1,0-1-2,1-1 2,0 2 0,0 0 1,-1-2-1,0 1 0,0 1 1,-1-2-2,0 1-1,0-1 0,0 1-1,1 0 0,-1 0 1,-1-2-3,1 1-3,-1 0-2,0 0-6,0 0-6,-1-2-8,1 1-9,0 0-7,-1 1-8,1-1-9,1 0-8,0 1-6,0-3-5,0 3-3,1-1-5,0 0-6,1 1-4,2 0-3,1 1-2,0-1-13,1 2-16,1-1-3,1 1 3,0-1 12,2 1 12,0 0 13,2 0 11,0 1 11,1-2 10,0 1 9,1-1 8,0 1 8</inkml:trace>
  <inkml:trace contextRef="#ctx0" brushRef="#br0" timeOffset="29325.6774">6686 17601 8,'0'1'28,"-2"1"8,2-2 6,0 0 6,-1 3 8,1-3 7,0 2 9,0-2 8,0 2 8,0-2 7,0 0-9,0 0-26,0 0-15,0 0-13,0 0-5,0 0-5,0 0-1,0 0 0,0 0 0,2 1 1,-2-1 1,2 0-1,0-1 0,1 0 0,1 0-1,-1-1-1,0-1-2,1 1 0,0-1-1,1 0-1,-1-1 1,2 2-2,-1-3 0,0 0 0,1 1-1,0 0-1,0-1 0,2-1 0,-2 1-1,1 2 0,0-3-1,2 1-1,-1 1 0,0-2 0,0 1 0,2 1-3,-1-2-1,0 1 0,0 1 0,-1-1-1,0 0 0,0 2-2,-1-2-1,0 1 0,0-1-2,-1 3 0,0-2 0,-1 1-1,0 0 0,-1 0 1,0 2-1,-1-2 0,0 2 0,0-2 1,1 1-1,-2 0 0,0 2 1,0 0 0,-2 0 2,0 0 0,0 0 1,3 0 3,-1 0 1,0 0 3,0 2 1,0-1 1,1 0 0,-1 2 2,0-2 0,0 2 1,2-2 2,-2 2 0,0 0 1,0 1-1,0-1 0,1 1-2,-1-1 0,-1 1-2,1 1 1,-1-2-2,1 1 1,-1 2-3,-1-2 1,1 1-1,0 0 1,-1 0 0,1 0-1,-1 1 0,0 0 0,1 0 1,-1 0 0,0 1 0,0 0 1,0 1 1,0 0 2,0-1 2,0 2 2,-1-2 0,0 3 2,0-3 0,0 1 1,-1 1-1,0-2 1,0 1-2,-1-1 0,0 0-2,0 0 0,0 0-4,0-1-5,-2 0-7,1 0-6,0-1-6,-1 1-6,1-1-6,0-2-7,-3 2-6,2 0-11,0-2-10,-1 1-10,0-2-12,0 0-9,-1 0-8,0 0-5,0-1-4,0-1-4,-2-1-3,2-1-18,0 0-19,-1-1 2,0 0 13,0 0 16,1-2 16,-1 0 15,0 0 16,1-1 11,1-2 11,-2 1 10,0-1 7</inkml:trace>
  <inkml:trace contextRef="#ctx0" brushRef="#br0" timeOffset="30069.7199">6339 17183 3,'0'0'27,"0"0"8,0 1 5,-1 1 7,1-2 8,0 0 6,-1 2 7,1-2 9,0 0 8,0 0 9,0 0-11,0 3-25,0-3-18,0 0-14,-1 2-9,1-2-3,-2 2-3,2 0 1,-2-1 0,1 1 0,-2 1 0,2 0 0,-1-1 1,1 2 1,-1-1 0,-1 1 0,1 0-1,0 0 0,0 2 1,-1 0 1,1-1 1,0 2 0,-1 0 1,1 0 0,-1 1 1,0-2 1,1 2 0,0-1-1,0 1-1,0-1-1,-1 0-1,2 1-1,-1 1-2,1-1-3,0 0 0,0 1-1,1-2 0,0 2-1,0-1 1,0 1-2,0-1 0,0-1 1,1 3-1,1-3 1,-1 1 0,1-1 0,1 1 1,-1 0 0,1-1-1,1 1 1,2-1-2,-2 0 0,1 1-1,0-1 0,1 1-2,0-2 0,1 1-1,-1-2 1,1 1-2,-1-2-1,3 1 0,-2-3 1,1 1-1,0-1 2,1-1 0,0 0 1,1-1 3,0-1-1,0 0 4,0-1 0,2-1 3,-2 1 1,0-3 2,2 0 2,-3 0 1,1-2 1,1 1 1,-2-2 0,-1 0 0,1-1-1,-2-1-1,0 0-1,-1-2-2,-1 0-1,0 1 1,-1-2 0,-1 1 2,-1-3-2,1 3 1,-3-2 2,0 1-2,0 0-1,-2 0 1,0 1-1,-1 0-1,-1 0-1,-2 2-4,1 0-3,-2 1-10,0 2-10,-2 0-9,0 1-11,0 1-9,-2-1-11,0 3-10,0 0-8,-1 3-7,1 0-5,0 0-2,0 3-2,1-1 2,0 2 2,0 2 4,2-1 4,0 2 3,2 1 0,-1 2-7,2-1-9,0 3 1,2-3 5,-1 3 8,1 0 9,1 1 8,-1-1 8,1 1 7,1-1 6,0 0 6,1 1 5</inkml:trace>
  <inkml:trace contextRef="#ctx0" brushRef="#br0" timeOffset="31439.7983">6335 17261 13,'-1'0'26,"1"0"5,-2 2 5,2 1 6,0-3 4,-1 2 6,1-2 6,-1 2 7,-1 0 7,2-2-5,0 0-16,-1 1-13,1-1-9,0 0-5,0 0-3,-2 0-2,2 0 0,0 0 0,0 0 2,-2 0 0,2 0 0,0 0 0,-2 0 0,0 0-1,2 0-2,-3 0-2,1 0 0,0-1-2,0-1 0,0 2-1,0-2 0,0 0-1,0 1-1,1-1-1,1 2 0,-3-1 0,1 0-1,2 1 0,0 0-2,0 0 0,-1-2-1,1 2-1,0 0 0,0 0-1,0 0-2,0 0 0,0 0 0,0 0 0,0 0-1,0 0-1,0 0-1,0 0-1,0 0 0,0 0-1,0 0-2,0 0 1,0 0-1,0 0 1,0 0-2,0 0 1,1 2-3,1-1 0,0 0-1,0 2 1,-2-1-1,2 0 1,-1 0 1,-1-1 0,1 0 1,-1-1 1,2 3 0,-2-3 1,0 0 0,0 0 2,0 0 2,0 0 1,0 0 1,0 0 2,0 0 1,-1 1 2,1-1 1,-2 2 0,1-2 1,-1 1 0,-2 0 1,2-1 1,-1 0 0,0 0 0,0-1 1,0 1-1,-1-1 2,-1 1 0,2-1 0,-3 0 0,3 0-2,-1 0 1,0-1-1,0 1-1,1 1-1,0-3 0,0 3-1,0-2 0,0 0-2,0 1 0,1-1-3,0 0-1,0 0-1,0 1 0,1-1 0,-1-1-1,1 0 0,0 0 0,0 0 0,1 0 0,0-1 0,1 0-1,0 0 0,0 2 0,1-2-1,1 0 1,0 1 0,0 0-1,1 1 0,2-1 0,-1 0 0,1 1-1,0-1 1,0 1-1,2 1-1,-1-1 1,-1 2 0,1 0 0,1 0 2,-2 0-2,1 0 0,-1 0 1,0 0 0,1 0 0,-2 3 1,0-3-1,0 2 2,-2 0 0,1-1 0,-1 2 3,1-1 0,-2 0 1,0 0 1,0 1 0,-1-2 1,1 1 0,-1 0-1,-1 0 0,1 0-1,-1-2 1,0 3-1,0-1 1,-1 0 0,1 0-2,0-2 0,-2 2-1,2-2-1,-2 1 0,2-1-1,-3 0-1,0-1 1,-1-1-1,1 1 1,0-2-1,0 1 0,0-1-1,-1 1-1,1-2 1,0 1 0,0-2-1,1-2 1,0 2 0,-1-2 2,1 0 0,0 1 0,1-2 0,0 2 1,0-2-1,1 1 1,1 0-1,0 1 1,0-2 0,1 3-1,0-2 0,1 2-1,0-1 0,1 1 0,-1 0 0,1 1-1,0 1 0,0-1 0,1 1 0,0 1 1,0 0 0,-1 2-1,0-3 0,0 3 0,1 3 0,-1-3-1,2 2 2,-2 0-1,0 2 2,1 0 0,-1 1 0,0-1 0,0 2 0,0-1 0,0 1 0,-1 1 1,0-2 0,-1 1-1,1-2 0,-1 2 1,-1-2 1,0 0-2,0-3 0,-1 2-2,1-1 1,-1-2-2,0 0 1,0 0-1,0 0 0,2-1 1,1-1 1,0 0 0,-1-1 0,0 1 0,1-3 1,0 0 0,0 1 1,1-2 1,0-1 1,-1 2 1,1-2 0,2 0 1,-2 1 0,0 0 0,0-1-1,1 4-1,-2-2 0,1 0 0,1 1-1,-2 1-1,1 2 0,-1 0 2,0 0-2,0 1 2,1 1 0,-1 0-1,0 0 1,2 2-2,-2 1 1,1 1 1,-1 0 0,0 0-1,0 1 2,0 0 2,0 2-1,0-1 3,0 1 0,-1-2 2,0 2-1,0-1 1,0-2-1,-1 1 2,0-3-1,0 1 1,0-1-1,-1-1 0,1 1-1,-1-3-2,2 0-1,-2 0-2,0 0-2,0 0-1,2 0-1,-2 0 1,0 0 0,2 0 0,-2 0-1,3 0-1,-1 2 0,0-1 0,2 0 0,-1 2 0,0-1-3,0 2-1,0 0-3,-1 2-5,1 0-3,0 1-4,0 2-4,0-1-2,1 2-2,-1 2-3,0 0-1,-1 0-3,0 0-3,0 1-3,0-1-2,-1 2-2,1 0-2,0-1-2,-1 1-5,0-2-8,0-1-14,0 0-17,-1 1-1,2-2 5,-1 0 8,-1-1 9,1-1 8,-1-1 10,0-2 7,1 2 8,-1-1 7,2-2 5</inkml:trace>
  <inkml:trace contextRef="#ctx0" brushRef="#br0" timeOffset="33286.9039">6094 17878 6,'0'0'29,"0"-2"8,0 2 6,0 0 7,0 0 9,0 0 8,-1-3 8,1 3 10,-1-1 11,0-1 14,1 2-10,0-2-26,-1 0-18,1 2-10,0-3-5,0 3-2,0-2 0,0 2 0,0 0 2,0 0 2,0 0 1,0 0 1,0 0 1,0 0-2,0 0-1,0 0-3,0 0-3,0 0-2,0 0-2,0 0-2,0 0-1,0 0-1,0 0-1,-1-2-1,1 2-1,0 0-1,0 0 1,0 0-1,0 0-2,0 0 0,-1-1 1,1 1-2,0 0 0,0 0 1,0 0 1,0 0 2,0 0 0,0 0 2,0 0-2,0 0 2,0 0-3,-3 0 0,0 0-1,1 0 0,0 1-2,0 1-3,-1-2-2,1 1-1,0 0-2,0 1-3,0-1-3,-1 1-1,1 0-2,-1 1 1,-1-2-1,1 2-1,0-1-2,0 1 1,0 1-1,0 0-1,0-2-1,0 2 0,0-1 0,-1 2 0,1 0 0,0 0-2,0 0 0,-1-1-1,1 2 2,0-2-1,0 1 0,0 0-1,0 0 2,0-1 0,1 2 0,0-2-1,-1 0 1,2 0-1,-1 0 1,2 1 0,-1 0 0,0 0-1,0 0-1,1 0 1,0 0-1,0 1-1,1-1 1,0 0 0,0 1-2,-1 0 1,1-1 0,1 1 0,-1 0-2,0-1 1,0 0 1,1 1-2,-1-1 2,0 1-1,1-1 1,-1 1 0,-1-1 0,1 0 0,0 0-2,0 0 1,-1-2 0,0 2 1,0-1-1,0-1-1,0-1-3,0 1-3,0-3-7,0 2-7,0-2-7,0 0-8,0 0-9,0 0-8,0 0-8,0 0-9,0 0-6,0 0-6,0 0-5,0 0-2,3 0-5,0 0-5,1 0-15,0 0-18,2 0-5,-1-2 1,1-1 12,0 1 14,0-1 17,0-1 13,0 1 14,1-1 11,0-1 11,0 0 8,-1 1 9</inkml:trace>
  <inkml:trace contextRef="#ctx0" brushRef="#br0" timeOffset="33781.9322">6518 17797 21,'0'0'30,"0"0"6,0 0 6,0 0 6,0 0 7,0 0 7,0 0 8,0 0 8,0 0 11,0 0-6,0 0-18,0 0-13,0 0-10,0 1-5,0-1-2,0 0 1,0 0 3,-1 2 1,1-2 2,0 0 1,0 0 1,0 0-2,0 0-1,0 0-2,1 3-4,-1-3-4,0 0-3,1 2-4,1 0-2,-1-1-6,1 1-1,0 0-3,0 1-1,0-3 0,0 4 0,1-1 1,0-1 0,0 1-1,1 1 3,-1-1 0,0 1 1,0-1-1,0 2 1,-1 0-1,1 0 3,0 0-1,0-1 1,0 1 0,0 1-1,-1 0 2,0 0 0,1 1-1,-1-1 2,1 0-1,0 1-1,0-1 1,0 1 0,-1-1 0,1 2 1,0-1-1,-1 0 1,0 0 1,1 1 1,-1-1 0,0 0-1,0 0 0,-1-1 1,0 1 0,0-1 1,0 0-2,-1 1 1,0-2-2,0 0-1,-1 0-2,0 1-4,1-1 0,-1 0-4,0-1 0,0 1-4,-1 1 0,1-2-3,-1 1-2,1 0-4,-1-2-3,-1 2-5,0-1-7,1-1-5,0 2-8,0-1-6,-1-1-9,0 0-6,1 1-6,0-1-7,0-1-8,-1 0-6,1 1-6,1-1-5,-1 0-4,1 0-1,0 1 0,-1-2 0,2-1-5,0 2-5,0-2-7,0 0-5,0 0 7,0 0 11,0 0 14,0 0 12,0 0 12,0 0 10,0 0 9,0 0 9,3-2 6</inkml:trace>
  <inkml:trace contextRef="#ctx0" brushRef="#br0" timeOffset="38311.1913">6180 15201 1,'9'-3'38,"-3"-1"12,0 1 13,-1 2 12,-1-2 14,-1 0 15,0 2 15,-2 0 17,1-1 19,-1 1 21,0 0 27,-1 1-24,1-3-64,-1 3-38,0 0-21,0 0-8,0 0-2,0 0 1,0 0 3,0-3 3,0 3 1,-1-2 5,-1 0 3,1 0 2,-1 0 1,-1 0 0,-1 1-4,-2-2-2,1-1-5,-1 0-2,0 0-1,-2 2-3,-2-2 2,1 0 0,-2 1 0,0 0 3,0 0 1,-2 1-2,1 1-1,0-1-2,-1 1 0,0 1-2,-1 1-1,2 1-1,-2-1-1,0 0-2,1 3-1,-2 0-5,2 0-1,-2 3-3,2 1-1,-2 0-6,2 1-3,-1 3 0,1-1-5,-1 3-4,3-1-2,-1 3-4,0 0-4,1 2-1,1 0-2,-1 2-2,2-1-1,2 2-4,-1 0 1,1-1-2,1 0 1,1 1-2,0 0 0,2-2 2,-1 1 0,1-2 3,0-1-2,2-1 2,0-1 0,1-1-2,0-2 2,1 0 1,0-2-1,1-1 1,0 1 0,1-3 1,2 1-3,-1-1 1,1 0-1,1-1-2,1-1 2,2 1 0,0-1 2,1 1 2,1 0 1,0-2 2,1 1 4,2-2 1,-2 0 3,3-1 2,-1 1 5,1-1 6,0-1 1,0-1 5,0 0 4,0 0 2,-1 0 8,2-1 4,-3 0 6,-1-1 5,2-1 4,-2 1 4,1 0 3,-3-1 0,0 3 5,0-4 2,-1 2-1,-2 0 4,1-1 3,-2 2 1,-1-2-4,-1 1 3,0 1-5,-1 0 0,-1-1 1,0 1 3,-2 1-1,0 0-2,0 0 4,0 0 2,0 0-6,0 0 6,0 0-4,0 0-3,0 0-4,0 0-2,0 0-6,0 0-2,0 0-5,0 0-5,0 0-8,0 0-3,0 0-13,0 0-9,0 0-10,0 0-23,0 0-17,0 0-15,0 0-28,0 0-32,0 0-31,0 0-46,1 3-50,-1-3-39,0 0-40,0 0-41,0 0-37,3 1-21,-2 0-7,1 1-5,-2-2 1,0 0 12,4 0 24,-4 0 46,4 3 53,1-3 49,-1 3 45,-4-3 39,0 0 33,4 0 28,-4 0 23,0 0 19,6-2 14</inkml:trace>
  <inkml:trace contextRef="#ctx0" brushRef="#br0" timeOffset="39062.2343">6482 15700 22,'1'5'40,"-1"-1"9,0 2 9,0-1 11,-1 0 10,-1-1 12,1-1 12,1 0 15,-1-1 15,1-2 20,0 0-18,0 0-44,0 0-30,0 0-17,0 0-11,0 0-5,0 0-2,0 0-1,0 0 1,0 0 0,0-3 2,0 0 1,0-2 0,-1-1 0,1 1 0,0-2-3,0-1 0,0 0 1,0-1 2,0-1 1,-1 0 2,1-1 5,0 0 1,0 0 3,-1 0 0,0 0 1,0-2 1,1 0 0,-1 0 3,-1-1 2,2 0 1,-1 0 0,-1-1 1,2 2-1,-1-2 0,0 1-1,0-1-1,1 1 0,0 0-3,0 2-3,0 0-1,0 0-3,0 1-2,0 2-5,0 0-1,0 1-4,0 3-3,0-2-1,0 2-1,1 2 0,-1 1-2,0 0 0,0 2-2,0 0 3,0 0 0,0 0-1,0 0 2,0 0 2,0 0 1,0 0 3,0 0-1,0 0 0,0 0 0,0 0 2,2 2-4,-1 0 0,1 1-1,-1-2-3,1 3-1,0 1-3,0 0-1,0 2-2,2 0-1,0 2-3,0 2-3,2 0 1,-1 1-2,1 1-1,1 2-1,0 0 2,0 1-2,0 0-1,2 2 0,-1-1-1,1 1-1,0 1 0,0 0-1,0 1 1,1-1 1,1 0 0,-3 0 3,1-2 3,1 1 7,-1-3 3,-1 0 3,0-1 4,0-1 0,-1-2 4,0-1 0,-1 0 5,2-3-2,-1-2 2,-2 2 2,2-2-1,-1-2-2,2 1-3,-2 0-2,0-1-5,1-1 1,0-1-3,-1 1 0,0-1 3,0-1 2,0-1 0,1-1 5,-1 2 5,1-3 3,-1 1 6,0-3 6,1 1 8,-1-1 5,1-1 6,-1-1 5,1-2 5,-1 0 7,0-1 9,-1-2 10,0-1 5,0 0-1,0-2 7,-1 0 3,0 0-4,-1 0-2,0-2-6,-1 1-2,1 2-4,-1-2-6,-1 0 3,1 2-12,-1 1-14,-1 1-13,1 0-13,-1 0-15,0 3-14,0 1-29,0-1-23,-1 3-26,1-1-29,-1 2-33,0 0-29,0 1-26,1 2-24,-1-1-24,1 0-22,-1 1-26,1 2-22,0 0-14,0 0-8,0 0-7,0 0-2,0 0 6,2 2 8,1 1-19,-1 1-18,2 2 27,-1 1 41,0 0 43,0 1 41,1 2 36,0 0 32,-1 0 27,0 0 23,2 1 18,-2-1 16,1 1 11</inkml:trace>
  <inkml:trace contextRef="#ctx0" brushRef="#br0" timeOffset="39671.2691">7099 15812 16,'3'4'37,"-2"0"10,0 0 11,0 0 9,0 1 12,0-2 11,-1 1 13,0-1 13,0-3 16,0 2 20,0-2-13,0 0-37,0 0-28,0 0-20,0 0-13,0 0-4,0 0-2,0 0 3,0 0 5,1-2 3,0 0 5,0-1 4,-1-1 2,1-1 0,0 0 0,0-1 0,-1-1 0,0-2-1,1 1 0,-1-2 3,0-1-1,0 0 3,0 0 1,0 0 2,0-2-1,0 1 1,0-3 3,0 2 0,0-2 3,0 1 4,1-1 2,-1 0 5,1 0 2,-1 1 5,1-1-1,1 1-1,-1 0 3,0 1-7,0-1 2,0 1-5,0 1-3,0-1-4,0 2-5,1 1-3,-2 2-8,1 0-6,0 1-5,0 1-5,-1 1-8,1 1-4,0 1-5,0 0-1,-1 2-5,0 1 1,0 0-1,0 0-1,0 0 0,0 0 0,0 0 0,0 0 0,0 0 1,0 0-1,0 0 0,2 1-1,-1 2-2,2-2-4,-1 2 0,0 1-3,1 0-1,1 0 1,0 2-4,0 1-2,1 1 0,0 1-2,1 0-5,1 1-1,-1 0-3,-1 2-2,1-1 0,0 2-3,1-1-1,-1 1-2,0 1-3,1 1-5,-1-1 2,2 1-4,-1 2 1,0-3 0,1 3 6,0 0 3,0 0 4,0-2 6,0 1 8,0-1 4,0 0 6,-1-1 4,0-2 4,1 0 4,-1-3 6,-1 1 5,0-2-1,1-3 3,-1 1-2,-1-1 1,1-2-2,-1 0-7,0-1 0,1 0-5,-1-2-1,1 0 1,-1 0 2,1-2 2,1 0 0,-1-1 6,0 0 5,1-2 1,0-1 7,0-1 3,0-1 5,0 0 0,1-3 1,0 0 5,0-2 5,-1 0 9,0-3 1,0 0 7,0-1 1,-1-1 0,0 0 2,-1-1-6,1 0-1,-1 2-1,-2-3 2,1 3-1,-1-1 2,0 3-7,-1 0-8,0 0-17,0 2-19,-1 2-25,2 0-28,-2 3-34,-1-1-38,0 2-30,0 2-34,0-1-34,-1 2-22,-2 1-23,2 0-35,-1-1-33,0 4-28,0-3-15,0 2-7,-1-1-1,0 1-2,-1 0 7,0 1 4,4 0 10,-7 0 38,2 1 44,0 2 44,0 0 36,0 1 36,0-1 30,0 2 27,0 1 20,2-2 17,-2 1 14</inkml:trace>
  <inkml:trace contextRef="#ctx0" brushRef="#br0" timeOffset="44748.5595">5890 14299 24,'-1'-2'32,"0"-1"6,1 3 7,-1-1 6,1 1 8,0 0 8,0 0 8,0 0 12,0 0 11,0 0-5,0 0-21,0 0-12,0 0-11,0 0-4,0 0-2,0 0 1,0 0 2,0 0 2,0 0 2,0 0 2,0 0 2,0 0 1,0 0 0,0 0 0,0 0 1,0 0 0,0 0-3,0 0 1,0 0 0,0 0 0,0 0-1,0 2 0,0-2 0,0 0-1,0 3-1,0-3-3,-1 2-3,0-1-6,0 2-5,1 0-5,-1-1-6,0 2-3,0-1-5,-1 1-3,1 1-4,0 0-2,-1 2-4,2-1 0,-2 1-2,1 1 0,0-1-2,1 2 1,-1-1 1,0 1 0,1 0 1,-1 0 1,0 2-1,1-2-1,-1 1 1,1 1 0,0-1 0,0 0 0,0-1 0,0 1 0,-1-1 1,1 1-1,-1-2 1,0 0-2,1 0 1,0-1 1,0-1 1,-1 1-1,1-1 0,-1-1 0,1 2 2,-1-2-2,1-2 3,0 1 0,0 0 1,0-1-3,0 0 2,0-1-1,0 1 1,0-3-1,0 2 0,0-2 0,0 0-1,0 0-1,0 0-1,0 0 0,0 0-1,0 0-1,0 0-1,0 0 0,0 0-3,0 1 2,0-1-1,2 1 0,-2-1 0,2 1 1,0 1 2,1-2 0,0 0-2,1 0 2,0 0 1,0 1 0,0 1 0,0-2 1,1 0 3,-1 1 0,3-1 1,-2 0 0,0 0-1,1 1 0,0-1 1,1 0-1,-1 1 2,1-1 0,0 0-2,-1 1 3,2-1-1,-1 0-1,-1 0 2,1 0-1,1 0-1,-2 0 1,1 1 0,0-1-1,-1 0 1,2 1 0,-1-1-1,0 0 0,0 0 0,1 1 1,-2-1-2,1 0 0,0 0 1,0 1-1,0-1-1,0 0 0,-1 0 0,0 1-1,2-1 0,-2 0 0,0 0 1,0 0-1,1 0 0,-1 0 0,-1 0 2,1 0-1,0 0-1,1 0 2,-1 0-1,0 2 1,0-2 0,0 0 3,1 0-2,-2 0 1,0 0 0,1 0-1,-1 1 2,1-1-2,1 1 2,-2 0-1,1-1 0,-1 0 0,1 1 0,0 0 0,0-1-1,-1 1-2,0 0-1,1 0 0,-1 1 0,2-1 0,-2 0 0,1-1-1,-1 3-1,0-3 0,1 0 0,-1 1 0,1 1 0,0-1 0,-1-1 0,0 1 1,1 1 2,-1-2-1,1 1 0,-1 0-1,0 0 0,1 0 2,-1 0 1,0-1 1,1 0-1,-1 2 3,-1-2-2,2 1 2,0 1 0,-2-2 0,1 1 0,0 0 2,-1 0-1,2 0 0,-1 0 1,-1 0-1,1 0 1,0 0-1,-1 0-1,2-1-1,-1 0 2,-1 2 0,2-1 0,-2-1-2,1 2 1,1-2 0,0 1-1,-1 0 1,0-1 1,-1 1 0,2-1 0,-1 1 2,0 0 0,0 0 0,0-1 1,-1 0-1,2 1 2,-1-1 2,0 0-1,0 0 1,0 0 2,0 1-2,-1 0 1,3-1 0,-3 1 1,1-1 0,0 0-2,0 0-1,-1 0 0,3 1-1,-3-1 2,0 0-2,1 1 1,-1-1-2,2 0 1,-2 1-1,1 1-1,0-2 1,-1 0-4,1 0 4,-1 1-1,1 1-1,0-2 0,-1 0-1,0 0 0,0 1 0,0-1-3,0 1 2,0-1-2,0 1 2,2-1-3,-2 1 0,1-1 1,-1 0-1,1 1 0,-1-1 1,2 1-1,-1-1 3,1 1-2,-1-1 2,1 1 0,0 0 1,1-1 0,-2 0-1,1 2 1,1-2 1,0 0-2,0 2 3,-1-1 0,0-1-2,0 2 1,2 0 0,-2-2-2,0 1 0,0 1-2,0-1 1,2-1-2,-2 1 2,0 2-2,1-3 0,-2 1 0,2 1-1,0-2 0,-1 1-2,1 0 1,0 0-2,-1 0 1,0-1-1,0 1 3,1 1-3,0-2 0,-1 1 0,0 0 0,0-1-3,0 0 2,2 2-1,-1-2 1,-2 0 0,2 3 1,1-3-2,-2 1 1,1 1-5,0-1 2,0 0 0,0 1 0,0-1 1,-1 0 0,0 1-3,2-1 2,-2-1 0,1 2-2,-1 0 2,0 0 0,1 0-3,-1 0 2,0 0-1,0 0 2,0-2-2,1 3 2,-1-2-1,-1 1-2,0 0-1,0-1 1,2 1 0,-2-1 0,0 1 1,0-1-1,0-1 0,1 2-1,0 0 1,-1-2-1,0 2 2,0-1-2,0 0 0,0 0 1,1-1 0,-1 1 1,0 0-2,1 0 0,-1-1 0,1 1 0,-1 0-1,1-1 0,-1 0 2,1 2 0,-1-1 0,2-1 0,-2 0-1,0 0 1,0 1 1,-1-1 2,0 0 2,2 2-2,-2-2 1,0 0 1,0 0 0,-1 0 2,0 0 0,0 0 2,-1 0-1,-2 0 2,2 0-1,-2 0 2,0 0 0,3 0 0,-3 0-1,0 0 1,2-3-1,-2 3 2,0 0-1,1 0 0,-1 0 2,0-3-1,0 1 3,0-1 1,0 1 0,0-2 0,0 1 2,0-1-1,-1-1 1,-1-1 0,1 0 1,-2 0 0,2-1 0,-1 0 0,0 0-2,0 0 0,0-1-3,-1 0 1,1 0-3,0 0 2,0 0 0,0-1 1,-1 2 1,1-3-4,0 2 2,-1 0-2,0-2 2,2 2-1,-1-2 1,0 0-1,1 1 1,-1-1-2,1 1 1,0 1-3,0-2-1,1 3-2,0-2 0,0 2 2,0-1-2,0 1 0,0 0 0,0 1-2,0-1 1,1 2-2,0-1-1,0 0 0,-1 2 1,1-1 0,0 1-1,0-2 1,-1 2 0,1-1 1,0 2-3,-1-2 3,1 1-1,0 1-3,0-1 3,-1 1 2,2 0 0,-1-1-1,-1 0 2,3 3-1,-2-3 1,-1 1 0,1 0 0,0 1 0,0-1 0,-1 1 0,1 0 1,0 0-1,-1 2 2,0 0-1,1-2 0,-1 2 1,0 0 2,0 0 0,0 0 2,0 0 1,0 0 1,0 0-1,0 0 3,0 0 0,0 0 1,0 0 2,0 0 0,0 0 2,0 0 1,0 0 2,0 0 2,-1-2-1,1 2 3,0 0 0,-2-1-1,2 1 3,-2 0 0,1-2-2,-3 1 1,2 1-1,0 0-2,-1-3-1,0 3-1,-1-1 0,0 1-1,-1-2-1,-1 1 0,1 0-1,0-1 0,0 2-2,-1-1 0,1 0 0,-2 1 0,1-1 0,0 0 1,0 0 1,0 1 0,-1 0-2,1 0-1,0-2 2,0 2-2,1 0 0,-1 0 1,1 0 1,-1 0-4,0 0 3,1 0-1,-2 0 0,1 0-1,0 0-1,0-1 1,0 1-2,-2 0 0,2 0-2,-1-2 0,0 2-2,1 0 1,-3 0 1,2 0-2,0-1 4,0 0-3,-2 1-1,2-1 0,0 0-1,0 0-2,-1 1 2,1-1-1,1 0 3,-1 1-3,0-2 1,1 2 0,0 0-1,1-2-1,0 1 0,0 1 0,-2-2 1,3 2 1,-1 0 2,0-1-5,1 0 1,-1 1 0,-1-1-2,2 1 2,-1-1-2,0 0 0,0 0 0,0 0 0,-1 1 0,1-1 2,0 0-2,0 0 0,0 1 0,0-1-2,-1 0 2,1 1 0,0-1 0,-1-1 0,1 2 0,-1-1 0,1 0 0,0 0 2,0 0-2,0 0 2,1-1 1,-2 2-1,2-2-2,-1 1 0,2 0 2,-1 0-2,0-1 2,0 2-2,1 0 2,0 0 0,0-2-2,0 2 2,0-1-1,1 1 3,0-1-2,0 1 2,-1-1 1,1 0 3,0 0-3,0 1 1,0-1 3,-2 1-1,1 0 1,0-1-1,0 1 1,0-2 3,1 1-3,-2 1 1,0 0-2,0-2 1,1 1 1,-2 1 2,1 0-1,0-2-1,-1 2 2,1-1-2,-1 0 4,2 0-3,-3-1-1,2 2 2,0-1-2,0-1-4,0 1 0,0 0 2,1-1-2,-2 2 0,1 0 3,1-1-3,-1-1-2,0 2 2,1 0-4,-1-1 2,1 0 0,-1 0 2,2 0 0,-1 1 3,0 0 1,-1-1-2,1 1 0,-1 0-1,1-1 1,-1 1-2,-1-1 0,1 1 1,0-1-3,-1 0 0,1 1-2,0 0 0,-1 0-2,0 0-2,0-2 0,0 2-2,0-1 0,0 1-3,0 0 1,0 0 2,0-2-4,0 2 1,1 0 1,-1-1-2,1 0 2,-2 1-2,1-1 3,1 1 3,-1-1-2,1 0 0,-1 1-2,1-1 2,-1 1 2,1-1 0,0 0 0,0 1 0,1 0-2,-1 0 0,0-1 0,1 1 0,-1-1-3,0 1 3,0 0-2,0-2-2,1 2 4,-1 0-2,0 0-4,-2 0 2,2-1-4,-1-1 4,2 2 1,-2 0 3,1-1-2,0 1-2,-2-1 2,3 1 2,-1-2 2,0 2 2,0-1 0,0 1 4,0-1 0,0 0 2,-1 0 2,2 0 0,-1 1 1,0-1-1,1 1 6,-1 0-2,0 0 0,0-2 0,0 2 1,1 0-5,1-2 2,-1 2-2,-1 0 2,1 0-2,0 0 3,0 0-3,0-1 0,0 1-2,-1 0 3,2-1-1,0 1-2,-1 0 3,0-1-3,0 1 0,0-1 1,1 0-1,-1 1-2,0 0 5,-1-1-5,0 0 2,0 1 3,1-1-5,-1 0 0,0 0 1,0 1 1,1-1 0,-2 0-1,1 1 3,1 0-1,0-2 2,0 1-1,-1 1-1,0-1 1,1 1-1,0-1 0,-1 1 1,1-1-1,0 0-3,0 1 5,0-1-4,0 1 1,0-1 1,0 1-3,0-1 1,0 0-1,-1 1 3,1-1-3,0 1 1,0-1-1,0 1 5,0 0-4,0-2 2,0 2 0,0 0-1,0 0-1,-1-2-1,1 2 6,0 0-4,-1 0 4,0-1-6,0-1 3,1 2-2,0 0 2,-2 0-1,1-2 1,1 2 3,0 0-3,-1-1 4,1 0-1,0 1 2,-1 0-5,1 0 4,-1-1-3,2 1-1,-1 0 5,0 0-3,0 0 6,0-1-1,1 1-2,0 0 3,0 0-3,-1 0 3,1-1-1,2 1-4,-4 0 5,2 0-2,0 0 2,2 0 0,-2 0-3,-1 0 4,1 0-6,0 0 0,2 0-2,-2 0 2,0-1-2,2 1 0,-3 0 5,1 0-6,2 0 6,-2 0-2,0 0 2,-2 0-2,4 0 2,-3 0-3,1 0 7,-1 0-4,1 0 3,-1 0 0,1 0 1,-1 0 2,1 1 0,-1-1-2,0 0-3,-1 0 3,2 1-3,-1-1 0,0 1 3,0-1-3,0 1 1,0-1-4,0 0 1,-1 1-4,1-1-2,-2 1 0,2-1 0,0 0 0,-1 2-3,0-2 0,1 0 0,-1 0-3,0 0-3,-1 2-9,2-1-14,-2-1-15,2 0-10,-2 2-27,1-2-32,-1 0-35,1 2-39,0-2-56,0 1-48,0-1-43,1 1-27,0 0-21,1 0-11,2-1-13,0 0-6,0 0 6,0 0 19,0 0 45,0 0 52,0 0 48,3 4 45,0-2 39,1 2 35,0 0 27,0 0 23,2-1 18,-1 1 14</inkml:trace>
  <inkml:trace contextRef="#ctx0" brushRef="#br0" timeOffset="45188.5847">6182 14375 3,'1'-3'24,"-1"2"6,1-2 6,0 1 5,-1 2 7,0 0 7,1-2 9,-1 2 8,0-2 9,0-1 2,0 3-10,0-2-10,0-1-13,0 1-8,-1 0-4,0-3-3,0 3-1,1 1 0,-1-2 1,0 1 1,1 2 1,-1-2 1,1 2 0,0 0 1,0 0 2,0 0 1,0 0 0,0 0 2,0 0 1,0 0 2,0 0 0,0 0 2,0 0-1,0 0 0,0 0-2,0 0-4,-1 1 0,0 1-4,-1-1-3,1 2-3,0-2-5,0 1-3,0 1-2,0-1-4,1 2-2,-1 1-4,0-2-2,0 2-2,1 1 0,-1 0-1,0 0 1,0 0 2,1 1-1,-1 0 2,0 0-1,0 0 2,1-1-1,-1 3 0,0-3-1,1 2 0,0-1 0,0 1-1,0-1 0,0 1-1,0-1-1,0 1-3,0-1 0,0-1-2,1 0-2,-1 2 0,1-2 0,-1 1-4,0-1-1,0 0-4,0 0-6,0-2-5,1 2-6,-1-1-9,1-1-7,0-1-9,-1 1-10,1-2-11,0 1-11,0-1-13,-1 1-11,1-1-9,-1-2-7,0 0-21,0 0-21,0 0 3,0 0 13,0 0 18,3-2 18,-1-2 16,0 1 16,0 0 15,-1-2 12,0 1 12,-1 0 9</inkml:trace>
  <inkml:trace contextRef="#ctx0" brushRef="#br0" timeOffset="45505.6028">6274 14437 7,'1'-3'29,"1"3"6,-1-2 7,-1 2 7,1-2 6,-1 2 8,2-2 9,-2 0 10,1 1 10,0-2 12,0 1-11,-1 0-28,1 0-20,-1 2-12,1-3-5,-1 3-1,0 0 2,0 0 1,0 0 3,0 0 2,0 0 2,0 0 2,0 0 2,0 0 2,0 0 2,0 0 0,0 0 0,0 4 0,0-1 1,0 0-2,0 1-2,0 1-1,0 0-2,0-1-2,0 2-3,0-1-2,0 1-5,0 0-2,0 0-6,0 0-2,0 0-2,1-1-2,-1 1-1,1-1-3,0 1-1,-1 1-1,1-2-3,0 1-3,0 1-1,1-2 0,-1 2-1,1-2 0,-1 1-2,2 0-1,-2-1-3,1 0-4,-1 0-2,1 0-5,-1-1-7,1 1-5,-1-3-8,1 2-4,-1-1-9,1 0-10,-1-1-8,1 1-7,-1-3-8,1 0-4,-2 0-4,3 0-2,0 0-13,1 0-13,-4 0-3,3-3 3,0 1 9,0-1 13,-1-1 13,1 1 14,-1-3 11,0 2 11,0-2 8,0 0 8,-1 0 7</inkml:trace>
  <inkml:trace contextRef="#ctx0" brushRef="#br0" timeOffset="45737.6161">6421 14437 9,'0'0'27,"0"0"4,0 0 6,2 2 5,0-1 6,-1 1 6,0 0 6,0 0 7,-1-2 9,0 3-3,0-1-12,0 1-13,0 1-13,0-1-8,0 1-5,0-1-1,0 2-2,0 0 1,0 0-1,0 0 0,0 1 0,0 0-1,0 0-2,0 0-2,1 1-2,-1-1-3,1 1-3,0-1-1,0-1-1,-1 2-1,1-2-2,0 1-1,0-1-2,-1-1-5,1 1-3,0-2-5,0 0-4,0-1-5,0 1-5,0-2-6,1 1-5,-2-2-10,0 0-12,0 0-11,0 0-9,0 0 3,0 0 4,1-5 9,0 1 8,0-1 7,-1 0 8,0-2 7,0 2 6,1-3 5</inkml:trace>
  <inkml:trace contextRef="#ctx0" brushRef="#br0" timeOffset="45961.6289">6493 14418 12,'1'2'31,"0"0"5,0 1 8,-1 0 7,1 1 7,-1 1 8,0 0 10,0 1 9,0 0 13,-1-1 1,1 0-10,0 1-14,-1 0-20,1 1-12,0-1-8,0 0-3,0 1-2,0 0-1,1 0 0,0 0 0,-1-1-1,2 2-4,-1-2-5,1 1-3,-1 1-4,1-2-4,-1 0-3,1 1-3,-1-2-2,2 0-4,-2 0-3,1 0-4,-1-1-5,1-1-3,-1 1-6,1-1-4,-1 0-4,1-1-6,-1 0-4,1-1-6,-1 1-4,-1-2-7,0 0-8,0 0-14,0 0-13,3-3 1,-3 3 6,2-2 9,0-3 9,0 1 9,-1-1 9,-1 0 9,2 0 6,-1-1 7,1-1 6</inkml:trace>
  <inkml:trace contextRef="#ctx0" brushRef="#br0" timeOffset="46168.6407">6594 14446 4,'1'-4'30,"1"3"7,-2 1 7,0 0 7,0 0 8,2 0 8,-1 1 9,0 1 10,1 0 11,-1 1 14,-1-2-9,1 3-24,0-1-21,0 1-16,-1 1-9,0 0-5,1 0-1,0 2 0,0 0-1,-1 0 1,1 1 1,0 1-2,0-1-2,0 2-3,1-3-4,-1 2-2,0-2-5,1 1-4,-1-1-5,1 0-7,-1-1-6,2 0-6,-2-1-7,1 1-7,2-2-6,-3-1-7,1 0-5,1 0-4,-1-1-8,-1-1-7,-1-1-16,0 0-16,0 0-1,0 0 6,4-2 12,-1-1 10,-1 0 10,0-1 10,1 1 9,-2-2 8,1-1 6,-1 0 6</inkml:trace>
  <inkml:trace contextRef="#ctx0" brushRef="#br0" timeOffset="46351.6512">6717 14446 1,'2'-4'26,"1"2"10,0 1 6,-3 1 8,0 0 8,3 2 8,-1-1 8,0 3 9,0-1 11,0 2 11,-1-2-7,1 2-23,-1 1-20,1 0-20,-1 0-13,-1 2-7,1 1-3,0-1-3,0 1-1,0 1-1,0 0 0,0-1-2,-1 1-1,2-1-3,-1-1-5,2 1-3,-2-1-5,1-1-6,-1-1-4,1 1-4,1-2-6,-1-1-3,0 0-10,0-1-9,0 0-17,-2-3-15,4 2-4,-4-2 5,0 0 7,0 0 9,5-2 9,-2 0 8,1-1 8,-1 0 7,0-2 7,-1 0 4</inkml:trace>
  <inkml:trace contextRef="#ctx0" brushRef="#br0" timeOffset="46552.6627">6849 14493 15,'1'-1'32,"-1"1"7,3 1 8,-1 0 7,-1 0 9,1 2 10,-1 1 10,0 0 12,0 2 12,1-2 12,-1 2-12,1-2-29,-1 3-20,1-1-13,-1 1-8,1 0-5,-1 1-2,1-1-1,0 0-3,0 0-1,-1 0-3,1 0-5,-1-2-7,1 2-6,0-2-8,-1 0-7,2-1-8,-2 0-5,1-1-7,0 1-3,-1-4-5,1 3-4,-1-3-3,-1 0-3,0 0-1,3-2-2,-1 1-1,0-2-1,0 2 1,-1-3 0,1 0-2,-1-1-4,1 1-4,-1-1-3,1-1 2,-1 1 4,1-2 7,0 1 5,-1 0 6,1-1 6,-1 0 6,1-1 4,-1 1 6</inkml:trace>
  <inkml:trace contextRef="#ctx0" brushRef="#br0" timeOffset="46719.6722">6939 14522 1,'3'-6'16,"-2"2"6,1-1 6,-1 2 6,1-1 7,-1 2 6,-1 2 8,0 0 7,0 0 10,2 2 3,0-2 1,0 3-10,-1-1-14,1 2-9,-1 1-7,1 0-4,-1 2-2,1-1-2,0 1-1,1 0-2,-2 2-2,1-1-3,0 1-2,0 0-2,0-1-2,0 0-2,1 0-1,-1 0-4,0-1-3,0 0-4,0-1-4,0-1-5,0 0-3,1-3-5,-1 3-3,-1-4-3,2 0-3,-3-1-4,2 0-2,0-1-3,0 0-3,1-4-2,-2 3-3,0-3-7,1 0-7,-1 1-8,1-3-7,-1 1 3,1-2 4,-1 1 7,1-2 7,0 1 6,0-1 6,-1 1 6,1-1 5,-1-1 5</inkml:trace>
  <inkml:trace contextRef="#ctx0" brushRef="#br0" timeOffset="46859.6803">7051 14493 16,'0'0'29,"2"2"6,-1 0 7,1 2 7,1 1 7,-2 1 9,1 1 8,-1 0 11,1 1 11,-1 1-5,1 0-16,-1 0-15,1 0-14,-1 2-9,1-1-6,-1 0-4,1 0-4,-1-1-4,1 0-2,-2-1-6,1 0-5,0-1-8,0-1-9,-1 0-9,1-2-8,0 1-12,-1-3-12,0-2-21,0 0-20,0 0-4,0 0 4,0 0 7,0 0 9,-5 0 9,0-1 10,0-1 9,0-2 8,-1 0 8,-2-1 7</inkml:trace>
  <inkml:trace contextRef="#ctx0" brushRef="#br0" timeOffset="47362.709">6073 14379 25,'0'0'32,"0"0"6,2 1 6,-2-1 7,1 2 7,-1-2 7,0 0 11,0 0 11,0 0 12,2 1-4,-2-1-19,0 0-13,0 0-9,0 0-5,0 0-2,0 2-2,0 0 0,0-2 1,0 4-1,-1-2-2,0 3-3,1-1-4,-1 2-5,0-1-6,0 2-7,1 2-8,-1 1-10,0 1-7,0 0-9,1 2-7,-2 0-6,2 0-6,-1 2-8,-1-1-6,2 2-6,-2-2-10,1 2-10,-1-4-20,1 2-21,-1 0-3,0-2 9,0-1 10,0 1 12,0-3 13,-1 2 11,2-2 10,0-1 10,-1 0 7,1-2 8</inkml:trace>
  <inkml:trace contextRef="#ctx0" brushRef="#br0" timeOffset="63101.6092">5273 17074 5,'-4'3'19,"0"-1"11,0 0 4,1 1 5,0-2 6,1 1 5,-1 0 6,1 0 5,1-2 6,1 0 7,0 0-10,0 0-25,0 0-12,0 0-7,0 0-3,0 0 1,0 0 2,0 0 4,0 0 5,-2 3 3,2-3 6,0 0 4,0 0 6,-1 0 3,1 0 5,0 0 4,0 2 1,0-2 4,-1 1 0,1-1 2,0 0-2,0 0-1,-2 2-2,2-2-3,0 0-4,-1 1-4,1-1-3,-2 1-4,2-1-5,-1 2-5,-2-1-4,2 1-2,0 0-5,-2 1-1,1-2-4,0 2-2,0-1-2,-1 0 0,0-1 1,0 2-1,-1-1 2,-1 1-1,0 1 2,0-3-1,0 3 1,0-4 0,-1 3 1,-2 0-2,1-1-2,1 0 1,-1 0-2,-1 0-2,-1-1-2,1-1-1,-1 0 0,-1 0-2,1 0 1,-2 0-3,0 0-2,0-3 1,-2 1-1,1-1-1,0-1 0,-3 1-1,2-4 0,-2 1 0,0 0-1,-1-1 1,1 0-1,-2-3-1,1 1-2,0-2 1,0 0-2,0 0 0,-1-3 0,2 1-2,-1-2 0,1-1-1,-1-1-1,1-1 0,-1 0-2,2-1-2,-1-3-1,1 1-1,0-1-2,0 0-3,0-2 0,0 0-3,1-1 0,-1 0-1,2 0-1,-1-1 0,2-2 4,-1 1 4,1-1 4,1 1 5,1-2 3,-1-1 4,1 0 5,1-2 4,0 1 3,0-2 4,1 0 3,0 0 3,0-3 3,0 1 0,0-3-1,1 1-4,0-1-5,0 1-5,0-4-3,1 2-5,0-2-5,1 0-8,0 0 1,0-1 3,2-1 2,-2 0 2,2-1 2,1-2 0,0 1 2,1-2 2,1 1 2,0 0 0,1 0 3,0 0 1,2 1 1,-1 1 5,0 1-5,2 1-7,0 3-6,0 0-5,2 3-7,0 0-4,0 4-2,1-1 1,2 2 0,-1 2 0,2 0 0,1 1 2,-1 2 2,1 1 4,1 0 1,1 0 5,1 3 5,-1-2 5,2 3 5,-1-1 6,2 0 1,0 1 3,1 1-1,1 1 1,-2-1 2,2 0 3,0 1-1,0 3-1,0 0 0,-1 1-1,1 1-3,-2 2 0,2 1-1,-2 3-3,-1-2-1,1 4-1,-2 1 0,1 0-3,-2 2 0,1 0 0,-1 1-3,-1 0 1,0 2-2,-1 0-1,1 0-1,-1 0 0,0 1 1,-1 0-2,-1 1-1,1-1 0,-2 1 0,0-1 0,1-1-1,-1 1-2,-1-1 1,0 1 0,1 1-1,-2-2 1,0 0 0,-1 0 0,1 0-2,-1 0 1,0 0-2,-1 0 1,1 0 1,-1-2-1,-1 1 1,1 1-1,-1-1 3,-1 0-1,0 0-1,0 0 1,0 0 0,-1 1 1,-1-1-2,-1 1 2,3-1 0,-3 1 1,1-1 0,-1 1 1,0 0 0,0 0 1,0 0-1,0 0 2,0 0 4,0 0 4,0 0 4,0 0 6,-1-1 0,-3 0 4,2 0 1,-1 0 0,0-1 1,-3 2 0,0-3-1,-1 3 2,-2-3 0,0 1 1,-1 0-3,-3 0-2,2 2-5,-2-3-4,0 3-1,0-2-3,-2 2-2,2 0 1,-1 0 0,0 0-1,0 2 1,1-1 1,-1 1-1,2-1 0,0 0-3,0 1-2,0-1 0,1 1-1,1 0 0,0-2 0,0 3-2,1-1-1,1 0 0,1-1-1,-1 1 0,1 0-2,1 0 0,1-1-2,1 0 0,-1 0 2,2 2-2,1-3 0,0 0-2,2 0 0,0 0-2,0 0 0,0 0 1,0 0-3,0 0 0,0 0 0,0 0 1,0 0-1,3 0 1,0-2 1,2 1-1,0 0 2,0-1 3,2-1 1,0 0 2,2 0-1,0-2 2,0 2 2,3-1 1,-2-1-1,1 2 0,1-1 1,0-1 1,0 3 0,-1-2-2,0 1 1,0 0-1,-1 1 0,0 1 0,-1-1 1,-1 2-1,-1 0-4,-1 0-2,0 1-1,0 1-6,-1 0-7,-1 1-9,-1 1-10,0 0-24,0 3-28,-1 0-26,1 2-29,-2 1-27,-1 2-22,-1 0-28,0 4-18,-1-1 8,-2 4 22,-2 0 25,-1 1 26,-3 2 25,0 1 22,-2 2 23,-1 1 20,0 2 16,-2 1 14</inkml:trace>
  <inkml:trace contextRef="#ctx0" brushRef="#br0" timeOffset="63964.6586">5101 17519 22,'1'-2'39,"0"0"10,-1 2 10,0 0 10,0 0 10,0 0 11,0 0 10,-1-3 12,1 3 13,-1-1 13,1 1-20,0-2-51,0 0-28,0 0-19,-1-1-8,0 1-6,1 0-3,-1 1-1,-1-2 0,1 0 3,-1 0 1,-1-1 1,1 1 1,-2-2 1,0 0 1,1 0 2,-2 0-1,1-2-2,-1 1 1,-1 0 0,-1 0-1,0-1 1,0 1 0,0-1 1,-2 0 2,0 1 1,-1-3 3,-1 2 2,0-1-1,0-1 3,-2 1-1,0-1 2,0-1 0,-1 0 0,0 1 2,0-1 0,0 0 2,-1 0 1,1 0-1,-1-1-1,1 3 0,-1-2-3,2-1 1,-2 3-2,2-1-2,0-1-2,0 3-1,1-1-2,-1 1-1,3-1-1,-1 2-3,2-1-1,1 2-1,1 2-1,-1-1 0,2 1-1,1 0 0,1 1 1,1 0 0,0 2 2,1 0 0,2 0 2,0 0-1,0 0 0,0 0-1,0 0 2,0 0-1,0 0 0,0 0-2,1 0 0,0 2-1,2 0-2,-1 1 0,1-1-3,2 1 0,0-1 0,1 3 0,2 0 0,0 0 0,1 0 0,1 2 0,1-2 0,0 2 0,1-1 0,0-1 3,1 1-2,-1-1 1,0 0 0,2-1-1,-2 1 0,2-2 0,-1 0 1,1 0-1,-1-1 2,0 0-1,1 0 1,-1 0 0,0-2 0,0 0-1,0 0 2,-1 0-2,-1 0 2,0-2-1,-1 0 2,0 0-2,-1 0 0,0 0 1,-2-2-1,0 2 1,1-1 0,-1 0 0,-1-1 0,-1 1-1,-1 1 2,2-2-1,-3 1-1,1 0 1,-1 1-2,-1-1 1,1 1-3,-1 0-3,-1 0-9,1-1-7,-2 3-12,1-1-17,-1 1-23,0 0-23,0 0-19,0 0-38,0 0-40,0 0-13,0 0 2,0 0 14,-4-3 20,4 3 22,-5-1 21,-1 1 21,0 1 16,0 0 20,1 1 14,0-1 13</inkml:trace>
  <inkml:trace contextRef="#ctx0" brushRef="#br0" timeOffset="68876.9396">6184 6363 5,'-1'-2'26,"-1"-1"6,1 2 5,1 1 6,0 0 5,0 0 5,-2 0 7,2 0 7,-3-1 8,3 1-1,-2-1-8,2 1-12,-2-1-15,-1 0-9,3 1 0,-2 0 0,2 0 1,-2 0 4,0 0 4,-1 0 3,3 0 4,0 0 3,0 0 4,0 0 2,-2 0 0,2 0-1,0 0 0,0 0-2,0 0-4,-2 0-2,2 0-2,-2 0-5,2 0-2,-2 1-5,0 1-2,1-1-4,-2 2-5,2-1-3,-1 1-4,1-1-2,-1 1-5,1 2-2,-1-1-3,0 2-2,1 0 0,-1 0-2,1 1 0,-2 0 0,2 2 2,-1-1-2,1 0-1,-1 1 0,2-1 0,-1 0 0,0 0 1,0 1 0,1-1 0,0 0-1,0 1 0,0 0 1,0-1-2,1 1 0,0 0-1,0 2-1,1-3 0,-1 1-1,1 0 1,0 1-1,0-2 0,1 1 1,-1-1 0,0 0 0,0-2 1,1 1 0,0-2 1,1 1 0,-1 0 1,0-2 0,1-1 2,-1 0 0,1 0 1,0-1 0,0 0 0,0 0 0,1-2 1,-1 3 2,1-3 0,0 0 1,0 0 1,0 0 0,1 0 0,0 0 1,-1-3 0,1 1 0,0 1 1,0-1-1,-1 0 0,0-1-1,0 0-1,-1 1-1,1-2 0,0 1 1,-1-1-1,-1-1 0,1 2 2,0-2 1,-1-1 1,0 0 1,0 0 0,0 0 1,1-3 2,-2 2-2,0-2 3,0 1-4,0-2-2,1 1-8,-1-1-11,0 2-19,0-2-18,1 1-19,-1 1-14,0-1-13,0 1-6,2 1-13,-2-2-12,-1 4-14,1-2-10,-1 2 6,1 2 13,-2 3 17,1-4 18,-1 4 18,0 0 15,0 0 14,0 0 10,0 0 8,0 0 7</inkml:trace>
  <inkml:trace contextRef="#ctx0" brushRef="#br0" timeOffset="69448.9723">6435 6592 1,'1'3'23,"-1"-1"7,0 1 6,-1 1 4,1-1 4,0 1 5,0 1 4,0-1 5,0 0 4,0 0 7,0 1-11,1-2-25,0 1-16,0 1-10,-1 0-4,1 0-4,0 1 0,0 0 1,-1 1 2,1 0 2,0-1 1,-1 1 3,1 1 0,0 0 1,0-2 1,-1 2 2,0-2 1,0 2 1,0-1 2,0-2 2,0 1-1,0-1 3,-1 0 1,0-1 1,0-2 0,1 0 1,0-2 0,0 3-1,0-3-1,0 0-1,0 0-2,0 0-3,0 0 0,0 0-2,0 0-1,0 0 0,0-3-1,0 0 0,0-1 0,0 0-2,0 0 1,0-3-1,0 0 0,1 2 1,0-5-1,0 3 0,0-3-2,1 1-2,-1-1-1,2 0-1,-1 0-1,0-1 0,0 1 0,1-2 0,-1 2 1,2 0 2,0 1 0,0 0-1,0-1 3,2 2 0,-1 1 1,1-1 2,1 1-1,1 0 3,-1 1-1,1 1-1,0 1 1,2-1-1,0 1 0,0 1-1,0 2-1,1 0-1,-2 1 1,2 0-2,-1 1 0,-1 0 0,1 2 0,-1 0-2,-1 1 0,0 1-1,-1 0 0,0 1 1,-1 0 0,-1 1 1,-1 0 1,1 3 3,-2 0 2,-1-1 4,0 3 3,-1 0 2,-1 0 2,-1 1 2,0 1 3,0 0 0,-2-1 1,1 1 0,-2-1 0,1 0-1,0 0-2,0-1-3,0-1-4,0-2-6,0 0-15,1-1-17,1-1-20,1 0-18,1-2-18,1 0-15,1-1-35,0 0-39,2 0-7,0-2 9,2 1 13,0-1 17,-1 0 16,2 1 16,1-2 18,0 0 17,1 2 13,2-3 13,0 3 9</inkml:trace>
  <inkml:trace contextRef="#ctx0" brushRef="#br0" timeOffset="70407.0271">7516 6215 21,'0'2'27,"0"1"6,0 2 5,0 2 5,0-2 4,0 2 7,0 0 7,1 3 7,-1-2 7,1 1-9,-1 3-20,1-3-14,0 2-7,-1 1-3,1 0-2,0 0 0,-1 2 0,1-2 3,0 2 0,0 0 1,1-1 1,-1 2 1,1-1-1,-1 1-1,1-1 0,-1 1-1,2 2-1,-1-3-1,-1 1-2,1 2-1,0-3 1,0 1 0,-1-1 0,1 0-1,-1 0-1,0-1 1,0 0 0,-1-1-1,1 0 0,0-3 0,-1 1 0,0-3-1,1 1-1,-1-1-1,0 0-3,0-2-2,0-3-1,1 1-2,-1-1-4,0-2-1,0 0-2,0 0 0,0 0 0,0 0-2,0 0 1,2-1-1,-1 0 0,1-2-1,-1-1 0,0 0-3,2-2-3,-1 0-3,0-2-5,0 0 0,2 0-2,-2-3-1,1 1-2,0-1 1,0 0-2,0 0 1,0 1 0,0 0 2,0 1-1,0 1 3,1 1 3,-2 2 4,1-1 2,-1 2 3,0 1 3,0 1 0,-2 2 3,0 0-1,2 1 2,0 2-1,0 1 0,-1 0 0,1 3-1,-1 1 2,0 0 0,0 1 2,-1 3 0,1-2 2,0 2 1,-1 0 2,0 0 0,0 0 1,0-1 1,0 0 2,0 0 1,0-3 1,0 1 0,0-3-1,0 1-2,0-2-2,1-3 0,1 0-3,0 1-4,-2-3-1,2 0-1,1-1-1,-1 0-1,1 0-1,0-1-1,0 0 0,0-3 0,1 3 0,0-3 1,1 0 0,-2 0 2,1 0-1,0-2 2,0 3-1,0-1 0,-1-1 0,0 1-1,0 0 0,-1 1 1,0 1 1,0 1 1,-1 0 1,-1 2 0,0 0 2,0 0 1,0 0 0,0 0 0,0 0 0,0 0-1,0 3-2,-2 1 1,1-1 0,-1 2-1,1 1 1,-2 0-1,2 0 0,-1 1 0,2 1-1,-1-1 2,0 1-1,1-1 1,1 1 2,0-2 1,0 1 1,1-2 1,2 1-1,0-4-2,1 1 1,0-1 0,2 0 0,1-2 3,-1-1 0,1-1 0,1-1 2,1 0-1,0-4 0,-1 1 1,2-1 0,-1-1 0,-1-1 0,1-3 1,-2 2 0,0-2-1,0 0-2,-1 0 0,0 0-2,-2-3-1,0 2 1,-2 1-1,0 0 1,1-2 1,-4 3 2,0 0 0,0 0 2,-3 1 1,0 0 1,0 2 3,-2 0 0,0 2 1,-2 1 0,0 1 1,-2-1 0,0 3-1,0 1-1,-3 1-1,1 0-3,-1 3 0,0-1-4,1 1-1,-2 1-1,2 1-3,-2 2-2,3 0-2,0 0-2,1 2-4,0-1-9,2 0-10,1 2-14,1 0-13,-1-1-13,3 1-8,1 0-22,1 0-23,1-2-14,1 0-6,1 1 7,0-3 11,0 1 13,0 0 14,2-4 14,-1 2 15,0-1 12,1-2 12,0-1 8</inkml:trace>
  <inkml:trace contextRef="#ctx0" brushRef="#br0" timeOffset="71144.0692">7918 6796 7,'0'0'27,"1"3"7,-1-3 6,0 1 6,1 2 7,1-2 8,-2-1 8,0 0 9,0 3 10,0-3 0,0 0-7,0 0-12,0 0-17,1 2-11,-1-2-6,1 2-4,-1-2-1,0 0 0,1 2-1,-1-2 0,0 2 0,0-2-1,1 2-1,-1-2 0,0 0-4,0 0-1,0 0-3,0 0-1,0 0-1,0 0-1,0 0 2,0 0-1,0 0 2,0 0 1,0 0-1,0 0 1,0 0 0,0 0 0,0 0-2,0 0 0,0 0-1,0 0 0,0 0 0,0 0-3,0 0 0,0 0-2,0 0-1,0 0-3,0 0 0,0 0-3,0 0 0,0 0-2,0 0-1,0 0 0,0 0-2,1-2 2,0 0-2,-1-1 0,1 0 0,0-1 0,0 0-2,0-2 1,1 1 0,-1-2-2,1 0 1,0 0-1,0-1-1,0-1-1,0 1-1,0-1 2,0 1-2,1-1 0,-1 1 0,0 0-1,0 2 1,0-1 0,0 2 0,-1 0 0,1 2 2,-1-1-1,2 4 2,-2-3-1,-1 3 3,0 0 0,0 0 1,3 3 1,-1-3 0,0 4 1,0 0 1,1 0 0,0 3 1,0 0 0,0 0 2,0 1 0,0 3 1,1-1-1,-1-2 0,-1 3 1,0-3-1,1 2 0,-1-2 0,-1-1 0,1-2-2,-1 1-1,-1-3-3,1-1 0,0 1 0,-1-3-3,0 0-1,0 0 0,2-3-1,0 2-1,0-2 1,1 0-1,0-2-1,-2 1-1,2-3 0,-1 0-1,0-1 0,0 0 0,1-1 0,-1 2-1,0-1 0,0 1 0,0-1 0,0 3 0,-1-1 0,1 2 0,-1 1 3,2 2-1,-3 1 2,0 0 3,0 0 0,2 0 2,0 3 0,1 0 1,-1 1 1,1 1 0,0 0 2,0 2-1,0-1 1,0 2 0,0 0 0,1-1-1,-1 0 0,0 0 0,-1-1-2,1 0-2,-1-2-1,0-1-9,0-2-14,1 1-10,-1-4-11,1 0-7,-1-2-10,1-2-6,-1-1-6,1-1-4,-1-2-4,0-1-5,0-2-1,0 1-1,-1-2 4,1-1 11,-2 1 16,2-2 15,-1 0 14,0 2 11,1-1 10,-1 1 6,1 1 8,-1 2 5,0 1 7,0 0 7,1 3 9,-1 0 8,0 2 10,-1 2 6,1 1 1,-1 2-4,0 0-8,0 0-8,1 2-8,0 1-7,0 1-8,0 1-6,1 1-4,-1 1-4,1 2-4,-1 0-2,1 1-3,-1 1-2,2 0-2,-1 3 0,0-2-1,0 0-1,0 1 0,2-1 0,-1 0-1,0 1-1,1-1-3,1-1-11,0 1-13,0-1-9,1-1-7,-1 1 1,0-2 2,0 0 5,0 0 5,0 0 5,1-1 5,-2-1 6,1 0 4,-2 1 5</inkml:trace>
  <inkml:trace contextRef="#ctx0" brushRef="#br0" timeOffset="72015.1191">9244 6583 2,'3'-1'34,"0"-1"9,-1 0 11,-1 2 9,-1 0 11,0 0 9,0 0 10,0 0 12,0-3 12,0 2 10,-1-1 6,-1 1-24,0 0-46,0-1-29,-2 2-19,0-1-10,0 0-4,-1 1-1,-1 0 1,0 1 3,0 0 2,-1 1 3,0-1 1,1 0 0,-3 1 1,2-1 0,-1 2 0,1 1 2,-2 0-2,2 0 0,0 1-1,1 0 1,-1 2 0,0 0-1,1 0 1,1 1 1,0 1-3,0 1 1,2 0 0,-1-1 0,1 3-3,2-2 0,-1 0 0,2 2 1,1-2-1,1 1 0,0-1-2,1 0 0,2-2-3,1 1 1,-1-1-2,2-1-1,2-1-2,-1 0 0,0-2 1,1 1 1,2-1-2,-1-2 2,1 0-2,0-1 2,0-1 0,-1-1 0,1 0 2,0-1 0,-1-1 1,-1-1 1,0 1 1,-1 0-1,1-1-1,-3-1 0,0 2 0,0-1 0,-3 1-1,2-1 1,-3 2-1,0 0-1,0 0 0,-2 2 2,0 0-1,0 0 1,0 0 0,0 0 0,0 0 1,-3 1-1,0 0 0,-1 1 1,0 0 0,1 2 0,-1 1 1,0 0-1,1 0 0,0 2-1,0 1 0,1 1-1,-1-1 1,1 2 0,2 0 0,1-1 1,1 2-1,1-2 0,0 1 2,1-2-2,1 2 0,2-2 1,0 0 1,3-2 0,-1-1-1,1 1 1,2-3 1,0-1 0,1 1 0,1-3 1,1 0 2,-1-2 0,1 0 1,0-1 0,1-2 2,-2-1-1,0 0 1,1-1-1,-2-1 1,1 0 0,-2 0 0,0-2 1,-2 0-1,-1 1 1,0-1-1,-3 0-1,0 0 1,-1 1 1,-2-1 0,-1 0 3,-1 2 3,-2 0 1,-1 1 3,0-2 1,-2 1 3,-1 2 1,-1-1 1,-3 0-2,1 3 4,-2-2 3,-1 3 0,0-1-1,-1 2 2,-1-1-1,1 1-1,-2 1-1,1 1 0,1 1-2,-2 0 0,2 0-2,-1 2-3,2-1 0,1 0-1,0 2-4,1 0-1,2 0-2,-1-1-2,2 0-4,1 1-3,0-1-5,2 1-8,0-1-10,0-1-10,1 1-10,1-1-13,-1 0-8,4 0-8,-1 0-8,2 0-4,0 0-13,0 1-16,2-2-13,1 1-14,0-1-8,2 1-4,-1-1-8,1-1-7,0-1-5,1 0-1,0 0 13,1 0 16,0-1 18,0 1 16,0-2 18,0 3 17,0-3 12,0 3 13,2 0 9</inkml:trace>
  <inkml:trace contextRef="#ctx0" brushRef="#br0" timeOffset="72242.132">9631 6823 26,'3'5'37,"-1"-1"10,1 1 9,-1 0 9,0-2 10,-1 1 10,-1-1 11,1-1 11,-1-2 8,0 0 6,0 0-19,0 0-34,0 0-24,0 0-17,0 0-8,0 0-6,0 0-2,0-2-2,-1-1-1,1-1 1,0-1 1,0-1-1,0 0 0,0-2-1,1 0-2,0-1-1,0 1-1,1-2-4,0-1 0,0 3-2,0-2-2,1 1-2,0 2 1,0-1 0,0 1 0,2 3 0,-1-1 0,-1 2 0,2 1 1,-1 1 1,1 0 1,0 2 0,1 0 0,0 1 1,0 1-4,1 2-7,0-1-6,0 3-6,0-1-6,-1 1-7,1 2-5,1-1-7,-1 1-11,0 1-11,-1 0-15,1-1-14,-1 1 0,0 0 5,-1-1 11,1 1 11,1-2 11,-2 1 10,1-2 8,0 0 7,0 0 8,0-2 5</inkml:trace>
  <inkml:trace contextRef="#ctx0" brushRef="#br0" timeOffset="72362.1389">9900 6888 25,'4'-3'38,"-1"0"9,-1-1 9,1 0 12,-1 0 11,0-1 13,-2-1 13,0-1 14,0-2 14,0-2-3,-1 1-17,0-3-26,0-1-31,-2-1-23,2-1-16,-1-1-15,1 0-12,-1 0-11,1 0-13,-1-1-10,1 0-10,-1 0-19,1 2-22,-1 0-13,0 1-7,-1-2 4,0 3 8,0 1 12,-3 1 10,1 2 13,0 1 11,-1 1 9,-1 0 10,0 4 7</inkml:trace>
  <inkml:trace contextRef="#ctx0" brushRef="#br0" timeOffset="72833.1658">9803 6578 21,'1'5'44,"1"2"13,-2 0 14,2 0 11,-1 0 12,1-1 13,-1 1 13,2-2 14,0 0 15,3-1 1,-1 0-13,1 1-43,0-2-69,1 2-38,0-1-22,1 1-9,-1 1-5,1-2-1,2 1 0,-1 0 1,1 1-2,1 0 2,0 0 0,0-1 7,2-1 6,-1 1 5,1 0 1,-1-1 2,1 1 0,-1-1 3,0 0 2,0 0 6,-1-1 7,0 1 6,0 0 8,-1 0 5,-1-2 3,1 2 4,-1-1 4,0 0 1,1-1 3,-1 1 2,0-3 3,0 3 0,0-3 0,-1 0-3,1 0-3,0 0-5,-1 0-6,0-3-2,1 3-3,-1-3-3,-1 2 1,1-1-3,0 0-1,-1 0-3,-1 0-2,1-1-2,-1 1-2,1 1-3,-1-1-1,-1 0-3,-1-1-3,1-1-2,-1 1-3,0 1-1,-1-3-2,-1 0 0,0 2 0,-1-2 1,1 0 2,-1-1 1,-1 3 2,0-2 2,0-1 1,0 3 1,0-2 1,0 2 2,0-1 0,0 1 0,0 2 2,0 1 0,0-3-1,0 3-1,0 0 0,0 0-1,0 0 0,0 0 1,0 0 2,-1 3 2,0 0 2,0 0 3,1 0 4,0 2 2,1-1 2,0 2 4,0 0 3,-1-1 3,2 2 5,0 0 3,0-1 2,1 1 2,-1 0 1,0 0 0,1 0 0,1-1 0,-1 1-1,0-2-1,0 0-1,1-1-1,-1-2-1,0 0 0,0 1-1,1-3 0,0 0 0,-1-2 1,0 0 1,0-1 0,0 1 1,0-3-1,0-2 2,-1 2-2,0-3-1,0 0-1,1-2-2,-1-1-2,-1 0-4,0-2-2,-1-2-5,0 0-5,0-2-6,0 0-9,0-1-8,0-1-9,-1 2-9,-2-2-13,1 0-14,0 1-16,-1-1-17,0 4-2,-1-1 5,0 1 8,-1 0 9,-2 3 11,1 0 9,0 3 11,0 1 8,0 1 8,-2 2 7</inkml:trace>
  <inkml:trace contextRef="#ctx0" brushRef="#br0" timeOffset="73121.1823">10279 6446 11,'-2'10'36,"-1"-1"9,0 0 11,1 2 10,1-2 11,0 0 11,1 1 13,1-1 12,0 0 14,1-1 15,1-1-11,2 1-37,0-1-30,0-1-28,1 1-17,0-2-12,3 2-4,-1-1-4,2 0-1,1 0-1,0 1 1,1-2-1,2 0-5,0 1-8,2 0-8,0-1-7,3-1-8,-1 2-7,1-2-9,1-1-10,-1 1-2,2 0-3,-2-2 1,0 0 1,0 1 4,-1-1 4,-2 0 10,0-2 10,-2 1 10,0-1 8,-2 0 8,-1 0 9,1 0 10,-4 0 10,0 0 9,-2 0 7,1 0 10,-1 0 9,-3 0 8,0 0 9,-1 0 5,-2 0 3,0 0 2,0 0 0,0 0-1,0 0-2,0 2-4,0 0-3,0 1-7,-1-3-4,0 4-8,-1-1-9,1 0-9,1-1-8,-1 0-7,0 1-5,0 0-5,1-1-2,0 2-3,0-1-1,1-1-4,1 2-3,0 0-9,1 0-13,0-1-12,1 2-8,2 0-9,-1 2-10,1-3-9,0 3-9,1-1-18,1 0-21,-2 0-4,1 1 3,0 0 9,0-2 14,-1 2 15,0-1 16,-1 0 12,-1-1 11,1 1 9,-1 0 9,-1-1 6</inkml:trace>
  <inkml:trace contextRef="#ctx0" brushRef="#br0" timeOffset="81238.6466">12838 13133 18,'0'0'36,"-1"1"6,-1 2 7,-1 0 7,0 2 3,-3 2 3,2 0 1,1 0 0,0 0 2,1-1-1,2-1-24,0 0-43,0 0-23,0-1-11,2 1-5,-1-3 0,1 2 2,-1-1 4,1 0 2,-1-1 4,-1-2-4,2 4-4,2-3-1,-1 2 3,0 0 3,-3-3 4,3 2 2,-3-2 3,5 0 2,-5 0 3,4 0 1</inkml:trace>
  <inkml:trace contextRef="#ctx0" brushRef="#br0" timeOffset="81725.6745">14084 13048 19,'5'2'40,"-1"0"9,-1 1 11,-1 0 11,-1 1 12,-2 0 7,0 0 8,0 1 5,1-2 4,1 1-6,1-2-17,1 1-38,-1-1-53,1-1-35,0 0-25,-3-1-22,0 0-19,6-1 0,-1 0 6,0 1 11,-1 0 15,2 0 11,-2-2 11,1 2 9,2 0 7,0 2 7,1-2 7</inkml:trace>
  <inkml:trace contextRef="#ctx0" brushRef="#br0" timeOffset="82024.6916">15550 12898 6,'13'-2'41,"-4"2"13,0 0 14,-1 2 9,-2 3 3,0 0 2,0 2-2,-1 0-7,0-1-8,2 0-18,0 1-20,1 0-50,0-1-58,1-3-22,-1 0-2,0 0 7,0-2 11,-1 1 17,0 0 16,0 1 13,0-1 12</inkml:trace>
  <inkml:trace contextRef="#ctx0" brushRef="#br0" timeOffset="90798.1934">11517 13803 12,'5'2'36,"-2"1"9,0 4 9,-1 0 10,-1 0 10,1 1 11,0 2 10,0-1 12,1 3 12,1-1 13,0 0-14,3 0-38,-1 2-29,1-1-26,0 0-13,0 1-6,0-2-1,-1 2 4,0-2 1,-1 0 4,1-1 2,-1-1 4,-1 0 1,1-1 3,-1-3 2,0 0 6,1-1 2,1-3 4,-1 1 3,1-2 3,1-3 1,0 1 1,1-3 1,-1-2 3,2-1 2,0-4 4,0-2 2,0-3 2,0-2 2,1-3 0,-1-4-2,0-1-3,1-2-4,-2-3-4,0 1-5,0-3-6,1 2-8,-2-2-5,0 2-9,0 1-10,1 2-13,-1 2-12,0 2-14,0 3-12,2 2-15,-1 3-11,1 3-22,2 0-24,1 4-18,1 2-16,2 4-32,1 1-31,2 3 2,2 2 19,1 3 22,2 2 23,0 1 24,1 5 19,2 0 19,-1 4 16,2 0 16,1 3 13,0 2 10</inkml:trace>
  <inkml:trace contextRef="#ctx0" brushRef="#br0" timeOffset="92494.2904">11331 14996 31,'2'-2'44,"-1"-1"10,-1 3 12,0 0 11,-1-1 12,1 1 12,0 0 13,0 0 13,0 0 16,0 0 16,0 0-24,0 0-60,0 0-36,0 0-20,2 0-11,2 1-5,-1-1-3,0 3-2,0 0 2,2 1 2,0 0 1,1 3 2,1-1 1,0 1 3,1 0 0,-1 1 1,2-1 3,-1 3 0,0-1 2,0 1 0,0 0 2,0-1 3,-1 1 1,0 0 2,0-1 2,0-1 1,0 1 0,-1-2 0,0 0-1,1-1 0,-2 1 0,1-3-3,0 0-1,0 0-2,0-2-1,0 0 0,1-2-1,0 0-2,0-1-2,1 0 0,-1-3-1,1-2-2,2 1 1,-2-1-2,0-3-1,0 0 0,1-2 0,-1 0-1,0-1-3,1 1-2,-2 0-3,0-1-1,0-1-5,-1 2-7,1 0-8,-1-1-9,-1 2-19,1 0-21,-1 1-18,1 1-13,-2 1-12,1 0-11,-1 2-19,1-1-20,-1 2 2,1 1 13,2 1 15,-2 0 19,1 2 17,1 0 16,2 2 16,0 0 16,1 1 11,3 1 8</inkml:trace>
  <inkml:trace contextRef="#ctx0" brushRef="#br0" timeOffset="102047.8368">12623 12535 14,'2'-2'31,"0"-1"6,-1 2 6,-1 1 7,0 0 7,1-2 6,-1 2 10,1-2 9,-1 2 8,0-3 9,1 2-13,0-2-28,-1 0-17,1 1-10,-1-1-5,0 0-3,0 1-1,1 0 2,-1-1 0,0 1 0,1 0 1,-1 2-1,0-2-1,0 2-2,0-3 0,0 3 1,0 0 0,0 0 0,0 0 1,0 0 2,0 0 2,0 0 2,0 0 2,0 0 2,0 0 0,0 0 2,0 0 0,0 0 1,0 0-1,0 0-1,0 0 1,0 0-2,0 0-1,0 0-2,0 0-2,-2 1-3,-1-1-2,1 2-3,0-2 0,0 1-2,-1 0-4,1-1 0,0 2-5,0-1-1,-1 1-1,0-2-1,0 3 0,0-1-1,0 0 0,0 0 0,0 1 1,0 0-1,0 2 0,-1-1 0,0 1 1,0 0 0,1 2 0,-1-1 1,1 3 1,-1-2 1,1 3-2,0-1 1,0 1-2,-2-1 1,2 1 0,0 0 0,0 1-1,0-1 0,0 1 0,0-2-1,1 0 1,0 2 0,0-2-3,-2-1 0,3 1 0,-1 1 0,1-1-1,-1-1 0,2 2 0,-1-1-1,1-1 2,0 1-2,1 1-1,-1-1 0,1 1 0,1 0-1,0 0-1,0 2 1,1-2 0,0 2 0,0 0-1,0 0-1,1 0 0,0 1 1,-1-1-1,2 0-1,0 1 0,0-1 1,-1-1-2,1 1-1,-1-1 1,1-1-1,0 2 1,0-2 0,0-1-1,0 0-1,-1-2-1,1 1 1,-1-2-1,2 1 1,-1-1 0,0-1-1,0 0 1,0-2-1,1 2 2,0-2-1,-1 0 1,0-1 1,1 2-1,-1-2 2,2-1 2,-2 1 0,1-1 0,-1 0 1,0 0 0,0 0 0,1 0 1,-1-1 0,1 1 0,-2-1 0,1 1 0,-2 0 0,2-1 0,-2 0 1,-1 1 0,0 0 0,-2-1 1,3 0-2,-3 0 1,0 0 0,0 0 0,0 0 0,0 0-2,0 0-7,2 2-5,-2-2-8,2 0-16,0 1-19,0 1-22,0-1-19,1 2-19,0-2-19,2 2-21,-2-2-19,2 2 4,1 1 12,0-1 17,0 2 20,3-2 19,0 3 15,1-1 18,2 1 14,1 0 14,1 2 10</inkml:trace>
  <inkml:trace contextRef="#ctx0" brushRef="#br0" timeOffset="103518.921">15928 12371 20,'-5'-3'30,"-1"1"6,1 0 6,0 0 6,2 0 6,-1 1 7,0 0 9,1-1 8,-1 1 11,2 0-4,0-2-15,0 3-14,0-3-14,1 2-4,1 1-2,0 0 2,0 0 4,0 0 4,0 0 4,0 0 2,0 0 3,0 0 1,0 0 0,0 0-1,0 0-2,0 0-3,0 0-3,0 0-3,0 0-3,0 0-4,0 0-3,0 0-5,0 0-4,0 0-3,0 0-3,0 0-2,1 1-2,1 2 0,1-3-1,0 3-1,1-2 1,1 2 0,1 1 0,1 0 0,0 1 1,3-1-1,-1 1 1,1 2 0,1-1 1,0 1 0,1 0 0,0 0-2,0 1 1,1-1-1,-1 1-2,0-1-1,0 2 1,-1-2-1,1 1 0,-1 0 0,-2 0-1,1-2 1,-1 2-1,-1-1 0,0-1-1,-1 1 2,0 0-2,-1 1-1,0-2 2,-1 2 2,0-2-1,-1 1 0,0-1 2,-1 0-1,0 1 2,-1-2-1,0 2 0,0 0 1,-1 0-2,0 0 2,0-1-2,-1 1 1,1 0-2,0 0-2,0 1 1,-1-1-2,0 1 1,0 1-1,0-1 0,0 0-1,-1 2 1,0-1 0,0 1 1,1 0 0,-1 0 1,0 1 1,0 0 3,1 1-1,-1 0 4,-1-1-2,1 1 0,-1 1 0,1-1 1,-1 0-2,0 0 2,-1-1 0,1 0-3,0 1 2,-1-2-3,-1 0-1,1 0-3,-1-1 0,1 1-3,-2-1 2,1 0-3,-1 0 2,1-1 1,-2 0-2,0 1 1,1-1-2,0-1 2,0 1-2,-1-1 0,0 0 1,1 0 0,0 0 0,0-1-2,0 0 1,-1 0 0,1 0-2,1 0 0,-2-1-2,2 0 0,0-1 0,-3 1 0,3 1-2,-1-1 1,0-1 0,0 0 0,0 1-2,-1 0 1,1-2-2,1 1 0,-1 1 0,1-2 1,-1 1-1,1-1 0,-1 1 1,2-1 0,0 0-2,0-1 2,0 1-1,1-1 0,0 0 2,1-2 1,1 0 0,-1 3-1,1-3 0,0 0-1,0 0 0,0 0-1,0 0 1,0 0-3,0 0 1,0 0-2,0 0 0,0 0 0,0 0-1,0 0-1,0 0 0,0 0-1,0 0 2,0 0 2,0 0 0,2 0 1,0-3 2,0 3-1,1 0 2,0-2 1,0 0 1,1 1 1,1-2 0,-1 2 2,1-2 0,0 0 0,0-1 2,0 1 0,1-1 0,0 1 0,0-2 1,0 1 1,0-1-1,1-1 0,-1 0 1,0 1-2,1-2 2,-1 2 0,2-3 0,-1 1 0,-1 1 1,1-2-1,0 1-1,0-1 0,-2-1 1,1 1-2,0 0 2,1-1 0,-2 1 0,0 0 1,-1-1-2,1 0 1,-1 0 0,-1 0-1,1 1 0,-1-2 2,-1-1-2,1 1 0,-1 0 1,-1-2 0,1 0-3,-1 0-1,0-1 1,0 1-2,-1 0 0,1 0 0,-1-1-1,0 2-1,1-1 0,0 0-1,-1 2-1,0 0 1,1-2 0,-1 3-1,1 1-2,-1-1 2,1 1 0,-1 1-1,0 0-2,0 0 3,0-1 0,0 3-3,0-2 3,0 2-2,0-2 1,-1 0 1,-1 0 0,1-1-2,-1-1 0,0 2 2,0-2-2,0 0 0,0 0-2,-1-2 0,0 1-2,-1 0-1,1 0 0,0-2-1,0 2 1,0 0-1,0-1-1,0 1-1,1 0 0,-1 0-2,1 2 1,0-1 2,1 1 0,-3-1 3,3 2 0,-1 0 4,1 0 0,-1-1 3,1 2 1,-1 0 1,-1 0 3,1-1 2,0 1 3,0 1 3,0-1 5,-1 0 2,0 2 1,-2-2 4,1 1-1,0 2 2,-1-1 0,1-1 2,-1 1-3,-2-1 3,3 1-3,-1 0-1,0 0-1,1 1 2,0-1-3,-1 1 0,0 0-1,1 1-1,0 0 1,1 0-1,0 0-2,0 1 2,0-2 1,0 1-1,0 1 1,-1 0 2,1 0-2,1-1-2,-1 2 0,1-1-2,0 0 1,0 1-1,-1-1 0,3 1 1,-2-1-1,2 1 3,-2-1-3,2 1-1,0 0-2,0 0-1,0 0 0,0 0-1,0 0-1,0 0 0,0 0-4,0 0-4,0 0 1,0 0-6,0 0-1,0 0-4,0 0-5,0 0-7,0 0-16,0 0-11,0 0-29,0 0-33,-2 1-28,2-1-29,-2 1-25,-2 0-23,1 0-21,0 0-11,-2 2-22,0-1-14,0 3 17,-2-2 30,-1 2 33,-1 1 32,-1 1 32,-2 1 28,-1 0 23,-1 0 19,-1 2 17,-2 0 13</inkml:trace>
  <inkml:trace contextRef="#ctx0" brushRef="#br0" timeOffset="104909.0005">12606 12484 16,'3'-1'27,"-1"0"4,-2 1 5,0 0 6,0 0 6,3 1 8,-3-1 8,0 0 11,0 0 10,0 0-4,2 1-18,-2-1-9,0 0-5,0 0-2,0 0-1,1 1 1,-1-1 1,0 0 0,0 0 1,0 0 0,0 0-1,0 0-2,0 0 1,0 0-1,0 0-1,0 0-2,0 0 0,0 0 0,0 0 1,0 0-2,-1 2-2,1-2 1,-2 2-4,0-2-1,-1 1-3,1 0-4,0 0-3,0-1-4,-1 2-2,1 0-4,0-1-4,-1 1-2,0-1-3,0 0-2,0 2 0,-1-1 1,1 1-1,0 1-1,0-1 0,-1 2 2,1-1-1,-1 1 1,1 0 1,0 0-2,-1 2 1,1-1-1,0 2 1,0-1 1,0 1 0,0 1 1,0 2-1,0-2 0,0 0 1,1 2-2,-2-2 1,2-1-1,0 1-2,0 1 1,0-3-2,1 2 2,-1-1-1,2 1 0,-1-1-1,0-1-1,0 3 0,1 0-1,0 0 0,0 1 0,0 0 0,0 0 1,0 1-1,0 1 0,1-2 0,0 2 0,0-4 0,-1 3-1,1-2 0,0 0 0,0 0-1,1-1 0,-1 0 0,1-1 0,1 2 0,0-2-2,-1 1 1,1 0 0,0 1-1,0 0 0,0 0 1,1 1-3,-1-2 2,0 1-1,1 0-2,1-2 2,-2 2-1,2-3-1,-1 2-1,1-1 0,0-1 1,1-1-1,0 1 1,0-1-1,0 0 0,0 0 0,1 2-1,-1-1 1,0-2 0,0 3 0,0-2-1,1 1 1,-1 0 0,-1-2 0,1 2-1,-2-1 0,0-1 0,0-1 0,-1 1 0,0-3 1,0 1 2,-1-1 1,-1 1 0,1-1 1,-2-2 2,0 0 0,0 0 1,0 0 2,0 0 1,0 0 1,0 0 2,0 0-1,0 0 0,0 0 1,0 0 1,0 0 0,0 0 1,0 0 0,0 0 2,0 0-2,-2-2 1,0 1 0,0-1 1,-1-2-2,-1 1 2,-1-2 1,0 1-1,0-1 1,-1-1-1,-1-2 0,0 0 1,0-1-2,0 1 1,0-2 1,-1-1-1,2 1 0,-1 0 1,0-2-2,1 0 1,-2-1 1,1 0-3,1 0 0,0-1 0,1 0 0,0-1-3,0 0 0,2 0 1,-1-1-3,1 0 1,1 0-2,0-1-2,0 0 1,1-1-1,0 2-1,0-1 1,1-1-2,0 0-1,1 1 0,0 0-1,0 0 0,1-1-2,-1 0-1,1 1-1,0-2-1,1 2-1,0 0-2,1 0 0,0-1-1,1 2-2,-1-1 1,0 2-1,1 1-1,-1 2 0,0 0 0,0 1 0,1 0 0,-1 1 1,0 3 2,-1 0 0,0 2 2,-1-1 2,1 2 1,-1-1 1,-1 1 1,1 1 3,-1 3 0,-1-3 2,0 3 1,0 0 2,0 0 1,0 0 1,0 0 2,0 0 2,0 0 2,0 0 2,0 0 1,0 0 2,0 0 3,0 0 1,0 0 1,0 0 3,0 0 0,0 0 3,0 0 2,0 0 1,0 0 1,0 0-1,0 0 0,-2 0-3,0 1-2,0-1-2,-1 2-3,1-2-1,0 2-2,-1 0-1,0 1-3,-1-2 0,0 2-2,0 0-3,0-1-2,1 1 0,-1 0-2,1 1 0,-1-1 2,1 2-3,0 0 3,-1 0-1,1 2 1,1 0 0,0 0 0,0 1-1,-1 1 2,1 0 0,1 0-1,-1 2 2,2-1-1,-1 2 2,1-2 1,0 1 0,0 1 0,0-1 1,1 2-2,-1 0-2,2-1 1,-1 0 0,1 1-2,1 1 1,-1-2 0,1 2-2,0 0 2,1 0-2,-1 0 1,1 2-1,0-1 1,0 1-1,-1-1 1,0 0-2,-1 0 0,1-1 1,0-2-2,1 0-1,-2 0-1,0-3 1,0 0 0,1 0-1,-1-2 0,-1 0 0,1-1 0,-1 0-1,1 0-1,-1-1 0,0 1-2,0-1 2,-1-1-5,1 0-3,0 1-7,0-2-9,-1 0-10,0 1-9,0-1-16,0 1-19,1-2-21,-1 0-23,0-2-17,1 2-12,-1-2-15,0 0-12,0 0-14,0 0-8,0 0 12,0 0 21,0 0 22,0 0 22,0 0 22,-2-5 19,0 1 19,1 0 14,-1-1 11,0 2 11</inkml:trace>
  <inkml:trace contextRef="#ctx0" brushRef="#br0" timeOffset="108025.1787">15673 6064 24,'0'0'31,"-2"-1"7,2 1 7,0 0 6,0 0 7,0 0 7,0 0 8,-2 0 10,2 0 11,0 0-6,0 0-21,0 0-12,0 0-11,0 0-4,-2 0-1,2 0 0,-3 0 1,3 0 3,0 0 3,-2 1 2,2-1 3,0 0 0,0 0 0,-2 1-1,2-1-3,0 0-4,-2 1-5,-1 0-5,3-1-3,-2 0-4,0 1-3,-2 1-4,1-2-3,0 3-4,0-1-1,-1 0-2,1 0-2,-1 3-3,0-2-2,0 2-1,-1 2-1,1-2-2,0 2 0,0-1-1,1 2-1,-1 0 1,0 0-1,0 1 1,0 1 0,1 0 0,0-1 1,0 0 0,0 2 0,1-2 0,0 0 1,-1 2 0,2-2 1,0 0-1,0 1 0,1 0 0,0-3-1,1 1 0,1 1-2,-1-2 1,1 0-3,0-1 1,1 1 2,0 0-1,0-2-1,2 1 2,1-2-1,-1 2 1,1-2 1,0 0 1,1-2 1,0 1 2,0 0 1,0-1 1,1 0 0,1-1 1,-1 0 0,0-1 0,1 0 0,0 0 1,0-1 2,-1-1 0,2 0-1,-1 0 0,-1-1 1,0-1 0,0 1 1,0-2-1,-2-1 0,1 1 2,1-1 1,-2 0 0,0 0 2,-1-1 1,0-2 0,0 1 2,-1-1 1,0-1 0,-1 0 1,-1-2 0,0 2-1,0-2 2,0 0 0,-1 1 0,-1 0-3,0 0 0,0-1-1,-1 2 0,-1 0 0,0 1 0,0 1 0,0 1 1,-1 1-2,0 0 1,-1 1-1,-1 1 1,1 0 0,-1 0 0,1 1-1,-1 3 2,0-2-4,-2 0 0,3 2-2,-1 0-2,0 0-1,-1 1-4,1 1-1,-1-1-5,1 2-7,0-3-9,0 4-11,1-1-19,-1 2-24,1-2-21,1 3-17,0-1-15,1 2-12,0 1-30,1-1-31,0 0 2,0 3 13,1 0 21,-1-1 22,1-1 21,0 1 19,0-2 20,0 1 18,0-3 14,1 2 11,1-2 10</inkml:trace>
  <inkml:trace contextRef="#ctx0" brushRef="#br0" timeOffset="108555.209">15943 6034 14,'5'-5'34,"0"1"8,-2 0 9,-1 2 7,0 0 7,-2 2 8,0 0 10,0 0 8,0 0 11,0 0 2,0 0-4,0 0-18,0 0-31,0 0-14,0 0-6,0 0-2,0 0 1,0 0 3,0 0 3,0 0 2,0 0 2,0 0 1,0 0 1,0 0-2,0 0-6,0 0-5,0 0-5,0 0-6,0 0-4,0 0-4,0 0-1,0 0-2,0 0-1,0 0-1,0 0 1,0 0 0,0 0 0,0 0-1,0 0 0,0 0 1,1 2 0,1 0-1,-1 2 1,1 0-1,-1 3 0,1-2 1,1 2-1,-1 1 0,-1 3 1,2-1 0,-2 0 0,1 2 0,-2 0 1,2-1-2,-1 0 0,-1 1 0,0 0-2,0 0 0,0 0 1,0-1-2,-1 0 0,-1 1-1,2-1-1,-1-1 0,-1 0 0,2-2 0,-1-1 0,0 0 0,0-1-3,1-2 1,-1 0-1,1-1-1,0-3-1,0 0 0,1 2 2,-1-2 0,3 0-1,0-1 1,1 0 0,1-1-1,1 0 2,0-1 0,2 0-1,1 0 2,0-2 0,0-1 1,3 2 1,-2-3-1,1 1 2,1 0-1,-2 0-1,0-1 0,2 0 1,-3 2-1,0-1 0,0 2-1,-2 1 1,0-1 0,-2 2 0,-1-1 0,0 3 1,-1 0 0,-3 0 1,3 0 0,-3 0 1,0 2 0,0 1 0,0 1-1,-2 2 1,0 1-1,0 0 1,-2 2 1,0 1 0,0 1 0,-2 0 1,0 3 2,0-2 1,-2 1 5,1 0 2,1-1 3,-1 1 1,-1-1 2,2 0 2,1-1 0,1 0 0,0-1-1,0-3-2,2 1-2,0-1-2,-1 0-3,3-1-5,0 0-2,0 0-5,3-2-3,-1 0-3,1 1-1,1-2-1,0 1 0,0 0 1,1 0-1,1-2 2,1 1-4,-1-1-1,1 1-6,-1-1-5,2 0-14,-1 1-17,-1-1-16,1 0-16,-1 1-14,0 0-13,-1 0-28,-1 1-30,-1 0-3,-1 0 10,0 0 17,-2 1 18,-1 1 18,-1 0 17,-2 0 16,0 1 17,-2 1 12,-3 0 10,1 1 12</inkml:trace>
  <inkml:trace contextRef="#ctx0" brushRef="#br0" timeOffset="109161.2437">15424 7282 7,'0'0'29,"1"3"7,-1-3 7,0 0 7,0 0 6,0 0 8,0 0 8,0 0 8,1-3 11,0 0 11,-1 0-9,1-2-28,0-1-18,0 1-9,-1-2-7,1 0 0,0-1 0,0-2 2,-1 1 2,2-1 4,0-2 2,0 2 3,1-2-1,-1-2 0,0 2-2,1-3-2,0 2-4,0 0-4,0 0-4,0 0-4,0 1-2,1 1-3,-1 1-3,-1 1-1,0 1-5,1 1-2,-2 3-3,0 0-3,1 1 0,-1 2-1,-1 1 0,0 0-1,0 0 1,0 0-1,2 1 1,0 3 0,0 1-1,1 0 0,-1 4-1,0 0 2,2 2-1,-1 2-1,0 1 0,0 1-1,0 1-1,0 0 1,0-1-1,0 0 1,0 2-1,-1-3 3,2-2 0,-2 1-1,0-2 0,1-1 1,0-2-2,0-1 2,-1-1 0,1-1-1,0-2 2,0 0-2,1-1 2,-1 0 0,1-1 2,0-1 1,-1 0 2,1-1 1,1-2 5,-1 2 1,1-4 4,0 2 2,-1-2 3,2-2 1,-1 0 1,0 0 1,1-2 1,-1-1 0,-1 0 1,0-1-3,1 0-3,-1 0 0,-1 0-6,1 2-2,-1 0-8,-1 0-8,1 2-9,-1 0-12,0 2-17,0 0-20,-1 1-19,1 2-13,-1 0-11,-1 2-10,0 0-18,0 0-21,2 3-3,1 2 6,-2-2 13,0 4 18,0-1 18,-1 2 15,2 1 17,0 0 15,0 0 12,-1 1 9,1 0 8</inkml:trace>
  <inkml:trace contextRef="#ctx0" brushRef="#br0" timeOffset="109544.2656">15762 7253 25,'5'0'35,"1"-1"9,-2-1 8,0 2 8,0-1 10,-1-1 9,0 1 10,0 0 11,0-1 13,-1 0-6,1-1-21,-1 1-22,1 0-24,-1-1-13,-1 1-9,1 0-3,-2-1 0,0 3 0,1 0 3,-1 0 0,0 0 1,0 0 1,0 0-1,0 0-1,0 0 2,-2 0-1,0 0-1,0 3-3,-1-2 0,1 2-4,-1 1-1,1 0-4,-1 2-4,1 1 0,0-1-4,0 1-1,0 2 0,-1 0 1,2 2 1,0-1 0,1 0 1,0 0 1,1 1-1,0-1 2,2-1-1,-1 1 2,2-2 0,1 1 0,1-4 2,0 2 0,0-1 1,1-2 0,1 0 0,1-2 2,0 0 1,-1-1 2,3-1 1,-1-1 4,1-2 1,0 1 1,0-1 4,-1-2 0,1-2 0,0 2 4,-2-3 1,1 0 2,-1-1 0,-1 0 1,1-1 2,-3-1-1,0 1 1,-1 0-1,-2-1 1,0 1 0,1-1-1,-4 2 0,0-1 1,-2 0 0,0 1-2,-1 0 0,-1 1-2,0 0-1,-2-1-2,-1 3-2,-1 0-2,1-1 0,-1 2-5,-1 0 0,-2 2-4,2 0-1,-1 1-3,-1 0-3,0 1-1,1 1-4,-1 1 0,2 0 0,-1 1-4,0 0-3,1 0-3,1 1-7,0 1-6,1 0-9,1 0-9,1 1-16,0-2-20,2 2-13,0-1-13,2 1-8,1 0-7,0 0-8,2 0-3,1 0-17,0 1-18,1 1 3,0-2 10,1 1 18,0 0 17,0-1 20,1 2 19,-1-2 14,1-1 11,0 2 11,0-3 9,1 1 6</inkml:trace>
  <inkml:trace contextRef="#ctx0" brushRef="#br0" timeOffset="110216.304">16164 7361 4,'0'2'23,"0"0"6,0-2 4,0 2 6,0-2 6,2 3 8,-2-3 6,0 0 9,0 0 9,0 0 0,0 0-7,0 0-9,0 0-8,2-1-5,0-1-1,-1 0-1,1 0 2,-1-1 1,1 0 2,-1-1 1,1-1 2,-1-1-1,1 0-1,-1 1-2,1-3-2,-1 1-3,1-1-4,-1 2-3,1-2-2,0 1-3,-1-1 0,2 1-5,-2 0-1,1 2-2,-1-2-3,1 2-2,-1 0-1,0 0-1,0 2-1,-1-1 0,1 1-1,-1 2 0,0 1 0,0 0 0,0 0 1,0 0-1,0 0 3,0 0 1,0 0-1,0 0 5,0 0 0,0 0 0,0 0 2,0 0-3,-2 1 0,1 2-2,-2 0-2,1-1-3,0 3-1,-1 0-3,0 1-3,0-1-2,0 2-4,0-1-1,1 2-3,-1-1-1,1 0-4,0 0 2,0 0-2,-1 0-1,2 0 0,0 1-1,-1-2 0,2 0-1,2 2-1,0 0 0,-1-1 0,1 1 0,1-1-2,0 1-1,0-1 1,2 2-1,0-1 0,1 0 1,0 0 0,1-1 2,-1 1-1,2 0 3,0-3 0,0 1 1,1-2-1,0 0 2,-1 0 1,0-1 1,1 0-1,0-2 2,0 1-1,0-1 1,0-1-1,-1 0 0,0-1 0,0-1 0,2 1-1,-2-2 0,-1 0-2,1-1 3,0 0 1,-1-2 2,-1 0 1,0 0 1,0-1 3,0 0 1,-2-2 1,0 1 2,-1-3 2,-1 1 2,0-1 2,-1 2 4,0-3 0,-2 2 3,0-2 0,0 3 1,-2-2 2,1-1 3,-2 3 1,0-1 1,0 0 2,-3 3 0,2 0 2,-1-1 0,-1 3-2,0-2 1,-1 2-1,0 1 0,1 0-2,0 1-1,-2 1-1,2-1-5,-1 3-2,1 0-1,-1 0-3,1 0-3,0 3-3,1-2-4,-1 1-3,2 0-9,0 2-9,1 0-9,0 1-13,1-1-11,1 1-12,-1 2-21,1-1-25,1 1-21,1-2-18,1 3-14,1 0-13,-1-1-21,1 2-19,1 0 9,0-1 20,0 2 23,0-1 23,1 1 22,0 0 19,0 0 20,2-1 16,-1 1 14,1-2 11</inkml:trace>
  <inkml:trace contextRef="#ctx0" brushRef="#br0" timeOffset="110588.3253">16602 7438 5,'0'3'23,"0"-3"6,1 1 6,-1 2 6,0-3 6,0 0 8,0 0 8,0 0 9,0 0 11,0 0-1,0 0-8,1-3-8,0-1-8,0-1-2,0 0-3,1-1 1,-1-1-1,1-2 0,-1-1 2,1 0 1,1-2 1,0 0 0,-1-1-2,1 0-2,0 0-2,0-2-3,0 1-4,0-1-5,0 3-3,0-1-5,-1 2-3,0 0-4,1 1-3,0 3-3,-1 1-3,-1 0-2,1 2-2,-1 1-1,0 2 0,-1 1-1,0 0 1,2 0-1,-1 2 0,1 2 1,0 1-1,1 1 1,0 2 0,0 1-1,2 2 0,0 2 2,-1-1 2,1 2 3,0 1 3,1-2 2,0 1 2,-1-2 2,0 0 0,0 0 2,1-4 1,0 1 0,2-4 2,-2 2 0,2-4 3,0 0 0,1-2-2,0 0-3,1-2-3,0-1-1,1 0 0,-1-5 0,2 0-1,-2-1 2,0-2 0,2-2-1,-2 0 1,1-1-7,-2-3-9,-2 1-14,0-2-14,0 1-26,-2-2-29,-2 4-33,0-3-36,-2 0-43,-2 4-41,-1-1-16,-1 0-1,-3 3 18,-4 0 23,0 1 27,-3 3 28,-2 0 24,-2 3 22,-1 0 22,-4 2 18,-1 0 16,-2 2 13</inkml:trace>
  <inkml:trace contextRef="#ctx0" brushRef="#br0" timeOffset="111739.3912">16687 7253 27,'-2'-11'37,"1"3"8,-1-2 8,0 2 9,1-1 9,1 1 10,0-1 10,0 2 13,0-2 12,0 0-3,0 0-21,1-1-20,-1 2-24,2-1-13,0 0-7,-1 2-2,0 0-1,0 0 1,-1 2 0,1 0 2,0 1 0,-1 1 2,1 0-1,-1 3 0,0 0 0,1-2 1,-1 2-1,0 0 1,0 0 0,0 0 0,0 0 1,0 0-1,0 0 2,0 0 0,0 0 0,0 0 1,0 0 1,0 0-2,0 2-3,-1 0-2,0 1-2,1-1-3,-1 2-3,0-1-2,1 2-3,-2 0-3,1 0-1,-1 1-4,0 0-3,0 1-2,0 0-2,0 1-2,-1 2-1,1-1 0,0 0 1,-1 2-2,0-2-1,0 3 1,0 0-1,0 1-1,-1-2 0,1 1 0,0 1-1,1-1 0,0 0-2,0 0 1,-1 0-1,2 0 0,-1-2 0,2 2-1,-1-3 1,1 1-2,1-2 2,-1 1-2,2-1 1,-1-1 2,2 0-2,-1-2 2,1 2 1,0-2 0,0-2 0,3 1 0,-2 0 2,2-3 0,-1 2 2,2-2 1,2-1 2,-1 0 0,2-1 1,1-2 1,1 0 4,1-1 0,1-1 1,1 0 2,2-2 1,-1 2 0,1-2 1,1 0 1,-1-1-2,2-1 2,-2 3-1,1 0 1,0-1-2,-3 0-1,-1 1 0,0 2-1,-2 0-1,-1 1 0,-2 1-1,-2-1 0,0 2 0,-1 1 2,-2 0 2,-2 0 4,0 0 2,-2 0 3,1 2 1,-2 1 1,1 0-1,-3 1 1,1 1 0,-1 1 1,-3 1-1,1 1 1,-2 2-1,0 1 1,-1 0 2,-3 0 0,1 2 1,-3-1 3,2 3 3,0-3 2,-1 2 4,1-1 4,1 0 1,-1-1 4,2 1 0,1-1 2,0-1 0,2 1-5,2-3-4,0 1-5,2 0-7,0-1-4,2-1-6,1 1-4,1-2-4,1 0-3,2 0-4,0 0-1,3-1-1,-1 0-6,1 0-7,1-2-11,2 1-12,-1-1-13,2 0-14,0-1-28,1 0-34,0-1-28,0-1-26,1 2-41,-2-3-41,0 0 2,1 0 20,-1-1 28,-1-1 29,-1 2 29,-1 0 26,-1-1 23,-1 0 20,-1 1 19,-1 0 17,-5 0 13</inkml:trace>
  <inkml:trace contextRef="#ctx0" brushRef="#br0" timeOffset="117412.7157">11979 15995 24,'-2'-5'33,"-1"1"6,1 1 8,1-1 7,-1 1 8,1 1 8,-1 1 9,2 1 10,-1-2 4,1 2 1,-2-1-13,2 1-25,0 0-13,0 0-7,0 0-3,0 0-1,0 0 0,0 0 1,0 0 2,0 0 2,0 0 2,0 0 1,0 0 0,0 0 1,0 0-1,0 0 1,-2 0-1,2 0-1,0 0-1,-2 1-2,0-1-2,2 0-3,-2 1-2,-1-1-3,0 1-1,0 0-1,-1-1-3,1 1-1,0 0-4,-1 0-2,0 1-2,0 0-3,0 0-2,0 1 0,-2-2-2,3 2 2,-2 0 0,1 1 0,0-1 0,0 2 1,-1 0 0,0 0 0,1 1 1,0 0 0,-1 1-1,1 0 0,0 0 0,0 1 0,-1 1-1,1 1 0,0-1 0,1 1 0,-1 0-1,0-1-2,1 2 0,0 1 1,-1-3-3,2 3 0,0 0-1,0 0 0,-1 1 0,2-1-1,-1 1-1,2 1-2,-1-1 0,1 2-2,0 0 1,0 1-2,1 0-1,-1 1-1,1-1-2,1 2 1,-1 1-1,1 0-1,-1 0-3,1 1-1,0-1 1,0 0 1,1 2 2,0-1 2,-1 0 1,0 0 2,0 1 3,1-2 2,0 1 2,0 1 1,0-1 2,0-1 2,0 0 0,1 1 4,0-1 0,-1 0 0,1 1-3,0-1-4,0-2-3,1 2-4,0 0-7,0 0-5,0-1-9,0 1-6,1-1-16,0 1-16,1-2-13,0 1-9,1 0-8,0 1-6,1-2-11,-1 0-10,1-1-12,1 0-12,-1 1 7,1-3 12,1 1 15,0 2 16,0-3 16,2 1 15,-1-1 12,4 1 10,-1-1 7,2-2 8</inkml:trace>
  <inkml:trace contextRef="#ctx0" brushRef="#br0" timeOffset="118269.7647">15581 15859 4,'0'2'23,"-1"-1"4,0 2 4,0-2 4,1 1 5,-1 0 5,1-2 5,-1 2 5,1-2 1,-1 1-1,1-1-8,0 0-12,-1 2-7,1-2-6,0 0 0,0 0 1,0 0 2,0 0 2,0 0 4,-2 1 3,2-1 3,0 0 3,0 0 2,0 0 1,0 3 0,0-3-1,0 0-1,0 0-2,0 0-5,0 0-3,0 0-4,1 3-4,1-1-4,-1 1-4,1 0-3,1 1-2,0 0-2,0 1-1,2 1 1,-1 2 0,1 0 0,-1 1 0,1 3 1,-1 0 1,2 1 1,-2 2 1,1 1 2,-1 1 2,0 1 3,2 1-1,-2 2 3,2 2 0,-1-1 2,1 1-2,-1 3 0,1-1 1,1 2 1,-1 0-3,0 1-1,-1-1-2,1 0-2,1 2-2,-1-3-2,0 2-2,-1-2-1,1 1 2,0-1 1,-2-1 1,1 0 0,-1 0 0,0-2 1,-1 0 2,0 1 0,-1-2 2,0 0 0,1-1 0,-3 1 1,0 0-1,0-1-2,-3 1-2,1 0-5,-1 0-1,-1 0-6,-2 1-5,-1-1-11,-2 0-16,-1 1-14,-1 0-14,-2-3-14,1 1-12,-3-1-10,0-1-5,-3 0-7,1-2-4,-1-2-21,0 0-20,-1-2 2,-1-2 12,0 1 17,-1-3 19,0-1 17,2 0 15,0-2 12,0 1 12,2-2 9,1 0 8</inkml:trace>
  <inkml:trace contextRef="#ctx0" brushRef="#br0" timeOffset="126241.2206">11969 17628 6,'-4'2'28,"-1"-1"6,0 1 7,-1 1 6,-1 1 7,1 1 8,0-2 8,-1 2 8,1 1 9,-1-2 9,1 1-13,0 1-31,1-1-16,-1 1-10,-1 0-5,2-1-1,-1 2-1,0-2-1,0 3 3,0-1 0,0 0 2,0 0 2,0 2 2,0-1 1,-1 2 1,1-1-1,0 1 0,0 1-1,1 0-1,-1-1-2,0 2-1,1 1-1,1 0-4,-1 0-2,2 2-4,0-1-2,-1 2-3,2 1-2,-1 0-2,2 3-3,-1-1-3,2 1-2,0 2-3,0 1-2,0 2-2,2 0-1,-1 2-1,2-1-1,-1 1 0,1 0-2,0 1-2,1 0 0,-1 1-3,1-1-3,1 0-4,0 1-2,1-1-2,0 1-3,1 1-4,-1-1-3,2 1-2,0 0-2,0 0-4,1 0-3,2 0-7,-1 0-9,1-1-5,1-2-2,0 1 4,0-3 6,1-1 9,-1-1 7,3-2 7,-1-1 7,1-1 5,0-1 6,1-4 4</inkml:trace>
  <inkml:trace contextRef="#ctx0" brushRef="#br0" timeOffset="126982.263">15821 17462 28,'0'0'37,"0"0"9,1 2 10,1 0 9,0 1 9,-1 0 11,1 1 10,-1 1 13,2 0 12,-2-1-4,1 1-19,1 2-22,0 0-23,1 0-15,1 1-5,0 2-4,1 0 0,0 0 0,0 1 2,0 2 2,1 0 3,1 2 2,-2 0 3,1 0 0,0 2-1,-1 0-3,2 2-1,-2-2-3,0 3-2,0 0-5,0 0-1,-1 2-4,0 0-2,0 0-4,-1 0-2,0 1-4,0-1-2,1 1-4,-3 0-1,1-1-1,-1 2-2,0 0-3,0-2 0,-1 2 0,0-1-3,0 0 1,-1-1 2,0 2 2,0-2 1,-1 1 2,0-2 1,0 0 1,0 1 2,-1-2 0,-1 1 1,0-1 1,0 0 0,-3 1 2,1-2-1,-1 1-4,0 1-11,-2-1-8,-1 2-8,0-1-9,-1 1-10,0 0-7,-1 0-9,0 2-7,-1-2-8,0 2-3,-1-2-3,2 0-3,-1 1-1,-2-1 2,2-1 4,-1 1 0,0-1-1,-1-1-7,2 0-8,-1-1 3,0 0 8,0 0 10,-1-2 10,2-1 10,-1 1 7,1-3 7,0 1 6,-1-1 6,2-2 4</inkml:trace>
  <inkml:trace contextRef="#ctx0" brushRef="#br0" timeOffset="129976.4343">13095 13055 27,'6'3'45,"-2"-1"12,-2 2 12,0 0 13,-2 1 14,-1 0 15,0 0 14,-1 1 13,0-2 11,1 2 7,0-2-29,1-1-59,1-1-43,-1 1-33,1 0-16,0-1-7,0 0-4,-1-2-1,0 1 0,0-1-1,0 0 3,1 2 2,0 0 3,1 0 3,-1-1-2,2 0-4,-1 0-9,0 0-10,-2-1-18,0 0-21,5-1-4,0-1 3,1 1 7,-2-1 7,-1 0 9,0-1 9,0-2 9,0 0 8,1 1 8,-1-1 7</inkml:trace>
  <inkml:trace contextRef="#ctx0" brushRef="#br0" timeOffset="130399.4585">14522 12771 5,'2'1'41,"1"2"15,-3 2 14,0-1 16,-1 2 18,-2 1 17,3-1 20,-2 0 21,0 1 23,0-2 27,0 1 30,1-1-31,-1-2-85,1 0-53,1-1-33,0-2-19,0 0-9,0 0-6,0 0-3,-1 2-1,1-2-1,0 0-1,0 0 0,0 0 0,0 0 0,0 0 0,0 0 1,0 0-1,0 0-1,0 0-7,0 0-5,0 0-12,0 0-9,0 0-17,0 0-17,0 0-15,0 0-8,0 0-10,0 0-6,0 0-9,0 0-7,0 0-16,0 0-14,0 0 5,0 0 14,4 1 19,1 1 16,-1-1 18,2 0 16,-1 2 12,1 1 10,1-1 9,-1 2 7</inkml:trace>
  <inkml:trace contextRef="#ctx0" brushRef="#br0" timeOffset="131157.5018">15996 12945 3,'4'-1'42,"-1"1"15,-1 1 16,-2-1 17,0 2 19,1 0 19,1 0 21,0 1 24,-1 0 24,-2-1 29,1-2 33,0 2-28,0-2-79,0 0-61,0 0-43,0 0-27,0 0-11,0 0-8,0 0-2,0 0-1,0 0-2,0 0 1,0 0 2,0 0-1,0 0 1,0 0-1,0 0 1,0 0-1,0 0 0,0 0-1,0 0 2,0 0-1,0 0-1,0 0 1,0 0 0,0 0 0,0 0-1,0 0 1,0 0 0,0 0 0,0 0 1,0 0 0,0 0 0,0 0 0,0 0 0,0 0 1,0 0 1,0 0 0,0 0 1,0 0 0,0 0 3,0 0 0,0 0 1,0 0 0,0 0 2,0 0 1,0 0-1,0 0 3,0 0-3,0 0 2,0 0 1,0 0-2,0 0-1,0 0-1,0 0 0,0 0 0,0 0 0,0 0-1,0 0 0,0 0-3,0 0 1,0 0-2,0 0 1,0 0-1,0 0 0,0 0 1,0 0-3,0 0 1,0 0-1,0 0 2,0 0-2,0 0 0,0 0 0,0 0 0,0 0 0,0 0-1,0 0 0,0 0 0,0 0-1,0 0 1,0 0 0,0 0 0,0 0 0,0 0 0,0 0 0,0 0 1,0 0 0,0 0 1,0 0 1,0 0 2,0 0 0,0 0 1,0 0 1,0 0-2,0 0 3,0 0-1,0 0 1,0 0 0,0 0-2,0 0 0,0 0 1,0 0-2,0 0-1,0 0 1,0 0-2,0 0-1,0 0 1,0 0-1,0 0-1,0 0 0,0 0 0,0 0 2,0 0-1,0 0-1,0 0 1,0 0-1,0 0 1,0 0 0,0 0-1,0 0 1,0 0 0,0 0 1,0 0-2,0 0 0,0 0 1,0 0-1,0 0 0,0 0 1,0 0-1,0 0 0,0 0-1,0 0 1,0 0 0,0 0 0,0 0 0,0 0 0,0 0-1,0 0 2,0 0-1,0 0 0,0 0 0,0 0 0,0 0 0,0 0 0,0 0 0,0 0 1,0 0-2,0 0 0,0 0-2,0 0 0,0 0 0,0 0 0,0 0-1,0 0 0,0 0 0,0 0-2,0 0 1,0 0-1,0 0 2,0 0-1,0 0 2,0 0-1,0 0-2,0 0 1,0 0-3,0 0-3,0 0-5,0 0-2,0 0-2,0 0-5,1-1-8,2-1-17,-2-1-24,1 1-20,1-2-17,-2-1-16,1-2-14,-1 0-35,0-1-34,-1-2 0,-1-1 17,0-1 19,-2-2 22,0-2 21,-4-1 21,1-3 20,-2-1 19,-1-1 15,-3-2 13,1-2 11</inkml:trace>
  <inkml:trace contextRef="#ctx0" brushRef="#br0" timeOffset="131928.5459">16370 5770 40,'10'9'71,"-4"-2"30,-3 1 30,-2-2 36,-3 0 38,-2-1 44,0-2 46,-2-1 55,1 1 63,2-1 76,0 0 21,3-2-41,0 0-112,0 0-181,0 0-109,0 0-58,0 0-30,0 0-11,0 0-1,0 0 3,0 0 10,0 0 10,0 0 10,0 0 13,0 0 5,0 0 6,0 0-1,0 0 2,0 0-3,0 0 1,0 0-6,0 0-3,0 0-8,0 0 0,0 0-5,0 0-1,0 0 0,0 0 0,0 0 0,-3-1 0,3 1 0,0 0 0,0 0 0,0 0 0,0 0-1,0 0-3,0 0-1,0 0-5,0 0-14,0 0-22,0 0-30,0 0-32,0 0-38,0 0-32,0 0-40,0 0-32,0 0-49,0 0-46,0 0-20,0 0-2,4-1 33,-4 1 40,0 0 45,0 0 43,0 0 38,0 0 33,0 0 29,0 0 25,0 0 19,0 4 17</inkml:trace>
  <inkml:trace contextRef="#ctx0" brushRef="#br0" timeOffset="138826.9405">19993 15719 17,'0'0'36,"0"0"9,-3 1 9,-1-1 9,2 2 11,-1 2 9,0-1 12,0 1 10,0-1 12,0-1 14,0 1-20,1-3-43,-1 3-28,-1-3-17,1 0-12,0 1-5,0 0-3,0-1 1,0 1 1,-1 0 4,0-1 5,1 1 4,-3-1 5,2 0 4,-1 1 2,1-1 3,-1 0 1,-1 0 3,0-1 1,-1 0 0,0 1 1,1-1-2,-3 0-2,1 0-4,-1 0-4,0 0-5,-1-1-3,-1 2-4,1-3-1,-2 2-2,0 0 0,-1 0 1,0-1 0,-1 1 2,0 0 1,0-1 2,-2 2-1,-1-2 2,2 1-2,-2 0 0,0 1 0,-1 0 0,1 1-1,-1 0-1,-1 1-2,2 0-4,-2 0-3,1 0-2,-1 0-3,0 2-3,2-1-1,-2 1-1,1 0 0,-1 0-2,0 1 0,2-1 0,-2 0 0,2 0 0,-1 0 0,0 2 3,1-2 2,-1 1 1,1 0 2,-2 0 3,3 1 1,-1-1 3,0 1 2,1 0 0,-1 0 2,2 1 2,-2-1 1,2 0 1,-1 1 1,1-2-1,-1 2 1,1-1-2,0 0 1,1 0-1,-1 1 0,2 0-3,-2 0-1,3 1 0,-1-1 0,0 1-2,0 1 2,0-2-3,1 2 0,0 0 0,0 0-2,0 0-1,0 1 1,1-1-1,1 1-3,-1 2 0,0-1 0,1 0 1,-1 2-2,1 0-1,2 0 0,-2 0 0,2 1 0,0 0-1,1 1-2,-1-1 0,1 1 1,1 0-3,1 0 2,0 0-2,0 1-1,0 0 1,1 1-2,1 0 0,-1-1 0,1 0 0,0 0-1,1 1 1,-1 0-2,0-2 1,1 1-2,1-2 2,-1 0-2,2 0 2,0-2 0,0 0-2,0-2 1,2 1-1,0 1 1,1-2-1,2 0 1,0 1 0,0 0 4,2 0 2,-1 0 2,3 1 1,-1-2 1,1 2 2,1-1 1,-1-1 1,1 2 3,1-1 0,0-1 1,0 1 3,2-1-2,-1-1 1,-1 2-1,4-3 0,-2 2-2,2-1 0,0 1-1,2 0 0,-1-1-1,2 1-1,1 0-1,-1-1-1,1 0 0,1 2-1,0-1-1,1 0-1,0-1-2,-1 3-1,2-2-3,0 0-2,-1 1 1,2-1 1,0 0 2,0 0 0,0 0 3,2-1 2,0 1 3,0-1 3,1 1 1,1 0 2,0 0 3,0-1 1,1-1 3,2 1 2,-1 0 3,1-1-2,0 0 1,0-1-3,0-1-2,1 0-2,-1-1-4,0 0-1,0-1 0,-1 0-2,0 0-1,-1-1-2,1-1-2,-1 0 0,1 0-4,-2-2 0,1 0-4,0 1 1,1-1 0,-2 0 2,1 0 3,0-1 1,1 1 3,0 0 2,0-1 3,0 0 3,0 0 1,1-1 3,-1 1 3,0 0 4,0-1 2,0 1 2,1-2 1,-1 2 1,-1-2-1,1 2-3,-1-2-1,0 2-3,-2-2-3,1 2 0,0-2-2,-1 3 0,1-2-1,-1 0-3,-1 0-1,-1 1-1,1-1-1,-1 0-2,0-1-3,-1 3-2,-1-3-1,1 1-1,1 0-2,-1 0-2,-1-1-1,1 0 3,1 1 1,-1-1 1,-1 1 2,1-1 3,1-1 0,-2 4 4,0-3 2,0-1 4,1 3 4,-1-2 2,-1 1 3,1-1 4,-1 2 1,0-2-3,0 1 0,0 0-1,-1 0 0,1 0 0,-1 1-2,0-2-2,0 1-2,0-1 0,-1-1-4,0 2 0,1-1-3,-2 0 0,0 1-4,-1 0-1,2-1-2,-1 0-3,-1 1 0,0-1-2,-1-1-2,2 1-3,-2 0 1,1 2-3,-1-2-1,2-1-2,-1 1 0,-1 0-1,2 0 0,-2 1-2,2-1 0,-1-1-4,1 1-2,-1 2 3,0-4-1,1 3 2,-2-2 2,2 1 2,-2 0 2,2 0 3,-1-1 3,-1 1 0,2-1 3,-3 1 3,2-1 1,-2 0 5,2 0 1,-2 1 1,1-1 1,-2 1 0,2-1 1,-2 1-1,1 0-1,-1-1 0,0 1-1,-1 1-3,2-1 1,-3 0-1,1 0-2,1-1 1,-2 2-1,2-1 1,-1-1-2,1 1-1,-2-1-2,1 1 0,1-2 2,-2 0-3,2 1 0,-2-1-3,2 0 2,-1 0-2,-1 0 1,1-1-3,0 0 1,0 0 0,-2-1-3,1 1-2,1 0 2,-1 0-2,1-1 1,-2-1-2,0 2 0,0-1 1,-1 1 0,0-1-1,0-1 1,-2 1 0,0 0 0,0-1-1,-1 1 1,0-2 2,-1 1 0,-1-1 0,0-1 3,0 1 3,-2-1 0,1-2 1,0 1 1,-1 0 1,0-2 1,0 0 1,-1 0 2,2 1 3,-1 0 1,-1 0 1,0 0 0,1 0-1,-1-2 1,1 2 0,-1-1-1,0 2 0,0 0-2,1-2 2,-1 2-2,-1 0 1,2 0 0,-2-1-1,-1 2-1,1-2 0,-1 1 1,0 1-3,0 0 1,-1 0-1,1-1 1,-1 1-2,0 0 0,-1-2 1,0 2-3,1 0 1,-2 0-1,1-1 2,0 1-1,0 0-1,-1-2 1,0 1 2,-1 0-3,0 0 1,-1 1 1,0 0-1,0 0 1,-1-1 0,0 1-1,0 0-1,-2 0 1,1 1-2,0 0 2,-1 0-1,-1 0 0,1 1-1,-1 1 0,-1-1 2,2 2-1,-1-2 1,-1 1-2,1 2-1,-1-1 1,1 0 1,-2 1-1,1 0 0,0 1-1,-1-1 0,-1 0 0,0 0 0,0 2 0,-1-1 0,-1 1 0,0-1-1,-2 1 0,1-1-2,-1 1 1,-1 0-5,0 1 2,-1-1-3,0 0 1,-1 0 0,1 0-2,0 1-1,0-1 0,1 2-1,-1-2-1,1 2 1,0-2-1,1 2-1,1-1 2,0 1-1,0 1-1,1-2 1,-1 1-3,2-1 2,-2 2 0,2 0 0,-1-1 1,0 0 1,0 1 3,1-1 2,-2 0 2,2 0 3,0 1 1,-2 0 2,1 0 2,-2 0 2,2-1 2,-3 0 3,2 1 1,-3-1 2,1 0 2,0 1-3,-1 0 0,0-3-1,-1 3 0,0-2 0,2 0 0,-2 1-1,1 0-1,-1-1-1,1 1-1,1 0 0,-1 1-1,2-2 1,-1 2-4,0-1 0,1 1-1,0 0 0,0 1 0,1-1-2,0 2 0,0-1 2,-1 0-2,1 1-1,-1 0 0,1 0 0,0 0-1,0 1-3,-1-1 1,0 0 1,0 1-1,-1-1-2,0 3 0,0-4-1,1 2-1,-2 0-3,0-1 0,-1 1-1,-1 0-3,2-1-2,-2 0 3,1 1 2,0-1 3,0 0 7,0 1 2,0-3 4,1 3 2,2-1 5,-1 0 2,1-1 3,0 0 3,2 2 1,-1-3 4,2 0 5,-1 0-2,2 3-1,0-3-3,-1 0-1,1 1-2,-1-1-1,2 1-2,0-1 1,-1 0-3,0 1 0,0-1 4,0 0 1,0 0-2,-1 0 2,1 0-1,-1 0 3,0 0 0,1 0 1,-3 0 0,2 0-4,-2 0 2,0 0-2,-1 0 1,1 1 0,-1-1 2,0 1-1,-1-1 0,0 2 1,0 0 2,0-1 2,1 1-2,-2 0 7,2-1-1,-1 2 0,1-1 0,-2 1 2,1 0-3,1 2-1,-1-2-1,1 1-4,0 1-2,0-1-4,0 1-4,0-1-6,0 0-2,0 1-6,0-1-6,1 2-1,0-3 2,0 1-2,-1 1 4,1-3 1,0 2 0,1-1 2,-1 0-2,1-1-6,-1 1-8,1-1-10,1 0-8,0-1-13,2 0-12,0 0-12,2-1-20,1 0-23,0-1-25,3 0-22,1 0-23,2 1-19,2 0-21,1-2-20,2 2-7,0-2-3,3 2-19,2-1-21,1 1 19,1 1 31,3 1 36,0 0 33,2 1 31,0 4 26,2-2 24,-1 3 20,2 1 17,-1 1 15,1 2 10</inkml:trace>
  <inkml:trace contextRef="#ctx0" brushRef="#br0" timeOffset="142773.1662">19457 12881 28,'2'-7'46,"-2"0"11,-1 2 13,-1 1 12,0 0 15,-2 2 15,0 0 16,-1 2 17,2-2 19,1 2 21,2 0-22,0 0-55,0 0-42,0 0-30,0 0-17,0 0-9,0 0-5,0 0-2,0 0-3,0 0 0,0 0 0,0 0 0,0 0-1,2 2-1,0 0-3,3 0-2,-1 0-14,2 0-13,1 1-17,1 0-13,2 1-18,-1 0-18,2 0-22,2 1-21,-1 0-1,3 0 9,0 0 12,2 0 14,-1-1 14,2 2 14,0-1 15,2 0 14,2-1 11,0 1 9</inkml:trace>
  <inkml:trace contextRef="#ctx0" brushRef="#br0" timeOffset="143023.1805">21020 12749 27,'9'-3'42,"-2"0"9,-2 3 11,-2-3 10,0 2 12,0 0 12,0 1 12,-1 0 13,1 0 15,0-2 16,0 2-25,1-1-55,0 0-41,1-1-33,2 1-22,0 0-15,0 0-15,-1-2-15,2 3-24,1-1-22,0 0-5,0 1 6,2 0 9,-1 0 10,2 1 12,0 0 10,0 1 12,1 0 13,1-1 9,2 2 8</inkml:trace>
  <inkml:trace contextRef="#ctx0" brushRef="#br0" timeOffset="143484.2069">22264 12529 1,'17'-7'42,"-3"3"17,-2-1 18,-3 1 18,-1 1 20,-2 1 21,-2-1 24,-2 3 24,0-2 27,-1 1 31,2-1 34,-1 1-23,0 0-76,0-1-66,0 1-59,-1-1-30,1 0-16,-1 1-9,1 0-2,0 0-2,-2 1 2,0 0 3,0 0 3,2-2 5,-1 0 2,-1 2 3,2-2 4,-1 1 1,1-1 3,0-1 1,0 2 2,0-1 1,1-1-1,-1 0 1,0 0 2,0 1-3,0-1 0,0 0-1,-1 1-4,2-1-3,-2 2-1,0-2-3,-1 3-2,0 0-2,0 0 1,0 0 1,0 0-1,2-2 0,-2 2 3,0 0-1,0 0 3,0 0-1,0 0 1,0 0 1,0 0 2,0 0-1,0 0 2,0 0 2,0 0 0,0 0 2,0 0 1,0 0 2,0 0 0,0 0 2,0 0-1,0 0 0,0 0 3,0 0-1,0 0 2,0 0 0,0 0-1,0 0-3,0 0 0,0 0-3,0 0 0,0 0-3,0 0-3,0 0-1,0 0-1,0 0 1,0 0-1,0 0-2,0 0 1,0 0 0,0 0-2,0 0-1,0 0 2,0 0-2,0 0 0,0 0-2,0 0 1,0 0 0,0 0-3,0 0 1,0 0-4,0 0 1,0 0-2,0 0 1,0 0-1,0 0 2,0 0-3,0 0 0,0 0-4,0 0-3,0 0-6,0 0-14,0 0-12,0 0-12,0 0-8,2 0-15,1 0-16,1-1-20,-1 0-17,2-2-26,1 0-27,2-1-33,-1-4-29,-1-1-22,1-3-13,1 0 21,-3-3 29,-1-2 30,-1 0 30,-1-4 27,-3-4 25,-1 1 22,-2-3 20,-2-1 17,-2-5 14</inkml:trace>
  <inkml:trace contextRef="#ctx0" brushRef="#br0" timeOffset="144082.2411">23009 6699 6,'-3'0'41,"0"0"13,-2 0 15,-2-2 15,0 1 17,0 2 17,1 1 19,-2 1 21,2-2 21,2 0 23,0-1 22,4 0-38,0 0-87,0 0-54,0 0-28,0 0-21,0 0-11,0 0-11,0 0-6,2-1-3,-2 1-6,2 0-1,1 0-2,0 1-8,3 0-11,-1 2-15,1 0-14,1-1-25,2 3-26,2-1-2,1 2 7,2-1 14,-1 2 13,2-2 15,-1 4 13,2-2 12,0 2 11,1-1 13,-1 2 10</inkml:trace>
  <inkml:trace contextRef="#ctx0" brushRef="#br0" timeOffset="144287.2528">24114 6774 11,'11'0'31,"-2"-2"7,-1 2 7,0 2 8,-2-2 8,0 3 9,-1-1 9,0 1 11,-1 0 11,2-2 12,-2 1-16,1 1-36,1-1-21,-1 1-14,1-1-6,1 0-5,-1 1-6,2-2-5,0 2-10,2 0-9,-1-1-16,0 1-17,3-1-24,-1-1-22,0 1-6,2 0 3,-1 1 6,2-2 8,-1 1 9,2-2 8,0 1 10,1-1 8,0 0 10,3 0 7</inkml:trace>
  <inkml:trace contextRef="#ctx0" brushRef="#br0" timeOffset="144483.264">25483 6595 32,'15'-3'44,"-2"1"11,-1 2 11,-3-1 11,-1 0 12,0 1 13,-2 1 13,1-1 16,1 0 14,0 0 17,0 0-28,0-1-64,0 0-38,2 1-22,-2-2-11,-1 0-6,0 1-4,0 1-1,-1-1 0,-2 0-1,0 0 1,0 1-1,-2 0-7,1 0-10,-1 0-9,1 1-7,-1 0-9,1 0-9,-3-1-20,0 0-23,0 0-4,4 1 5,-4-1 7,4 0 10,-4 0 9,0 0 11,0 0 12,0 0 10,0 0 10,0 0 8</inkml:trace>
  <inkml:trace contextRef="#ctx0" brushRef="#br0" timeOffset="146426.3751">20649 12850 5,'1'20'25,"0"-1"5,0-3 4,-1-4 4,0-1 3,0-2 1,1-1-3,0-2-7,1-3-10,2 0-12,-4-3-21,0 0-22,5-1-9,-1-1-3,0-2 2,-1-1 3,-1-1 5,0-1 5,0 0 5</inkml:trace>
  <inkml:trace contextRef="#ctx0" brushRef="#br0" timeOffset="146498.3793">20683 12865 4,'-1'-1'22,"1"1"2,0 0-2,0 0-7,0 0-5,-3-2-5,0-1-2,1-1-2,-1-1-2,1-2-3,0-3-7,0-2-10,0-3-3,-1-2 1,1-5 8</inkml:trace>
  <inkml:trace contextRef="#ctx0" brushRef="#br0" timeOffset="147864.4574">18469 15228 26,'-8'-4'38,"0"1"8,-1 1 8,-1-1 9,1 3 10,1 3 9,-2-1 11,3 0 12,0 0 11,2-1 13,1 1-23,2-2-53,-2 2-25,1-2-11,1 0-4,0 3 0,0-3 0,1 1 3,1-1 2,-2 2 0,2-2 1,0 0 0,-1 1-1,1-1 1,0 0-1,0 0 0,0 0-1,0 0-2,0 0-3,2 0-2,1 0-2,0 0-3,2 0-1,1 0-2,0 0 0,0 0 1,2 0 0,2 0 1,-1 0 2,2 0 0,1 0 1,0 0 0,-1 0 2,3 0-1,-1 0 0,3 0 1,-2 0 1,1 1 0,2-1 0,0 1 1,0 1 0,2-1 0,0 0 0,1 1 1,1 0-1,0 1 0,-1-3 1,1 4-3,-1-1 1,-1 1-2,-1 0-1,0-2 0,-1 3-1,-1-1-1,-3-1-1,0 1-2,-1 0 1,-2 0-1,0-1-1,-3-1-1,0 2 0,-2-3 0,0 2 1,-2-2-1,1 2 2,-2-3 1,-2 0 1,0 0-1,0 0 2,0 0 1,0 0 1,0 0 0,0 0 1,0 0 1,0 0 1,0-4 1,-2 0 0,0-2 0,-1 0 0,0 0-2,-1-4-1,0 0-1,-1 0 0,1 0-1,-1 0-2,0 0 1,0 1 1,2 1 0,-1 2 0,1 1 1,1 1 1,0 1 1,0 3 1,2 0-1,-2 0 1,0 0 1,-1 0-1,0 3 1,1 0-1,-1 1 0,0 0-1,0 3-1,0 0 0,-1 0-4,1 1-1,1 1 0,-1 2-2,0-2 1,1 1-1,0 0-1,0-2 0,1 1 0,0-1-1,0 0-1,1-2 0,1 1-1,0-2 0,-1-1 0,2 0-2,-1 0-4,1-1-3,0 1-6,1-2-8,0 1-9,0 0-16,1-1-18,0 0-15,0 0-14,1 0-11,-1-1-10,1 1-20,1-1-22,-1-1 2,0 0 12,0 0 17,0-3 16,2 2 18,-1-1 15,-1-1 17,2 0 13,1-2 12,-1 2 8</inkml:trace>
  <inkml:trace contextRef="#ctx0" brushRef="#br0" timeOffset="151600.6711">19675 13040 8,'-2'-3'37,"-1"0"10,-1 2 13,-1-2 13,0 2 15,-2-2 14,1 3 16,0 0 17,1-2 18,2 2 22,0-1-8,-1 0-30,4 1-36,0 0-40,0 0-25,1-2-16,2 0-10,-2 0-10,1 0-7,1 0-5,0-1-6,0 2-9,2 0-8,0-1-9,1 1-7,1 1-5,1 0-3,1 0-4,2 0-3,1 1-5,1 1-13,3-1-15,0 0-10,3 2-7,1-3 6,0 2 12,2-2 13,0 1 12,1-1 11,0 0 10,1-1 8,1 1 7,0-2 7</inkml:trace>
  <inkml:trace contextRef="#ctx0" brushRef="#br0" timeOffset="151860.686">21017 12835 22,'0'0'41,"0"0"11,0 0 12,0 0 12,-2 0 13,2 0 13,-3 0 15,1 0 13,0 0 16,2 0 15,0 0-25,0 0-56,0 0-43,0 0-30,0 0-20,0 0-14,0 0-9,0 0-7,0 0-4,0 0-4,0 0 0,0 0-2,2-1-1,1 0-4,2 1-9,1 0-13,1 0-7,1-1-2,2 1 3,1-2 8,1 2 8,2 0 9,1 2 8,3-1 7,-1 0 7,2 0 6,2 1 6</inkml:trace>
  <inkml:trace contextRef="#ctx0" brushRef="#br0" timeOffset="152207.7058">22303 12854 33,'10'5'46,"-3"0"11,-1-2 12,-1 2 14,-2-1 12,-1-1 16,-1 1 16,0 0 17,-1-1 21,0 0 22,0-2-22,0 1-61,0-2-36,0 0-24,0 0-11,0 0-6,0 0-4,0 0 0,0 0 1,0 0-1,0 0 1,0 0-1,0 0-1,0 0-3,0 0-2,0 0-2,0 0-3,0 0-2,0 0-1,0 0-2,0 0-2,0 0-1,0 0-1,0 0-3,0 0 0,0 0 0,0 0 1,0 0 0,0 0 0,0 0 0,0 0-1,0 0 1,0 0 1,0 0 0,0 0 0,0 0 1,0 0 0,0 0 0,0 0 1,0 0-1,0 0 1,0 0-1,0 0 0,0 0-1,0 0 1,0 0 0,0 0-2,0 0 0,0 0-1,0 0 0,0 0-2,0 0-4,0 0-7,0 0-8,0 0-19,-1-2-24,1 1-20,0-2-15,0-1-29,1 0-26,-1 0-16,0-3-4,0 0 9,0-2 15,-1 0 18,0-3 17,-1 0 18,0-2 17,-1 0 17,-2-2 14,0-2 12</inkml:trace>
  <inkml:trace contextRef="#ctx0" brushRef="#br0" timeOffset="153023.7525">22910 6647 6,'0'0'42,"0"0"15,-4 0 16,-2-1 17,-1 0 20,1-1 20,-1 1 22,1 0 24,0 1 26,2-1 29,0-1 34,2 2-32,-1 0-91,3 0-55,0 0-30,0 0-22,0 0-17,0 0-10,0 0-6,0 0-3,0 0-2,0 0-2,0 0-7,0 0-5,0 0-10,0 0-11,0 0-14,0 0-10,0 0-8,3 0-15,0 0-18,3 0-12,-1 2-9,4-1-10,-1 2-9,2 0-11,2 0-6,0 1 9,3 1 16,1 1 20,2-1 17,0 3 16,2-2 14,2 2 12,2 0 14,0 2 8,3-2 8</inkml:trace>
  <inkml:trace contextRef="#ctx0" brushRef="#br0" timeOffset="153297.7682">24275 6648 5,'5'0'41,"-1"0"14,-1 0 17,-3 0 15,0 0 20,0 0 20,-1 4 21,1-1 24,-2 0 27,1-1 29,1-2 35,0 0-28,0 0-83,0 0-56,0 0-35,0 0-21,0 0-14,0 0-10,0 0-6,0 0-6,0 0-5,0 0-9,0 0-11,0 0-23,0 0-28,1-2-25,1 1-23,1-1-21,1 0-19,1 2-23,2-3-16,1 3 6,0 2 16,4-1 20,-1 1 21,1 3 21,1 0 20,2 1 19,0 2 19,1 3 13,1 1 11</inkml:trace>
  <inkml:trace contextRef="#ctx0" brushRef="#br0" timeOffset="153639.7877">25774 6697 2,'9'-1'42,"0"1"16,-3-1 17,-1 1 18,-1 0 19,-2 1 21,1 2 21,-2 1 24,0-3 27,-1-1 28,0 0 34,0 0-25,0 0-80,0 0-62,0 0-47,0 0-27,0 0-11,0 0-2,0 0-2,0 0 3,0 0 3,0 0 5,0 0 3,0 0 3,0 0 1,0 0 2,0 0 1,0 0 1,0 0 2,0 0 0,0 0-5,0 0-2,0 0-3,0 0-4,0 0-4,0 0 0,0 0-1,0 0-2,0 0-1,0 0-1,0 0-1,0 0-1,0 0-1,0 0-4,0 0 0,0 0-2,0 0-1,0 0-4,0 0-8,0 0-11,0 0-16,0 0-12,0-1-13,1-2-24,0 2-24,0-2-27,1 1-23,-1 0-20,0-1-18,-1 3-20,1-5-18,1 3 13,-2 2 23,1-4 28,-1 4 25,0 0 25,0 0 22,0 0 20,0 0 18,-1-4 14,1 4 13</inkml:trace>
  <inkml:trace contextRef="#ctx0" brushRef="#br0" timeOffset="157757.0232">28132 14928 2,'3'-7'23,"-1"2"8,0-1 5,0 0 5,0 1 7,-1 0 5,1-1 6,-1 1 7,1-1 7,-1-1 7,1 2-10,-1-2-25,2 0-16,-2-1-13,1 2-5,-2 1-1,1-1 1,0 1 2,0 1 3,-1 1 3,1 0 3,-1 0 5,0 3 3,0 0 4,0 0 2,0 0 3,0 0 3,0 0 0,0 0 1,0 0-1,0 0-2,0 0-2,0 0-2,0 0-4,0 0-2,0 0-3,0 0-2,0 0 0,0 0-2,0 0-1,0 0-1,0 0 0,0 0-2,0 0-1,-2 1 0,0 2-3,-1-1-1,-1-1-2,1 2-2,0 1-4,0 0-2,-1 2-3,0-1-4,0 2-3,-1 2-1,-1 0 0,1 1 1,0 1 2,-1 2 0,0 0 2,-1 0 0,0 2 2,1 2 2,-1-1 1,-1 1 0,0 1 0,0 2 1,0-2-1,-1 2 1,0 0-3,0 2-1,-2 2-2,2-1-3,-1 0-2,-1 3-2,2 1-3,-1 0-4,-1 1-2,1 1-4,1 1-2,0 2-4,-1-1-3,1 2-4,1-1-5,0 2-4,1-1-4,2 1-2,1 0 0,2-1-1,1 1-2,1-1 1,3 0 0,0 1-2,3-2-3,2 0-14,2 0-17,0-1-3,2 0 2,2-2 8,1-1 9,2 0 8,0-2 8,1 1 8,1-3 7,0-1 6,1-2 6</inkml:trace>
  <inkml:trace contextRef="#ctx0" brushRef="#br0" timeOffset="161913.2609">29154 12747 14,'0'0'36,"0"0"9,0 0 10,-1 2 10,-1-1 12,0 2 10,1-2 14,-2 0 13,3-1 15,-2 0 16,2 0-12,0 0-38,-2 0-25,2 0-17,-2 0-9,2 0-3,-1-2 0,-1 1 1,2 1 4,-1-2 3,1 2 3,-1-1 1,1 1 4,0 0 2,-2-2 1,2 2 0,0 0-2,0 0-5,0 0-3,0 0-8,0 0-3,0 0-5,0 0-6,0 0-3,0 0-2,0 0-4,0 0-1,-1 2-3,1 0-2,-1 0-1,0 0-2,0 1-2,1 1-2,0 2-1,0 1 0,0 2-2,0 2-1,0 2-1,0 2-1,0 3-2,1 0-1,0 2-2,0 2 1,-1-1-3,1 3 0,0-2-1,0 2 0,-1-2-1,1-1-1,0 1 0,0-2-2,1 0 1,-1 1-2,1-4 0,0 0-1,0 0-2,0-1 2,1-1 3,-2-1 0,1-2 2,0 1 2,0-3 2,0-1 0,-1-1 1,1-1 0,-2 0 1,1-4-3,0 1-1,0-1-2,-1-1 0,0-2-2,0 0-1,0 0-10,0 0-12,0 0-13,0 0-12,0 0-10,2 0-10,0-2-8,0 0-8,1 1-11,-1-2-10,2 1-24,1-2-26,1 1-2,0-1 12,0-1 18,1 0 20,1 0 19,-1 0 17,1 3 13,0-1 13,2 1 11,-1 2 9</inkml:trace>
  <inkml:trace contextRef="#ctx0" brushRef="#br0" timeOffset="162588.2995">30556 12926 32,'0'-4'47,"0"2"11,0-1 14,-2 1 13,2 2 12,0 0 15,0 0 13,0 0 15,0 0 15,0 0 19,-3 1-24,3-1-61,0 0-37,0 0-19,0 0-9,-1 1-3,1-1 1,-1 3 4,1-1 3,0 1 6,1 0 5,0 2 8,0-1 2,2 1 5,-2 2 0,2-1 2,-1 2-2,1 0-5,0 1-5,0 0-5,1 2-4,0-2-3,0 1-2,0 0-1,0 1-3,0 0 1,0 0 0,1-1-2,-1 2-2,0 0 0,1-1-3,0 0-3,-2 1-3,1 0-4,0-2-2,-1 2-2,0-1-1,0-1 0,-1 1-2,1-3 0,-1 1-1,1 0 2,-2-2 1,0 0 1,0-2 1,0 1 1,-1 0 1,0-1 1,0-1 1,0 0 0,0-2 1,0 1-1,-1-1 2,0 1-2,1-1 0,0-2-2,-1 2-4,0 0-6,1-2-5,-1 1-6,1-1-7,-2 1-7,1 0-9,1-1-7,-2 2-11,0-1-7,2-1-10,0 0-8,-2 1-7,2-1-9,-1 2-4,1-2-5,0 0-3,0 0-3,1 2-3,1 1-1,1-1-17,0 1-18,1 1-10,-1-1-4,2 1 11,0 1 17,0 0 17,1 2 16,0-1 17,-1 0 13,0 0 13,0 2 10,1-2 9,1 1 9</inkml:trace>
  <inkml:trace contextRef="#ctx0" brushRef="#br0" timeOffset="162812.3124">31682 13237 9,'6'4'28,"0"-1"5,0 0 6,-1 0 6,1-2 5,-1 2 4,-1 1 4,-1-3 2,1 1-1,0-1-7,-4-1-32,4-1-45,2-1-24,-3 0-10,0-1-3,0 0 3,-2-2 4,0 0 6,-1 1 5,0-3 7,0 2 5,0 0 6</inkml:trace>
  <inkml:trace contextRef="#ctx0" brushRef="#br0" timeOffset="163121.33">31925 12896 2,'5'0'40,"-1"2"14,0 1 16,0 1 18,-1 1 20,-1 2 20,2 1 24,-1 0 27,0 0 32,0 2 35,1 0 43,0 1-17,0 0-74,1-1-48,0 1-32,0-1-21,-1 0-14,0-1-9,0 1-7,0-2-4,0-1-8,0 0-4,0 0-4,0-2-7,-1 2-8,1-2-7,0 0-7,0 0-7,0 0-6,1-2-5,-2 1-2,1 0-2,0-1-4,-1 0 1,0 1 1,0-2-4,0 1-6,0-1-5,1-1-7,-1 1-7,-1 0-2,1 1-13,0-2-11,0 1-15,-1-1-14,0 0-8,0 1-9,1-1-3,-1 1-3,0-1-4,1 0-2,-1 1-1,-1-1 3,-1-1 1,0 0 3,0 0 3,0 0 6,0 0 0,-1-1-1,1 1-12,-5-3-11,1-1 4,-2 1 11,0-3 13,-2 1 15,-1-2 12,0 0 12,-3 0 9,0-1 9,-1 0 8,-2-1 7</inkml:trace>
  <inkml:trace contextRef="#ctx0" brushRef="#br0" timeOffset="163847.3716">29435 6767 17,'1'3'53,"-2"-1"19,-1 0 20,-2 1 24,1-3 23,-2 0 28,1 0 29,0 1 32,0-1 35,1 0 43,3 0 47,0 0-42,0 0-131,0 0-80,0 0-46,0 0-29,0 0-17,-2 0-10,0 1-5,2-1 0,-3 2-2,2 0 4,0 0 0,-1 1 2,1 1-2,-1 2-3,1 0-4,-2 3-3,1 1-4,0 1-7,0 1-4,0 3-10,0-1-9,0 1-10,1-1-7,0 2-26,0 0-27,1-2-21,0 1-18,1 2-35,0 0-37,1-3 0,0 2 18,1 0 24,0-1 24,1 0 24,0 0 22,0-2 20,2 1 18,0 0 18,1-1 15,0 0 13</inkml:trace>
  <inkml:trace contextRef="#ctx0" brushRef="#br0" timeOffset="164346.4001">31010 6749 1,'4'0'40,"0"-1"15,-1 1 18,0 0 18,-3 0 19,2 1 23,-2-1 24,2 0 28,-2 0 29,0 0 35,0 0 39,0 0-21,0 0-75,1 2-56,-1-2-45,1 1-27,-1-1-19,1 2-11,-1 3-7,0-1-3,0 2-4,-1 2-3,0-1 0,1 1-1,0 3-1,-1 1-4,0 0-5,0 2-10,1 0-11,0 1-15,-1 2-15,1-1-27,0 2-33,0 0-35,0 1-32,0 0-46,1 0-38,0 1-1,1 1 21,-1-1 27,1-2 26,1 2 29,-1-1 25,1-1 22,0 0 21,1 0 19,-1-2 17,2 0 14</inkml:trace>
  <inkml:trace contextRef="#ctx0" brushRef="#br0" timeOffset="164734.4223">32386 6803 6,'3'0'52,"-3"0"26,0 0 28,0 0 31,-2 1 34,-4 0 39,-1 0 43,1 0 49,-1-1 60,0 1 67,1 1 79,0-1-5,2 0-105,1-1-123,1 1-151,2-1-87,0 0-51,-3 1-28,3-1-16,0 0-11,0 0-6,0 0-13,-1 1-9,1-1-11,-2 0-4,2 2-21,0 1-26,0 0-22,0 2-21,1 1-23,-1 0-20,0 0-31,0 2-25,0-1 12,0 3 31,-1-1 36,1 1 33,-2-1 32,0-1 29,-1 0 26,0 1 23,-2-1 19,1-1 15,-1 0 12</inkml:trace>
  <inkml:trace contextRef="#ctx0" brushRef="#br0" timeOffset="167966.6072">31263 2888 9,'-11'21'28,"-1"0"5,0-1 5,-1-1 4,1 0 4,1-1 4,-1 1 4,3 0 5,0 0 4,0-1-6,1 2-11,1-1-19,0 0-22,-1 1-8,0 1-3,0-1 3,-1-1 3,0 1 6,0 1 4,-1-1 6,-1 0 6,1 0 4,-1 1 5,0-1 5,1 0 4,-2 0 4,3 2 1,-1-2 2,0 0-1,1 0-1,1 0-3,-1-1-2,1 1-5,1-2-3,0 0-5,0 0-3,0-2-6,1 0-1,1-2-3,0-1-2,0 0-2,1-1 1,-1-3 0,2 1 0,-1-4 2,1-1 1,0 1 1,1-2 3,0 0 0,-1-3 3,1 1 2,-1 1 1,-1-3 0,1 0 0,0 0 0,0-2 1,-1 1 0,-1-1 1,0 1-1,0-2-1,-2-1 1,1 0-2,0-1 0,0 0-2,-2-2-2,1 0-1,1-1 1,-1 1-1,-2-3 1,3 1-1,-1-1-2,0 0-2,1 0-2,-2 0-1,2 0-3,1 0-2,0-1-1,0 2-2,2 0 0,-2-1-2,2 2 0,1 1-1,0 0-1,1 2 0,0 0-2,0 2 0,1-1-3,0 4 1,1-1 1,-1 1-1,2 0 2,1 1 0,1-1 0,1 3 2,1-1-2,-1 2 2,3 1 1,0 1 1,3 0 2,-1 3 0,2 2 2,0-1-1,0 1 1,2 0-1,-1 1-2,2 2 1,-1-1 0,1-1-4,0 1-4,0-1-18,0 1-22,1-2-19,-2 0-19,1 0-21,-2 0-20,1 0-30,-2-1-26,0 0 0,1 1 12,-2-1 16,-1-2 18,0 0 19,-3 1 17,0-3 19,-1 0 17,0 1 13,-2-2 12</inkml:trace>
  <inkml:trace contextRef="#ctx0" brushRef="#br0" timeOffset="172311.8557">16143 7397 15,'0'0'27,"0"0"5,0 0 6,0 0 5,0 0 5,0 0 6,0 0 6,0 0 8,0 0 9,0 0-5,0 0-17,0 0-11,0 0-10,0 0-4,0 0-3,0 0-1,0 0 1,1 1 2,-1-1 2,0 0 1,0 0 3,2 1 0,-2-1 3,0 0 0,0 0 1,0 0 1,1 1-1,-1-1 1,0 0 1,0 0 2,0 0 2,0 0 1,0 3 2,0-3 0,0 0-1,0 0-1,0 0 1,0 0-3,0 0-3,0 0-1,0 0-2,0 0-1,0 0-1,0 0-1,0 0-1,0 0-2,0 0 0,0 0-3,0 0 2,0 0-3,0 0 1,0 0-3,-2 0 0,2 0-4,-2 0 0,0 0-2,0 0-2,-1-1-5,0-1 0,1 2-2,-1 0 0,1-1-2,-1 0-1,0 1-2,0 0 0,1-1 0,-1 0-1,0 1 1,0 0-1,-1 0 0,1 0 0,0-1-1,0 0 0,0 0 0,-1 1 0,0 0-1,1-1-1,-1 0 0,-1 0 0,2 1-1,0-1-1,0 1 1,0 0 0,0-3 0,0 3 0,1 0 0,2 0 2,-3 0-1,3 0 0,0 0 0,0 0 1,0 0 0,0 0 0,0 0 1,0 0-1,0 0-2,0 0 2,0 0-1,0 0-1,0 0 0,0 0-1,0 0-1,0 0-1,0 0-2,0 0 2,3 3 0,-1-3 0,0 0-2,0 1 2,0-1 0,1 1-1,0 0 2,1 0 1,0-1 0,0 1 1,0 0 2,0 0-2,0-1 0,-1 0-1,0 0-5,0 0-8,0 1-13,0-1-17,0 0-21,0 1-21,-1-1-22,0 0-17,0 1-14,0 0-14,-2-1-29,3 2-30,-3-2 2,3 2 16,-3-2 22,2 4 24,-2-4 24,1 6 21,-1-3 21,-1 2 17,-1-1 14,1-1 12,-1 0 8</inkml:trace>
  <inkml:trace contextRef="#ctx0" brushRef="#br0" timeOffset="189068.8141">5817 14245 21,'0'-2'28,"-1"0"4,1 2 4,0 0 6,0 0 3,0 0 6,0-2 4,0 2 5,0 0 4,0 0-8,-1-3-20,1 3-12,0 0-7,-3-1-4,3 1-2,0 0 1,0 0 0,0 0 1,0 0 2,0 0 1,0 0 1,0 0 2,0 0 1,0 0-1,0 0 0,0 0 0,0 0-1,0 0 0,0 0 0,0 0 1,0 0-2,0 0 2,0 0-1,0 0-1,0 0 1,0 0-1,0 0 1,0 0 0,0 0-1,0 0-1,0 0 0,0 0-2,0 0-1,-1 2-2,0 0-1,0-1-1,1 0-1,-1 1 0,-1 1-2,1-1-1,0 1 0,0 0 0,-1 0 0,2 0 0,-1 0-1,-1 2 0,2-1-1,-2 0 1,1 1 0,0 1 0,0-2 0,0 2 1,0-2-1,0 3 1,0-2-1,-1 0 0,1 1-3,0 0 2,0-1-1,-1 1 1,1-2 0,0 3-2,1-1 2,-2 0-1,1-1 0,0 1 0,0-1-1,0 1 0,0-1-1,-1 2 2,2-1-1,-2 0 0,1 1-1,0-2 1,0 2-1,0-2 0,-1 3 0,1-1 0,0 1 1,0-2-1,-1 1 1,1-1-1,-1 1 1,1 0 1,0 0-2,-2-1 1,3 0 0,-2 0 0,1 0 1,1-1 0,-1-1 1,0 0 0,0 1 0,1-3 1,-1 2 1,0 0 0,1-1 0,0-1 0,0-2-2,0 0 1,0 0 1,0 0-1,0 0-1,0 0 0,0 0-1,0 0-1,0 0 0,0 0 0,0 0-1,0 0-1,0 0 0,0 0 0,0 0-1,2 1 2,-2-1-1,1 0 1,1 2 0,1-1 1,0-1 1,-1 0 0,0 1 1,1 1 0,1-2 2,0 0 0,1 1 3,-1 0 2,1-1 0,2 1 0,-1 0 1,0 0 1,1 0-1,1-1 2,-2 0-2,1 0 1,0 0 1,2 0-1,-2 0 0,1 0-1,-1 0 0,1 0-3,0 0 0,-1 0 1,1 0-1,0 0 2,0 0-1,-1 0 0,0-1 1,-1 0 0,2 0-1,-1 0 1,-1 1-1,1-1 1,1 0-2,-2 1 1,1-2 0,0 1 0,0 0-1,0-1-1,0 1 0,-1 0-1,1 0 0,1-1 0,-2 1-2,1 0 1,0 0 0,0-1-1,0 2 0,0-2 0,-1 2-1,2-2 0,-1 2 0,0 0-2,0-2 0,0 2 2,1-1 0,-1 1-1,1-1 1,-1 0-1,2 0 0,-2 0 1,0 1-1,1-1 2,0 1-1,0-1 2,-1 1-1,0-2 0,2 1 1,-1 1-2,-1-3 0,2 3-1,-2-2 0,1 2-2,-1-2 0,1 1 0,0-1-2,-1 1 0,1 0-2,0 0 0,0-1 0,-1 2-2,0-2 1,1 2 1,-1 0-2,0-1 1,1-1-1,-2 2 0,3-1 2,-3 1-1,2-1-1,-1 0 1,1 0 2,-1 1 0,1-1 2,-1 1 1,1-1 1,0 0 2,-1 1 0,1-1 1,0 1 2,-1-1 1,1 1 0,-1 0 2,2 0 1,-2 0 1,1-2-1,-1 1 0,1 1 1,0 0-1,-1 0 1,1 0-2,0-2 1,-1 2-1,1 0 0,-1 0 1,0 0-1,1 0 0,-2 0-1,1 0 2,1 0-1,-2-1 0,1 1-1,0 0-1,0 0 0,0 0 0,-1 0 1,0 0-1,0 0 1,1 0-2,-1 0 0,0 0 0,0 0-1,-1 0 1,2 0-1,-1 0 2,0 0 0,0 0 0,0 0 0,1 0 1,0 0-1,-1 0 1,0 0 0,1 0-1,1 0 2,-2 1 0,1-1-2,0 0 1,0 0 0,0 2-1,0-2 0,-1 0-2,2 0 1,-1 1-1,-1 1-1,2-2 1,-2 0-2,3 1 1,-2-1-2,1 1 0,-1 0 0,1 0 1,0-1-2,-1 1 1,0-1-1,1 1 0,-1 0-1,0 0 2,-1-1-1,2 0 0,-1 1-1,-1-1 1,1 0 0,1 0 0,-2 2 2,0-1-2,0-1 0,0 0 0,1 0 1,-1 0-1,-1 0 2,1 0-2,-1 0-1,2 0 0,-1 2 0,-1-2 0,0 1 0,0 0 0,1-1 0,0 1-1,0 0 0,0 0-1,0-1 1,0 1-1,1 1 2,-1-1-1,0 0 0,1 1-2,1-2 1,-2 3 0,2-3 1,-1 3-2,1-1 0,-1-1 1,1 2-3,-1-2 2,0 1-2,1 0 2,-2 0-3,1 0 1,0-1 1,0 1-2,0 0 2,0 0-2,-1-1 1,1 2-1,1-2 1,-2 1 0,-1 0-1,1 0 2,1 0-2,-1 1 0,-1-3 0,0 3 0,-1-1 1,1 0 1,-1 0-1,1 0 0,-1-1 1,-1 1 0,0 1 1,0-3-1,0 2 0,0 0 1,-1-1 0,1 1 1,0 0-1,-1-1 2,0 0 0,0 0 0,-2-1 0,1 1 0,-1-1-1,0 0 0,0 0 1,0 0 0,0 0 1,0 0-1,0 0 0,0 0-1,0 0 1,0 0 1,0 0-2,0 0 0,0 0 1,0 0 0,0 0-1,1-1 1,-1 1 0,1-3 1,-1 0 0,0-1 0,0 2 0,0-3 1,-1-2 0,0 2 1,1-2 1,-2-1 0,1-2 2,-1 1-1,0-1 1,-1-2 0,0 1-1,0-2 0,1 1-1,-1-1 0,0-1 0,0 0-1,0 2-1,0-3-1,1 1 0,0 1-2,-1-1 0,1 2-2,0-2 1,1 1-2,0 2 1,0 0-2,0 0 1,1 0 0,-1 0-1,1 1 0,0 3 0,0-2 2,0 1-1,0 1 0,1 2 0,-1-1 0,1 0-1,-1 1 2,0 2-1,0-1 0,1 1 2,-1 1-1,0-1 1,0 3 2,0-2-2,0 2 2,0 0-1,0 0 1,0 0 1,0 0 0,0-2 0,0 2 1,0 0 0,0 0 1,-1-2-2,1 2 2,0 0-1,0 0 0,-1-1 0,1 1 1,-3-2 1,1 2-1,-1-1-1,0 1 1,0-1 0,-2 0 1,0 0-1,-1 0 2,0 1 0,1 0 0,-2 0 1,-1-1-1,2 1 1,-1-2-1,-1 2 1,0 0 0,0 0 0,0 0 1,0 0-1,-2 0-1,2-1 1,0 1 0,-1 0 0,1-1 1,0 1 0,-1 0-1,0 0-1,0 0 1,0-1-2,0 1 2,0 0-1,0 0 1,0 0-1,-1 0 0,1 0 0,0 0 0,-1 0-2,0 0 2,0 0-2,-1 0 0,1 0 1,-1 0-2,0 1 1,1 0 0,-3 0 0,2-1-1,1 0 0,-2 0 0,1 2 0,1-1 0,-1-1-1,0 1 0,1 0 0,-1 1 0,2-1-1,-1-1 0,-1 2 0,2 0 0,0-1 0,-1 0 0,1 0 0,0-1 0,-1 0-1,1 2 0,0-2-1,1 1 1,-2 1 0,1-2 1,1 0 0,-2 1-1,2 0 1,-1-1 0,-1 1 1,1 0 0,0 0 0,0-1 0,-1 0 1,1 1-1,0-1 0,-1 1 0,2-1 0,-1 0 0,-1 2-1,1-2 0,0 0-2,0 0 0,-1 0-2,1 2 0,0-1 1,0-1 0,0 0-1,0 2 0,0-2 0,0 2-1,1-1 2,-1-1-2,0 2 1,1-1 2,0 0 0,-1 0 2,2 1 1,0-2 1,-1 1 1,0 0 0,0 0 2,1 1 1,0-2 2,-2 2 0,2-2 3,-1 2 1,0-1 0,0 0 1,0 0-1,1 0 0,0 1 1,-2-1-1,2 0 1,-1-1 0,1 2 1,-1-2 1,0 0-2,1 2 2,-1-2-3,0 1 1,0-1-1,2 1 0,-2 0 1,1-1-1,-1 1-1,2-1 0,-2 0 0,2 0-2,-2 1 0,1-1-2,0 0 1,1 0 0,-2 0-1,1 0 0,1 1 2,-1-1-1,-1 0 2,3 2 0,-2-2 0,1 0-1,0 1 1,-1-1 1,1 0 2,0 1-1,0-1-1,0 2 1,-1-1 1,1-1-2,0 0 1,0 0-2,-1 2 0,0-2 0,0 1 0,1 0 1,-1-1 0,0 0-1,1 1 0,-1 0 1,1-1-2,-1 1 1,0-1 0,1 0 0,-1 0 0,1 0-2,-1 0 2,0 0-1,1 0 2,-1 0-2,1 0 1,-1 0 0,1 0-1,-1 0-1,1 0 0,-1 0 0,1 0-3,-1 0 1,1-1-2,-1 0 0,0 0 0,1 1-1,0-1-2,1 0 0,-1 1-2,-1-2-1,1 2 1,1 0-1,1 0 1,-1 0-1,1 0 2,-2 0 0,3 0 0,-1 0 1,1 0 0,0 0 0,0 0 1,0 0 1,1 0 2,0 0-2,2 0 2,-2 0 1,-1 0-3,3 0 0,0 0-1,-3 2 2,2-1-2,1-1 1,-2 1-2,1 1 0,1 0-3,-1 0-1,0 0 1,0 0-1,1 2-1,0 0 1,0 0-1,0 1 2,1 0-1,0 2 0,0-1 1,0 1 0,1-1 2,-1 2 0,2-1 1,-2 2 0,1-1 1,1 2 0,-1-1 2,0-1-1,0 2 1,0-1 2,1 1-2,0 2-1,0-2 3,-1 1-3,0-1 1,1 2 0,-1-2 1,1 0-2,-1 1 0,-1-1 0,1-2 0,-1 2 0,1 0-2,-1-3 0,0 1 0,0 0 0,0-1 0,-1 1 0,1-3-2,0 3 1,0-2-2,-1 1 1,0-2 1,1 1 0,-1 0-2,1-1 0,-1-2 1,0 2 0,1-2 1,-1 1-1,1-3-2,-1 2 2,0-3 0,0 0 0,0 1 0,0-1-1,0 0 1,0 0-1,0 0 0,0 0 0,0 0 0,0 0-1,0 0 1,1 2-3,-1-2 2,1 2-1,1-2 0,2 1 0,-2 0 1,1 0 0,1-1 0,-1 0 1,2 0-1,-1 0 2,1 0-1,1 0 2,-1 0 1,0 0 0,0 0 1,1 0 0,0 0-1,0 0 0,0 0 2,0 0-1,1 0 0,1 0-1,-2 0 2,1 0-1,0 0 0,1 0 0,-1-1-1,1 1 1,-1-1-1,2 0 1,-2 1 0,1 0 0,0-1 1,0 0 1,-1 1-2,1 0 0,-1-2 0,2 2-1,-2-1-1,1 1 0,-1-1 1,1 1 0,0-2 0,-1 1 0,1 1-1,0 0-1,-1-3-1,1 2 0,-1 0 1,1-1 0,-1 1-2,1-1 1,-1 1 2,2 0-1,-2-1-2,0 1 1,1-1-1,1 1-1,-1-1 0,0 1 1,0 0-1,0-1 0,0 1 0,0 0 1,1-1-1,-2 1 1,1 1-3,0 0 1,0-2-1,0 1 0,0 0-1,-1-1 2,2 1-1,-1 0 0,0-1-1,0 0 0,1 1 0,-1-1-1,1 0-1,0 1 1,-1-1 0,1 0 0,0 1 3,1-1 2,-2 0 0,1 0 0,1 0 3,0-1 1,-1 3 1,2-2 3,-2 1 0,1-1 1,0 0 2,0 1 0,0 0 2,0-1 2,-1 1 0,1 0-2,-1-1 0,1 2 0,-2-1 0,1 0 0,1 0 1,-1-1-2,0 1-2,0 0 1,-1-1 1,0 1-1,1-1-1,0 0 0,-1 2 1,0-2-2,1 1 1,-1-1 0,0 0-1,-1 0-1,2-1 1,0 1 0,-1 1 0,0-2-1,1 0 2,0 0-3,0 0 1,1 1 0,-1-1 1,-1 0-1,1 1-1,1-2 3,0 2-3,-1 1 1,1-1-1,-1 0 1,-1-1-1,2 1-1,-1 0 1,-1 1 1,2-1-1,-2 2-1,0 0-1,-1-1-1,2-1 0,-2 2 0,0-1 0,-1 1 0,2 0 0,-1-1 0,-1 1 0,0-2-1,1 2 0,0-1 0,-1 1-1,1-1 1,-1 0-1,1-1 0,0 1 1,0-1 0,-1 2-1,1-2 0,1 2-1,-2-2 0,1 1 1,0 0 0,-1 0-1,2-1 0,-1 2-1,-1-1 0,2 0 2,-1 1-1,1-3-2,-1 3 1,0 0-1,1-2 0,-1 1 0,0 0 0,0 1-2,1-1 2,-1 1 0,0-1 0,0 0 0,1 0-1,-1 1 1,-1-1-2,1 0 1,0 0 1,0 0 0,0 1 0,0-1-2,-2 1 2,2-1 0,-1 0 0,0 1 0,-1-2-2,1 2 0,-1 0 1,1 0-1,-1 0 0,0 0 1,1 0 1,-2 0-1,1 0 1,1 0-1,-1 0 2,-1 0-2,1 0 1,-1 0 2,1 0 0,0 0 0,0 0 2,-1 2 1,0-2 0,-1 1 0,1 0 1,-1-1 2,0 0-1,1 1 0,-1-1 0,-1 0 1,0 0 0,1 1 0,-3-1 0,0 0-3,2 0 1,-2 0 0,0 0 0,0 0 1,0 0-1,0 0 0,0 0 1,0 0-2,0 0 0,0 0 0,0 0 0,0 0-2,0 0 1,0 0 1,0 0 0,0 0-1,-1-2-1,0-2 0,1 1 0,-2 1-1,0-3 1,0 0 0,0 0-2,-1-1 0,-1-1-1,1-2 1,-1 0-1,0-2 1,0 0 0,2 1 1,-2-2 0,1 0-2,0-2 0,-1 2-1,1-1-1,0 1 2,0-2-1,0 2-1,1-2 0,0 1 1,-1-1-2,1 2-1,1 0 0,-1 0-3,1 0 1,0-1-3,-1 3 3,2 0 0,0-1-2,0 4 2,0-1 1,0 1 2,0 0 0,0 1 2,0 0 2,2 3 0,-2-1 2,0 1 0,0 0 0,0 3 1,0-2 1,0 2 3,0 0-1,0 0 0,0 0 2,0 0-1,0 0 0,0 0 0,0 0 0,0 0 2,0 0-2,0 0 3,0 0 0,0 0 1,0 0 1,0 0 0,0 0-1,-3-2 2,0 2-1,0 0 0,-1 0 1,0 0-1,-2 0 1,1 2-1,-3-2 2,0 1 0,0 0-1,0-1 0,-2 2 0,1-1-1,0 2 0,0-1 0,-1 0 0,0-1 0,0 1 0,0 0 1,0 1 0,-1-1-1,1 0 0,-1-1 0,0 1-1,1-2 0,-1 2 1,0 1 0,0-3-1,1 2 1,-1-2 0,0 1-2,0 0-1,0-1 0,2 1-1,-2 0 2,2 0-2,-1-1 1,-1 1-1,2 0 1,-1 1-1,-1-1 1,1 0-2,0 0-1,-1 1 2,1-1 0,-1 1 1,0 0-2,0 0 0,0-1 1,-2 2-1,2-1 0,-1 0 0,0 0-1,0 1 0,-1-1-1,2 0 0,0-1 2,-1 1 0,1 1-2,0-1 0,1 0 1,1-1 2,-1 1-2,2-1 1,-1 0 1,1 2-2,-1-3 0,1 1 0,0 1-1,1-1 1,-2 0-1,1 2 1,0-2-2,1 1 0,-2-1-3,1 1 0,-1-1 0,0 0 0,1 1-2,-1-1 2,-1 1-1,1-1 1,0 1-2,-1 0-2,0-2-1,0 2 0,0-1 1,0-1 1,0 0 0,0 1 2,0 0-1,2 0 1,-1 0 2,-1-1 0,2 0 2,-1 0 3,1 0 2,0 0 2,1 0 2,-1 1 1,1-1 2,-2 0 2,2 0 0,0 0 3,1 0-2,-2 0 2,1 0 0,0 0-2,1 0 3,-2 0-2,1 0 0,1 0 1,-1 0 0,0 0-3,0 0-1,0 0 1,0 0-2,1 0-2,-3 0 1,2 0-1,0 0 1,-1 0-2,0 0 1,0 0-3,1 0 0,-1-1 1,0 1-1,1 0 2,1 0 0,-1 0 1,-1 0 1,2 0 0,-1-1 0,0 1 1,1 0-1,0 0 1,0 0 0,0 0 1,1 0 1,-1 0-2,0 0-1,1 0 1,0 0-1,0 0-1,-1 0-2,1 0-1,-1 0-1,1 0 0,0 0-1,-1 0 2,0 0-4,0 0 3,0 0-1,1 1 0,0-1-1,0 0 0,0 0 1,-2 0 0,2 1 2,0-1-3,1 0-1,-1 0 1,0 0 0,-1 2-1,2-2 1,0 0-2,-1 0 1,1 1 0,-1-1 1,0 1-2,1-1 1,0 1 0,1 0-2,-1 0 2,1-1-1,0 0 0,1 0-1,0 2 0,-1-2 1,0 1-1,1 1-1,0-2 0,0 2 0,1-1-1,-1 1-2,1-1 0,-1 0-2,1 1 1,-1 1 1,1-1-2,-1 0 2,1-1 1,-1 2-1,1 0-1,-1-1 2,2 2 0,-1-1 1,0 1 0,0 1-1,1-1-2,-2 1 2,1 0-3,1 1-2,0 1 1,0-2-4,0 2 1,0 0-1,0 0-1,1 0-1,1 0-2,-2 1 0,1 1-2,0-1 2,0 1 0,0-1 2,1 3-1,-1-1 2,1-2 0,-1 3 0,1-2 0,-1 0 1,1 2 2,-1-2-1,0 0 3,1 2-1,-1-2 0,1 0 2,-1 1-1,1-1 2,-1-1 1,1-1-2,0 1 1,-1-1 2,0 0-2,0 0 3,-1-2 0,1 2 0,0-2 1,0 1 0,-1-1 0,0-1 0,0 1 0,0-1 1,0-2 0,0 1 0,0 0 1,0-1-2,0-2 0,-1 2 0,1-2 0,0 0 0,0 0 0,0 0-2,0 0 1,0 0-2,0 0-2,0 0 0,0 0-2,0 0 0,0 0-1,0 0-2,0 0 0,0 0-1,1 1 0,-1-1-1,2 1 1,0-1 0,0 2 1,1-2 0,0 0 1,1 0 0,0 0 2,2 0 1,0 0 1,1 0 1,1 0 1,0-2 2,0 2 1,1-1 0,0 1 0,1-1 0,0 1-1,1-1 0,1-1 0,-1 1-1,1 0 1,-1-1 0,1 2-2,1-3 1,-1 1-1,1 2-1,0-2 0,-1 1-2,2 0 0,-1-1 0,0 1 0,1-1 0,-1 2-2,0-3 0,-1 3 1,2-3-2,-2 1 0,1 1 0,-1-1-2,-1 0-2,2-1 1,-2 1 0,1 0 1,0 0-2,-1 1 2,2-2 0,-2 1 2,2-2 1,-1 1 3,0 1-1,1-1 3,-1-1 3,1 1 1,-2 0 2,2-1 3,0 1 2,0-1-1,-1 1 2,1-1 3,0 1-1,-1-1 1,0 1-1,1-1-1,-1 1 1,2-1 1,-3 0-2,1 2 1,1-2-1,-1 1 0,1 1-1,-1-1-1,0 0 0,1 1 0,-2 0 0,1 0-1,0-1 0,-1 2 0,0-1-2,-1 0 0,1 2 0,0-3-1,0 3-1,0 0 2,-1 0-3,0-2 0,1 1 0,-1 0 1,0 0-2,1 0 0,-1 0-1,0-1 0,1 2 0,0-3 0,-1 1 0,2 2 0,-2-1 0,0-1-1,2 1 0,-1 0-2,-1-1 1,2 0 0,-2 0 0,1 1-2,0-2 2,-2 2-1,2 0-2,-2-1 2,0 1-2,0-1 0,1 1-2,-2 0 1,1-1 1,1 1 0,-2 1 0,0-2 0,-1 2-1,2-2 0,-2 1 1,0 1-2,0-1 2,1 0-2,-2 0 2,1 0-2,0 0 2,1 1 0,-2-1-2,1 1 0,0-2 0,-1 1 1,2 1-2,-1 0 3,-1 0-3,1 0 1,1 0 0,-2 0 0,1 0 0,0 1 0,-1 1-1,2-2 3,-1 1-1,-1-1 2,1 0-2,1 0 3,-2 1-1,-1-1 1,-1 1 1,1-1 1,-2 0 0,1 0 1,-1 0 0,-1 0 0,-2 0 0,0 0-2,3 0 1,-3 0-1,2-1-1,-2 1-2,0 0 3,1-1 0,-1 1 0,2-3-2,-1 2 1,-1-2-1,0 1 1,0-1 1,-1-2-2,0 1 1,0-2 0,-1 0-1,1-1 1,-2-1 0,1 0-2,0-1 1,0 0-3,-1-1 0,0 0 0,0 0 0,0 0-2,0-1-1,1 1 1,0 0 0,0-1-1,0 0 0,-1 1 0,1-1 1,1 0-2,-2 1-1,2 0 2,1 0-2,-1 0 0,1 0 0,0 1 2,0 1 1,0-1-1,1 0 2,-1 1 0,1 0 2,-1 1 1,2 0 2,-2 0 2,1 2 0,-1-1 0,0 2 1,1 0 0,-1 0 1,0 0 1,1 2-1,-1-1 1,0 2 1,0 1 0,0 0-1,0 0 1,0 0-1,0 0 0,0 0 3,-1-3-1,1 3 2,0 0 1,0 0-2,-2 0 3,-1-1-1,0 1 2,-1-1-1,0 0 0,-1 0 1,0 1-1,-1 0 1,-1-1 0,0 1 0,1 0-1,-2 0 1,0 0 0,0 0 0,0 1 1,0-1 0,-2 1-1,1 0 2,0-1 0,-1 0 2,-1 1 1,1-1 1,-1 0 2,0 0 3,-2 0 3,2 0 1,-1 0 1,-2 0 0,2 1 1,-3-1 0,2 0 0,-1 0-1,0 0 0,1 0-1,-2 0 0,2 2-2,-1-2-3,1 1 0,0 0-1,0-1-4,1 3 0,-1-3-2,1 2-2,0 0 1,0 1 0,1-1-2,-1 0-1,1 0-2,-1-1-3,2 2-2,-1-1-1,-1 0-1,1 0-1,0 1-4,-1 0 0,1-1-1,-2 0 1,2 2-3,0 0 1,-1-2-1,1 3-2,0-1 1,-1 0 1,1 0-4,-1 1-8,2 0-11,-1-1-12,-1-1-22,2 2-21,0-2-27,-2 1-25,3-1-22,-1 1-18,-1-1-16,1-1-10,0 1-17,0-1-17,1 1 16,0 1 23,0-2 28,1 1 27,-1 0 27,1 0 22,0-1 20,2 2 18,0-1 14,0-1 11</inkml:trace>
  <inkml:trace contextRef="#ctx0" brushRef="#br0" timeOffset="190576.9004">6187 15094 1,'0'0'25,"1"1"8,-1-1 6,0 0 8,0 2 6,0 1 8,0-1 8,0-2 7,-1 3 9,1-3 10,0 0-8,0 0-24,-2 0-17,2 0-14,0 0-5,-2 0-4,-1 0-2,1-1 1,-1 0 1,1 0 1,0 1 1,-1-1 1,1 0 1,0-1 0,0 1 0,-1-1 0,1 2 0,0-2-1,0 0-3,0 1 0,-1-1-3,0 1 0,0 0-1,0-1 0,0 1 0,0 1-1,0-3 2,0 2 0,0 0 0,-1-1-1,-1 1 1,2-1 0,-1 1 0,-1 0 0,1 0 1,-1 0 2,1 1-1,-2 0 0,1-1 1,-1-1 0,1 2 2,0 0-1,0 0 2,-1 0 0,2 2 0,0-1 0,-1-1 0,1 0 0,-1 1-2,0 0-2,0 0-1,2 0 0,-1 1-2,0-1-1,0 0-4,1 1 1,-1-1-5,-1-1 1,2 3-2,-1-3-2,0 3-1,1-2-2,-1 0 0,-1 2-1,1-1-2,-2 0 0,2 0 0,0 2-1,-1 0 0,0 0 0,0-1 0,-1 2-1,0 2-1,0-2 1,0 1-1,0 0-1,-1 1 0,1 0 0,-1 1 0,1 1 0,0-1-2,-1-1-3,1 3-5,0-2-2,0 0-6,0 1-5,0-1-9,1 0-9,0-1-11,2 1-9,-1-2-12,1 1-10,1-1-7,0 1-6,0-2-8,4-1-3,0 2-20,0-2-21,2 2 2,0-2 12,2 1 16,1 1 17,1 0 16,1 0 14,1 0 14,1 2 11,1 1 9,0-1 8</inkml:trace>
  <inkml:trace contextRef="#ctx0" brushRef="#br0" timeOffset="191332.9436">6569 15383 4,'-3'-3'22,"1"2"4,-1 0 3,1 0 6,-1 0 4,0 0 5,1-1 5,-1 0 7,0 1 2,1 1 0,-2-1-7,2-2-15,0 3-6,-1-3-5,1 3-1,-1-1 0,1 0 0,0 0 2,0 0 1,-1 0 1,1 0 0,0 1 2,0 0 0,-2-2 1,4 2 1,-2-1 1,2 1 0,0 0 1,0 0 0,0 0 0,0 0 2,-2 0 0,2 0 1,-2 1 1,2-1-2,-2 2 0,1-1-2,1-1-3,-2 2-2,1 0-2,-1-1 0,2 2-4,-2 0-2,1-1-2,0 2-2,0-1-4,0 1-1,0 0-3,0 0 0,0 1-3,0 0 3,0-1-1,0 1 0,-2 1-2,3-2 1,-2 2-2,1-1-1,-1 2 0,1 0-1,0-2 0,-1 1 1,1 1-1,-1 1 0,1-2 1,-1 2 1,1-1 0,0 1 0,0 0 1,-1-2 0,1 2 1,0 0-1,0-1 1,0 1-1,-1-1 1,2 0-1,-1 1 1,-1 0-1,1-2-2,1 2 1,-1-1-3,0 0 0,0-1-1,1 1 0,0 1-1,0-2 0,0 2 1,0-2-1,0 1-1,0 0 1,0-1-2,0 1 0,-1 1 0,1 0 0,-1 0 1,0-1 1,1 1 2,0 0 2,-1 0 3,0 0 0,1-1 1,0-1 0,-1 1 1,0-2 2,0 2-2,1-2 4,-1-2 0,0 1 0,0 0-1,1-1-2,0 0-1,-1 1-2,0-1-2,0-1 0,1 1-2,0 0 0,0-3 0,-1 2 1,1-2-2,0 0 0,-1 1-2,1-1 1,0 0 1,0 0-2,0 0-3,0 0-5,0 0-4,0 0-6,0 0-9,0 0-8,0 0-10,0 0-7,0 0-8,0 0-7,0 0-4,1-1-5,0-1-4,0 0-5,1-1-8,-1 0-6,0-1-7,0-2-11,-1 1-7,2-1 6,-1-1 11,-1-1 13,1 0 13,0-1 13,-1-1 9,0-1 10,1 0 8,0 0 8,-1 0 7</inkml:trace>
  <inkml:trace contextRef="#ctx0" brushRef="#br0" timeOffset="192158.9909">6480 15390 24,'0'-3'32,"-1"2"5,1-2 7,0 3 6,0 0 6,0 0 8,0 0 8,-2-1 10,2 1 10,-1-2-4,-1 1-19,2 1-15,-1-1-12,1 1-7,-2-2-2,2 2 0,0 0 2,0 0 1,0 0 2,0 0 0,0 0 2,0 0-3,0 0-1,0 0-3,0 0-5,0 0-3,0 0-3,0 0-2,0 0-2,0 0-2,0 0-2,0 0 0,2 2-1,-2-2-1,1 1-1,-1-1 0,2 1 0,-2-1-2,1 2 1,-1-2 1,2 1-1,-1 2 1,2-3 2,-2 2 0,1 0 2,0 1-1,1 1 1,1-1 0,0 2 0,0-1-1,1 2 2,1 1-1,-1 0 0,0-1 0,1 3-2,-1-2-1,0 0-3,1 2 0,0 0-1,-1-1-2,0 3-1,1-2-1,0 0 0,0 1 0,-1 0 1,0 1-1,0-1 0,0-2 1,1 3 0,-2-2 1,1 0-2,-1-1 1,1 1-1,0-1 0,1 1 2,-1-1-2,0 0 0,1 1-2,-1-1 0,0 0-1,1 0-1,-1 1-1,1-1-1,0 1 1,-1-2 0,1-1 0,-1 1 1,0-1 0,0-1 0,1 0 0,-2 0 0,2-1 0,-2-1 2,0 1-1,-1-1 1,1 0 1,0-2-1,-1 2 1,0-1 0,-1-1-1,1 0 1,-1 1-1,-2-2 0,3 0 0,-3 0 0,0 0-1,2 1 1,-2-1-1,0 0 0,0 0 1,0 0-1,0 0 1,0 0 0,0 0 0,2 1-1,-2-1 0,0 0 1,0 0 0,0 0 0,2 0 1,1 0 1,-3 0-1,2 0 1,-2 0-1,2 0 1,0 2-1,0-2 2,1 1 0,-3-1-1,2 0 0,1 0 2,-1 2-2,-2-2 1,3 0 0,-1 0-2,-2 0-1,2 1 2,0 0-1,-2-1 0,2 0-1,-2 0 0,3 1 0,-3-1-1,2 1 0,0 0 0,-2-1 0,2 0-1,-2 0 1,3 1 0,-3-1 1,2 1-2,-2-1 0,3 1 1,-3-1 0,2 0 0,-2 0 0,0 0-1,2 1 0,-2-1 1,0 0-1,3 0 0,-3 0 0,0 0 2,2 0-1,-2 0-1,0 0 1,0 0-1,0 0 0,2 0 0,-2 0 0,0 0 0,0 0 0,0 0 0,0 0 1,0 0 0,0 0 1,0 0 0,0 0 0,0 0-1,0 0 1,0 0 0,0 0 0,0 0 1,0 0 0,0 0-1,0 0 3,0 0-3,0 0 0,0 0-1,0 0 1,0 0-2,0 0 0,0 0-2,0 0 1,2 0 1,-2 0-1,1-1 0,1 0 0,-1-1 0,1 1 1,-1-1 0,0 0 0,1 0 0,-1-1 0,2-1 2,0 1 0,-1-2 2,0 1 0,1-2 3,-1 2 2,0-3 2,0 1 3,1-1 0,-1-1 3,1 0 0,-1 0 1,0-2 3,0 0 2,2 1 1,-2 0 1,0-1 2,0-1 0,0 0 0,1 1-1,-1-1-1,0 0 0,0 0 1,-1 1 0,1-2 1,-1 1 0,1 0 0,-1 0 0,1-1-2,-2 1-1,1 1 0,0-2-4,-1 3 0,2 1-1,-1 0 0,0 1-3,-1 1-3,1 1-3,-1 1 0,0 0-1,0 1-1,0 2-2,0 1 0,0 0-2,0 0-1,0 0-2,0 0-2,0 0-16,0 0-21,0 0-21,0 0-19,0 0-25,0 0-22,0 0-22,0 0-19,0 0-38,2 2-38,0 1-5,-1 1 11,2-1 22,-2 1 27,1 0 30,0-1 27,-1 3 25,1-3 20,0 1 18,0-2 16,0 3 12</inkml:trace>
  <inkml:trace contextRef="#ctx0" brushRef="#br0" timeOffset="193232.0523">7093 15395 18,'0'0'36,"0"0"10,0 0 9,0 0 10,0 0 10,0 0 10,0 0 12,0 0 11,0 0 14,0 0 16,0 0-14,0 0-41,0 0-26,0 0-18,1 2-11,-1-2-4,0 3-3,0-1 0,0 1 0,0 0 0,-1 1-1,1-1 2,0 1-1,-1 1-1,0 0-3,1 0-3,-1 2-1,1 0-1,0 0 1,0 0 0,-1 1 2,1 1 1,-2-1 0,1 2 2,1 0-1,0-1 2,0 0-1,-1 0 1,1 2-1,-1-1 0,0 0-1,1 0-2,0 1-3,-1-1-3,0 2-2,0-1-2,1 0-2,-1 0-1,0 0-2,1 0-1,-1 0-1,0 1 0,0-3 0,1 3 0,-1-1 0,0 0 1,0 0 1,1-2 2,-1 0 1,0 2 1,0-3 1,1 2 2,-1-2 0,1-1 1,-1 1 1,0 0-1,1-2 1,0 1 1,0 0-2,-1 0 1,1-2 0,-1 2 1,1-2-1,0 0 0,-1 0 0,1-1-1,0-1-1,0 1 0,0-1-1,0-2 1,0 2 0,0-3-2,0 0-1,0 0 1,0 0-2,0 0 0,0 0-1,0 0-1,0 0 0,0 0-1,0 0 0,0 0 0,0 0 0,0 0 0,0 0 0,0 0-1,0 0 0,0 0 0,0 0-1,0 0-1,-1-3 1,1 3-1,0-3 1,0 1 1,0-1-2,0-1 2,-1 0-2,1-1 0,0 0 0,-1-2-1,1 1 0,-1-3-2,-1 1-1,2-3 0,-1 1 0,0-1-3,0-1 1,1-2 2,0-1 1,-1 1 2,0-1 1,0-2 2,1 0 2,0 2 1,0-2 2,0 0 2,0 0 1,0 1 3,0 0 1,0 1 2,0 0 0,-1 2-2,1 0 0,0 1-2,0 2-1,0-1 0,0 2-1,0 0 1,0 2 1,0 1-1,0-1 0,0 3 1,0-1 1,0 2 1,0-1-1,0 1 0,0 0 1,0 1 1,0 0-1,0-1 2,0 3-2,-1-3 0,1 3-1,0-2 0,0 0 0,0 0-3,0 2 1,0-3 0,0 3 0,0-2-1,0 2 0,0 0-1,0-1 0,0 1-2,0 0 2,0 0-2,0 0 1,0 0 0,0 0-2,0 0-1,0 0 1,0 0-1,0 0 0,0 0 0,0 0 2,0 0-1,0 0 0,0 0 1,0 0 1,0 0 0,0 0 0,0 0 2,0 0 0,0 0 0,0 0 1,0 0 0,0 0 1,0 0-2,0 0 1,0 0-1,0 0 1,0 0-2,2 0-1,-1 3 1,1-3-1,1 3 0,0-1 0,-1 1-3,1 1-1,0 0 0,1 0-1,0 2 0,0 1 0,1-1-1,0 1-1,1 1 0,-1 0-2,0 1-1,1-1-1,1 2-2,-1-2 0,0 2 0,0-1 0,0 1-1,-1 0-1,2 0 0,-1-1-1,0 1 1,0-1-1,1 0-2,-1-1 1,0 2-1,0 0 2,-1-3-3,0 1 3,1 0-1,0 0 1,-1-1-1,0 1-1,0-2 1,1 0 1,0 1 0,-1-1 0,1 0 0,0-1 2,-1 2 0,2-3 2,-1 1 0,-1 1 1,1-1 0,-1 0 1,1-1 0,-1 1 2,1 0 0,-1-3 0,-1 3 2,1-3 0,0 1 1,-1 0 0,0 1 0,-1-4 1,0 3-1,0-1 1,-1 0 0,1-1 1,-1 1-1,0 0 0,-2-2 0,3 0 0,-3 0 0,3 1-1,-3-1 0,0 0 0,2 1-1,0 0-1,-2-1 1,2 0-1,-2 0 0,3 0 1,0 0-1,-1-1-1,1 0 3,0 0-1,0 1 1,1-2 0,0 0 0,0 1 0,-1-1 1,1 1-1,0-2 3,0 2-1,1-3 1,-1 1 2,0 0 1,0-1-1,-1 1 1,1-2 0,0 1 2,-1-1 2,0-1 4,0 0 5,-1-1 4,0-1 2,1-1 2,-1-2 3,0 2 2,0-3 1,-1 1 1,1 0 1,-2-3 2,1 2-1,0 1 0,0-1-3,-1 0-3,0 1-3,0 0-5,0 2-4,0 0-1,0 0-7,0 1-5,0 1-12,1 2-8,-1-2-13,1 2-14,0 1-21,-1 0-27,1 1-20,0 1-15,-1-1-16,1 2-14,1-2-18,-2 1-17,0 2-12,2-3-4,0 0 14,0 0 21,-2 3 24,1-3 23,1 0 23,-2 3 20,1-5 17,-1 5 13,0 0 12,0-5 9</inkml:trace>
  <inkml:trace contextRef="#ctx0" brushRef="#br0" timeOffset="194998.1533">6378 15458 21,'0'0'28,"0"0"6,0 0 5,0 0 4,0 0 7,1-1 5,-1 1 7,0 0 7,0 0 4,2 0-3,1 1-12,-1-1-19,-1 1-9,1 1-7,0-1 2,-1 1 2,0 0 3,0 0 7,-1-2 5,0 2 5,0-2 4,0 0 4,0 0 4,0 0 3,0 3 2,0-3 3,0 0 2,0 0 1,0 0-1,0 0-2,0 0-4,0 0-4,0 0-6,0 0-5,0 0-8,0 0-6,0 0-7,0 0-6,0 0-5,0 0-4,0 0-4,0 0-3,0 0-2,0 0-3,0 0-1,0 0-2,0 0 2,0 0-2,0 0 0,0 0 2,0 0 0,0 0 1,0 0 0,0 0 0,0 0 0,0 0 0,0 2 0,0 0 1,0-2 1,0 2 0,0 1-2,0-1 2,0 1-1,0 0 0,0-1-1,0 1 0,0-1-3,0-2-2,0 2-4,1 0-6,-1-2-10,1 3-11,0-3-10,1 3-11,0-2-7,1 0-6,0 1-8,1 0-7,0 1-6,0-1-6,3-1-1,-2 1-1,0 0-2,0 1-2,0-1-7,-1 0-5,2 1 7,-2 0 10,0-1 13,-1 1 11,0 0 11,0 0 11,-1 0 9,0-1 7,0 1 7,-2-3 6</inkml:trace>
  <inkml:trace contextRef="#ctx0" brushRef="#br0" timeOffset="195110.1597">6486 15575 20,'1'2'26,"0"1"6,-1 0 6,1 0 5,0 1 6,0-1 6,-1 0 8,1 0 8,0 0 1,-1-1-4,0 2-10,0-1-12,0 0-10,0 1-7,0-2-5,0 3-3,-1-2-3,0 1-3,1-2-6,0 2-5,-1 0-9,1 1-9,-1-1-16,0-1-18,-1 2-18,1-1-15,-1 2-3,1-1 3,-2 1 7,2 0 6,-1-1 8,1-1 7,0 3 9,0 0 7,1-1 7</inkml:trace>
  <inkml:trace contextRef="#ctx0" brushRef="#br0" timeOffset="197188.2786">6197 12218 9,'-4'3'17,"0"-1"14,1 0 7,-1 0 6,0 1 8,0-3 10,0 3 11,1-1 13,0-1 14,0 0 17,0 0-4,0-1-21,0 2-10,1-2-7,0 0-3,-2 0 1,4 0 3,-2 0 1,2 0 1,0 0 0,-2 0-1,2 0-1,0 0-3,0 0-1,-2 1-1,2-1-1,0 0-1,0 0 0,0 0-1,0 0-1,0 0 0,0 0-1,0 0-1,0 0-2,0 0-4,0 0-3,0 0-4,0 0-7,0 0-5,0 0-7,0 0-4,0 0-8,0 0-4,0 0-6,0 0-4,0 0-5,0 0-2,0 0-5,0 0 1,0 0-3,0 0 1,3-1 1,0 1 0,1-2 0,0 2 1,0-1 2,2 1-1,-1-2 2,1 2 1,1-2 0,0-1 1,0 3 0,-1-1 2,3-1-2,-2 1-1,1 0 0,0-1 0,1 0-2,0 0-1,0 1 1,1-1-2,0 0 0,0-1-1,3 1-1,-2 0-2,0 0 0,2 1 0,-1-2-2,0 0 0,0 2 1,0-2 2,1 1 3,-1 1 1,0-1 2,-1 2 1,-1-2 1,2 0 4,-2-1-1,0 2 3,1-1 2,-2 0 2,1 0 2,0-1 3,-1 2 0,-1-2-1,1 2-2,0-2 2,-2 1-2,0 0 0,0 2 0,0-2-1,-1 1-1,-1-1 1,0 1-2,-1 0-1,1-1 0,-1 1-2,-1-1 0,0 2 0,-1-1-3,0 0 2,0 1-2,0 0-1,-2 0 2,3-2-1,-3 2-2,0 0 0,1-1-2,-1 1 0,2-2-2,-2 2-5,0 0-11,0 0-8,0 0-13,0 0-11,0 0-16,0 0-22,0 0-28,0 0-26,0 0-22,0 0-19,-3 2-10,3-2-29,-4 1-27,0 2 7,-1 0 23,0 0 27,-2 2 27,0 0 27,0 0 23,-1 2 23,-1-3 20,0 3 17,1-1 13,-3 0 12</inkml:trace>
  <inkml:trace contextRef="#ctx0" brushRef="#br0" timeOffset="197718.3089">6075 12415 12,'-7'2'27,"1"0"6,-1 0 6,1 0 8,0 1 7,1-1 9,-1-1 10,1 1 11,0 0 15,0 1 0,1-1-12,0-1-9,0 1-9,1-2-7,-1 2-1,0-1-2,1 1-1,0-1-1,0 0 2,0-1-1,1 2-1,0-2-1,0 1-3,-1-1-3,1 1-1,2-1 0,-2 1 0,2-1-1,-2 1 3,2-1 0,0 0 3,0 0 0,-4 0 1,4 0-1,0 0-1,0 0-2,0 0-3,0 0-4,0 0-6,0 0-5,0 0-7,0 0-4,0 0-6,0 0-4,0 0-4,0 0-3,4 0-4,0 0-1,1 0-1,0-1-1,1 0 0,0 1 1,3-1 1,-1 1 1,2-1 3,0 1 1,1-2 1,0 2 1,1-1 1,0 0-2,1 1 1,-2 0 0,1 0 0,1 0-2,0 0-1,0 0-1,-1 0 0,1 0 0,0 0-2,-2-2-1,2 2-2,-1 0-2,0-1 1,1 1 0,0 0 0,-1 0 0,1-2-1,1 2 0,-2 0-1,1-1 1,0 0-2,1 1 1,-1-1 1,0 0 2,1 0 2,-2 1 0,1-1 1,0 0 1,-2 0 2,2 1 0,-2-1 1,-1 0 0,1 0 2,-1 1 1,-1-1 0,1 1 2,-1-3-1,-1 3 0,-1-2-1,2 0 1,-2 1-1,0-1 0,0 0-2,-1-1 2,0 3 0,-2-3-1,1 1 2,-2 0-3,1-1 1,0 1-1,-1 1-1,-1 0 1,0 1-3,-2 0-2,0 0-1,0 0-5,0 0-10,0 0-9,0 0-10,0 0-11,0 0-9,0 0-12,0 0-11,0 0-20,0 0-22,0 0-19,0 0-13,-1 2-9,0 0-6,0 1-8,-2 0-8,0 1 5,0-1 11,0 1 18,-3 0 20,0 0 19,0 0 18,-1 0 18,-1 0 17,1 1 13,-2-1 9,-1 0 8</inkml:trace>
  <inkml:trace contextRef="#ctx0" brushRef="#br0" timeOffset="198131.3325">6070 12654 25,'-6'3'31,"-1"0"6,0 0 7,2 0 8,0-1 9,0 1 9,1-1 14,0 0 14,0 0 17,1 0-2,1-1-18,0-1-12,2 0-9,0 0-4,-2 3-1,2-3 1,0 0-1,0 0-1,0 0-2,0 0-4,0 0-5,0 0-8,2 1-7,0-1-5,0 1-5,1-1-3,3 0-3,-2 0-1,2 0-3,1 0 0,-1 1 0,3-1 0,-1 0 0,1 0 2,1 0 1,-1 0 1,1 0-2,1 0-3,-2 0-1,2 0-1,0 0-2,0 0-1,0 0 0,1 0-1,0 1-1,0-1-2,1 0 0,-1 0-3,1 0-1,-1 1-1,1 0 1,0-1-1,-1 1-2,3-1 1,-2 0-4,1 1 2,1 0-3,0-1 1,-2 1 2,2 0 1,-2 0 0,2-1 2,-2 0 2,0 1 0,2-1 0,-3 1 2,1-1 1,-1 0 0,0 0 2,-1 0-1,0 0 2,-1 0-1,-1 0-1,-1 0-1,1-1 0,-1 0-2,-1 1-2,-1-1-1,-1 0 0,-1 0-4,1 0-3,-2 0-6,0 1-5,-1-1-6,-2 1-9,2-1-9,-2 1-9,0 0-20,0 0-25,0 0-21,0 0-15,0 0-12,0 0-6,-2 2-7,-1 0-3,0 1-16,-1-1-11,-1 1 7,0-1 17,-1 2 21,-1-1 19,0 0 21,0-1 20,-1 1 16,1 0 12,0-1 10,-2 0 8</inkml:trace>
  <inkml:trace contextRef="#ctx0" brushRef="#br0" timeOffset="198592.3589">6127 12917 5,'-8'4'27,"1"0"4,0-2 7,0 3 7,0 0 7,0-3 7,1 1 10,0 1 11,0-1 12,1-1 4,-1 0-2,0-1-9,2 0-13,0 0-5,1 0-1,0 0 0,0 0 3,0-1 3,1 1 4,2-1 3,0 0 1,-3 1-2,3-1 1,0 0-7,0 0-9,0 0-7,0 0-8,0 0-9,0 0-4,0 0-8,0 0-5,3 0-5,0 2-4,1-1-5,0 0-3,2 0-3,1 1-2,1-2 0,0 3 1,1-3 1,0 1 3,3 1 2,-2-1 2,2 0 1,0 1 2,0-2 1,1 1 0,-1 0 2,3-1 0,-2 2 1,2-1 1,-1-1 2,1 0-1,0 1-1,1 0-1,-1-1 0,1 0 0,0 0-1,0 0-2,0 0 1,1 0-1,-2-1 3,1 0 4,0 1 1,-1 0 2,0-1 0,1-1 3,-2 2 0,1-1 2,-1 0 2,0-1-1,-1 1 1,0-1 1,-1 0-2,-1 2 0,0-3-3,-1 3-3,-1-2-4,0 0-1,-1 1-4,-2-1-3,1 0-1,-1 1-1,0-1-2,-2 1 0,0 0 0,-1 1-3,-1 0-1,1-1 2,-1-1-3,-2 2 1,0 0-2,0 0-1,0 0-4,0 0-6,0 0-9,0 0-10,0 0-23,-2 0-28,2 0-24,-3 0-22,-1 0-17,-1 0-14,1 2-8,-2-1-4,0-1-7,-1 0-4,0 2-14,-1-1-11,0 1 12,0 0 23,0 0 26,-1-1 25,0 1 24,0 0 18,1 1 15,-2 0 14,2 0 9,-1 0 8</inkml:trace>
  <inkml:trace contextRef="#ctx0" brushRef="#br0" timeOffset="199028.3838">6122 13097 17,'-7'4'28,"2"-1"5,1-1 6,-1 0 6,1 1 8,1-1 10,0 0 9,0 1 12,0-3 15,0 1-3,1 1-16,2-2-9,-2 0-7,2 0-3,0 0 0,-2 1 1,2-1 0,0 0 2,0 0-1,-2 1 0,2-1-2,0 0-3,0 0-4,0 0-5,0 0-3,0 0-4,0 0-4,0 0-5,0 0-4,0 0-3,0 0-3,0 0-2,0 0-2,3 0-1,0-1-3,1 1-1,1 0 0,0-1-2,1 1 1,1 0-1,1 0 1,1 0 0,0-2 1,1 2 2,1-1-1,0 1 1,2 0-1,-1 0 0,0 0-1,2 0 1,-2 0-2,3 0-1,-2 0 0,1 0-2,0 0 0,0 0 0,1 1-1,0-1-1,0 2 0,-1-2 0,1 0 1,-1 0 1,0 0 3,0 0-1,1 0 3,-2 0 0,1 0 3,0 0-1,-1 0 1,0 0 1,-1 0 1,1 0 1,-2 0 1,1 0-2,-2 0-2,0 0 0,0 0-1,-1 0-2,-1 0-4,-1 0 1,1-2-1,-2 1-2,0 1 1,-1 0-2,-1 0-2,-1 0 0,1 0-1,-1 0-1,-1 0-2,-2 0-2,0 0-3,0 0-5,0 0-7,0 0-7,0 0-7,0 0-20,0 0-24,0 0-23,0 0-20,-4 0-17,-1 0-14,1 1-6,-1 1-5,-2-1-10,0 0-10,-3 1-2,2-1 1,-1 1 17,-2 0 19,1 0 23,1-1 23,-2 0 19,2 2 16,0-1 13,0 1 11,0 0 8</inkml:trace>
  <inkml:trace contextRef="#ctx0" brushRef="#br0" timeOffset="199460.4085">6085 13262 19,'-6'2'29,"0"0"5,0 0 6,1 1 7,-2-2 8,3 1 8,-1 0 9,1 0 12,0 0 14,1-2-4,0 0-17,0 0-10,-1 2-8,2-1-2,0-1-1,2 0 1,0 0 1,-2 0 1,2 0 1,0 0-1,0 0 0,0 0-3,0 0-6,0 0-5,0 0-6,0 0-4,0 0-5,0 0-5,0 0-5,0 0-2,0 0-3,0 0-3,2 1 0,1 0-2,2-1 0,-1 2-1,1-2-1,2 1 1,0-1 1,1 1 1,1 0 2,0 0 2,2 0 0,-1 0 2,0 1 0,2-2 1,0 2-2,-1-2-1,2 0-1,-1 1 1,1 1-1,0-2 0,-1 0 0,3 1-3,-2 0 1,1-1-2,0 1-1,0 0 0,0 0-1,1-1 0,-1 1-3,1 0 2,-1-1-2,1 1 2,-1 0 0,2-1 1,-2 0 0,1 2 2,-1-1-1,-1-1 2,1 0 1,-1 0 0,0 0 0,-1 0 1,0 0 2,-1 0-1,-1 0-2,1 0 2,-2 0-2,0 2 0,0-2-1,-2 0-1,0 0 0,-1 0 0,-1 0-2,1 0-2,-1 0 0,-1 0 0,-1 0-3,-1 0-3,-2 0-7,0 0-6,0 0-9,0 0-9,0 0-8,0 0-16,0 0-19,0 0-23,0 0-21,0 0-17,0 0-12,0 0-28,0 0-27,-3 2 4,-1-1 17,0 1 21,-2 0 21,1-1 22,-1 1 18,-1 0 19,1-2 16,-2 3 15,1-1 12</inkml:trace>
  <inkml:trace contextRef="#ctx0" brushRef="#br0" timeOffset="199914.4345">6059 13496 17,'-7'0'29,"1"0"5,1 1 8,1 0 6,-1-1 9,2 1 9,-1 0 11,2 0 12,2-1 15,-3 0-2,3 0-15,0 0-11,0 0-9,0 0-4,0 0-4,0 0-3,0 0-3,0 0-2,0 0-2,0 0-4,0 0-3,0 0-4,3 1-7,-1 0-3,2 1-3,-1-2-4,1 0-2,1 3-2,1-3 0,0 2 0,2 0 0,-1-1 3,1-1 1,1 2 1,1 0 2,0-2 0,0 1-2,2 0 1,-1 0-2,2-1-1,-1 1 1,0-1-1,2 0 0,-2 0 0,3 0-1,-2 0 0,1 0-4,0 0-2,1 0-2,-2 0-2,2 0-2,-1 0-1,0 1 0,0-1 0,-1 0-2,2 0 1,-3 0 0,2 0 0,-2 0 1,1 0 0,-1 0 2,0 0-1,0 0 2,-1-1 2,0 1 1,0-1 2,-1 1-1,0 0 1,0 0-1,-1-1 1,-1 1-1,1 0-1,-2-1 1,1 1-3,-1 0 0,0 0 0,-1 0-2,0 0-2,-1 0 0,0 0-4,-1 0-4,1 0-8,-2 0-10,0 0-10,-1 0-15,-2 0-21,2 0-26,0 1-20,-2-1-14,3 1-30,-3-1-30,0 0-11,0 0 2,0 0 17,-2 3 19,0 1 22,-1 0 22,-1-1 18,0 0 18,-2-1 16,1 1 16,-1 1 11</inkml:trace>
  <inkml:trace contextRef="#ctx0" brushRef="#br0" timeOffset="200350.4594">6184 13624 14,'-6'0'27,"-1"1"4,1 0 5,0-1 7,1 1 5,-1 1 8,0-2 7,1 2 7,1-2 4,-1 2-1,1-1-10,-1 0-16,0 1-9,2-1-4,-1 0-2,0 1 1,1-2 1,0 2 2,0-1 2,0 1 3,1-2 2,0 2 3,-1 0 2,1-1 3,2-1 0,-2 2 3,1-1 1,1-1 2,0 0-1,-2 1 1,2-1-1,0 0-1,0 0-4,0 0-3,0 0-4,0 0-6,0 0-5,0 0-5,0 0-5,0 0-4,0 0-4,2 0-4,1 2-3,0-2-3,1 0-1,1 0-2,1 0-1,0 0-1,2 0 0,1 0 1,0 0 2,0 0 1,3 0 3,-1-2 1,0 2 2,2 0-1,-1-2 0,2 1-2,-1-1 1,3 1-2,-2 0 0,1-1-1,0 2 1,1-3-2,-1 1-1,1 0-2,-1 1-1,0 0 0,0-1 1,0 1 2,-1-1 0,1 1 2,-2-1 1,0 2 0,0-3 2,-1 3 2,1-2-1,-2 1 2,-1-1 1,1 1 0,-1 0 1,-1 0-3,0 0 2,-1 0-2,-1 1 0,0-1 0,0 0-2,-1 1-2,-1-2 0,0 2 0,-2 0-5,1 0-4,0 0-7,-1 0-7,-1 0-9,-2 0-10,2 0-17,-2 0-20,3 0-19,-3 0-15,2 0-13,-2 0-9,1 0-19,-1 3-22,0-3-7,0 0 2,-2 4 14,-2-1 19,1 1 19,-4-1 20,2-1 18,-1 1 18,-1 1 13,0-1 12,0-3 10</inkml:trace>
  <inkml:trace contextRef="#ctx0" brushRef="#br0" timeOffset="201911.5487">6182 13769 6,'-3'2'27,"-1"-2"5,1 1 5,1-1 8,2 0 7,-2 0 7,2 0 11,-3 0 11,3 0 12,-3 0 10,1-1-6,2 1-21,0 0-13,0 0-9,0 0-5,0 0-2,0 0-1,0 0-3,0 0-2,0 0-2,0 0-4,0 0-4,0 0-4,2-1-4,1 0-3,0 0-4,1 0 0,2 0 0,-1-1 2,1 2 3,0-2 1,2 2 3,1 0 1,0-3 0,0 3 1,2 0-2,-1-2 0,2 2-1,0-1-2,-1 0-1,0 1-1,2-2-1,-2 1-3,1 0-3,0 0-3,-1 1 0,2-3-2,-1 3 3,0-1-2,0 0 4,0-1-1,0 1 2,0-1 2,1 0 1,-1 1 1,0 0 2,1-1 2,-1 1 0,1 1 2,-1 0 3,0-1-3,1-1-1,-1 2 0,0 0-1,0 0 0,-2 0-2,1 0-1,-1 0-3,0 0 0,0 2-2,-2-2-2,1 0 1,-1 1-2,-1-1 0,-1 0 0,0 0 0,-1 0 0,1 1 0,-2-1-1,0 0 0,-1 1 0,0-1 3,-1 0-1,0 1 1,-2-1 0,0 0 2,3 0 0,-3 0 1,0 0-2,0 0 2,2 0 0,-2 0-1,0 0 1,0 0 2,0 0 1,0 0-1,0 0 2,0 0 0,0 0 1,0 0 0,0 0 2,0 0-1,0 0 0,0 0 2,0 0-1,0 0 0,0 0 1,0 0-1,0 0-1,0 0 3,0 0-3,0 0 0,0 0-3,0 0 1,0 0-2,0 0-1,0 0 1,0 0-2,0 0-1,0 0 0,0 0-2,0 0-1,0 0 0,0 0-1,0 0 1,0 0 1,0 0-2,0 0 1,0 0-1,0 0 0,0 0-2,0 0 1,0 0-1,0 0 0,0 0-3,0 0 2,0 0-1,0 0 0,0 0-1,0 0-2,0 0 3,0 0-4,0 0 4,0 0-2,0 0 2,0 0-4,0 0 3,0 0 2,0 0-1,0 0-1,0 0 0,0 0-1,0 0 2,0 0-2,0 0 1,0 0-2,0 0 0,0 0 0,0 0-2,0 0 1,0 0-2,0 0-1,0 0 0,0 0 0,0 0 2,0 0-1,0 0 3,0 0-3,0 0 1,0 0-1,0 0 0,0 0 1,0 0-1,0 0 2,0 0-2,0 0 2,0 0-1,0 0 0,0 0-1,0 0-1,0 0 0,0 0 0,0 0 0,0 0 0,0 0 0,0 0 0,0 0 0,0 0 0,0 0-1,0 0-1,0 0 1,0 0 1,0 0-1,0 0-1,0 0 1,0 0 0,0 0-2,0 0 2,0 0-1,0 0 1,0 0 0,0 0 1,0 0 0,0 0 0,0 0 0,0 0-2,0 0 2,0 0 0,0 0 2,0 0-2,0 0 1,0 0 0,0 0 1,0 0-2,0 0 1,0 0 2,0 0-2,0 0-1,0 0 1,0 0 1,0 0-2,0 0 0,0 0 0,0 0 0,0 0 0,0 0 0,0 0 0,0 0 1,0 0-1,0 0 0,0 0 0,0 0 0,0 0 0,0 0-1,0 0-1,0 0 2,0 0 0,0 0-1,0 0 0,0 0 1,0 0-3,0 0 2,0 0-1,0 0 2,0 0 0,0 0-1,0 0 0,0 0 1,0 0 0,0 0 0,0 0 0,0 0 0,0 0 0,0 0 0,0 0 0,0 0 0,0 0 0,0 0 0,0 0 0,0 0 0,0 0 0,0 0 0,0 0 0,0 0 0,0 0 0,0 0 0,0 0 0,0 0 1,0 0 0,0 0-1,0 0 2,0 0-1,0 0 3,0 0 0,0 0 0,0 0 1,0 0 1,0 0 2,0 0 1,0 0-1,0 0 3,0 0 0,0 0 0,0 0 2,0 0-1,0 0 2,0 0 0,0 0 0,0 0 1,0 0 0,0 0-1,0 0 0,0 0-1,0 0-2,0 0 1,0 0 1,0 0-1,0 0-4,0 0 1,0 0-3,0 0 1,0 0-2,0 0-1,0 0-1,0 0 0,0 0 0,0 0 1,0 0-1,0 0 0,0 0-1,0 0-1,0 0 1,0 0 2,0 0-1,0 0 0,0 0 0,0 0 3,0 0-1,0 0 2,0 0-2,0 0-1,0 0 2,0 0-1,0 0 1,0 0-2,0 0-1,0 0 0,0 0 2,0 0-2,0 0 0,0 0-1,0 0-1,0 0 2,0 0-3,0 0 0,0 0 2,0 0-2,0 0 0,0 0 0,0 0 0,0 0 0,0 0 1,0 0-1,0 0 0,0 0 0,0 0 0,0 0 0,0 0 0,0 0 0,0 0 0,0 0 0,0 0 0,0 0 0,0 0 0,0 0 0,0 0 0,0 0 0,0 0 0,0 0 0,0 0 2,0 0-2,0 0 0,0 0 1,0 0 1,0 0-1,0 0 1,0 0-2,0 0 3,0 0-3,0 0 0,0 0 0,0 0 0,0 0 0,0 0 0,0 0 0,0 0 0,0 0-3,0 0 1,0 0 1,0 0 1,0 0-2,0 0 2,0 0-1,0 0 1,0 0 0,0 0-2,0 0 2,0 0 0,0 0 0,0 0 0,0 0 0,0 0 0,0 0 0,0 0 0,0 0 0,0 0 0,0 0 0,0 0 0,0 0 0,0 0 0,0 0 0,0 0 0,0 0 0,0 0 0,0 0 0,0 0 0,0 0 0,0 0 0,0 0-1,0 0-1,0 0 2,0 0-3,0 0 2,0 0-1,0 0 1,0 0-1,0 0 0,0 0-1,0 0 0,0 0 2,0 0-1,0 0 1,0 0 1,0 0-2,0 0 2,0 0 0,0 0 0,0 0 0,0 0 2,0 0-1,0 0 1,0 0-1,0 0 2,0 0-1,0 0-1,0 0 1,0 0 0,0 0-1,0 0 2,0 0 2,0 0-2,0 0-2,0-3 1,0 3-1,0 0 1,0 0 1,0 0-2,0 0 1,0 0-1,0 0 1,0 0 0,0 0-1,0 0 1,0 0-2,0 0 0,0 0 0,0 0 0,0 0 0,0 0 0,0 0 0,0 0 0,0 0 3,0 0-3,0 0 0,0 0 0,0 0-3,0 0 1,0 0 2,0 0 0,0 0-1,0 0-1,0 0-1,0 0-5,0 0-4,0 0-5,0 0-8,0 0-7,0 0-8,0 0-9,0 0-7,0 0-10,0 0-9,0 0-9,0 0-10,0 0-9,0 0-7,-2 0-6,2 0-8,0 0-14,0-3-20,-1 1-6,0 0-5,1 0 3,0-1 3,0 0 2,0-1 6,0-1 1,0 0 1,0 1-7,0-3-8,0 1 11,-1-1 18,1-1 22,-1 0 23,0-1 16,0 0 14,-1-1 12,0-1 9,0 0 8,0-2 8</inkml:trace>
  <inkml:trace contextRef="#ctx0" brushRef="#br0" timeOffset="204019.6693">12876 12291 4,'0'0'26,"-2"-2"6,2 2 6,0 0 8,0 0 6,0 0 9,-1 2 10,-1 0 10,1-2 14,-1 3 3,1-3-4,-2 1-10,1 1-17,0 0-8,0 0-6,-1 0-3,0 1-1,1-1 0,0 0 1,-1 1-3,0 0 1,0 1-4,1-1-5,-1 1-2,0 0-3,0 0-5,-1 0-4,0 2-2,1 1-2,0-2-2,0 2-1,0 1-1,0 1 0,0-1 0,0 1-1,1 0-1,-2 0-2,2 1 0,1-2 1,-1 2-2,1-1 0,0-2 1,0 2 0,1-2-1,0 0-1,0 0-1,1 0-2,0-1-2,0-1-1,1 0-2,-1-2-2,1 2 0,2-1-1,-2-1-1,2 0 0,1-1-1,-1 1-1,1-1 1,1 0 0,2 0 2,-1 0 0,1-1 1,1-1 2,2 0 2,-1 0 0,1 0 1,0 0 1,0-1 1,1-1 0,-1 0 2,1 0 1,0-1-1,0 1 0,0-3 0,-1 2-2,0-2 1,0 1-1,0 0-1,-1-2-2,1 1 1,-2-2-1,-1 1-2,2 0 1,-2-1-1,-1 0 1,0-1-1,1 1 2,-3-2 0,1 2 3,-2-3 3,0 0 2,-1 1 2,0-1 2,0-2 2,-2 2-1,1-2 4,-1 1 0,-1-1 1,-1 1 2,-1 1 0,-1-2 1,1 1-1,-1 1-1,0 0 0,-1-1-1,1 3 2,-2-1 0,1 2 3,-2 0 2,1 0 3,0 3 0,-1-1 0,0 0 0,0 3 1,-1-2 1,1 1-1,-1 1 0,0 1-2,0-2-4,0 2-2,-1-1-4,1 1-3,-1 1-4,0 0-5,1 0-1,-1 0-5,1 1 0,0-1-4,0 2-2,1-1-3,1-1-2,-2 2-3,2-1-7,1 0-6,0 0-11,0 1-13,1-1-13,0 0-23,1 0-27,1 1-24,1-2-17,0 0-14,0 3-9,2-1-14,0 1-11,1-1-9,1 2-3,2-1 17,1 2 23,2 0 25,0 1 25,2-1 22,1 1 21,0 1 16,3-2 15,0 2 10,2 0 9</inkml:trace>
  <inkml:trace contextRef="#ctx0" brushRef="#br0" timeOffset="204961.7232">14323 12343 3,'2'-3'27,"0"2"7,-1-1 5,0-1 8,0 1 7,-1 2 8,0 0 11,0-2 10,-1 0 14,1 2 14,-1-2-7,1-1-25,0 3-17,-1-1-9,0-1-4,1 2-2,0 0 1,-1-2 1,1 2 0,-1-1-2,-1-1-1,2 2-5,-1-1-2,-1-1-3,0 2-4,0-1 0,-1 0-3,1 1-3,-1 0-2,1 0-1,0 0-4,-1 0-1,0 0-1,0 0 0,0 1-2,-1 0 0,1 1-1,-1-1-1,0 2-2,1-1-1,0 0-2,0 1-1,0-1-2,0 1-2,0 0 0,1 1-2,0-2-1,-2 2-2,2 0-1,0 0 0,1-1-1,-1-1-1,1 1 1,-1 1-1,1-1-1,1-1 1,-1 1 1,0 1-1,1-1 0,0-1 2,0 3-2,0-2 0,1 1 1,0 0-1,-1 0 0,2 0 0,-1 1 1,1 0 1,0-1 0,0 1 0,0 1 1,2-2 0,-2 1 0,1 0 1,0-1 0,1 1 2,-1-2-1,1 2 3,0 0-1,2-2 0,-2 1 1,1-1 0,0 0 0,0 0-1,0 0 2,2 0-1,-1-1 2,0 0-2,0 1 1,1-1-1,0 0 1,0 0-1,0-1 0,-1 2-1,2-2 1,-1 0-1,-1 1-2,1-1 1,0-1 0,0 1-1,0 0-1,0-1 0,-1 0 1,1 0-2,-1 0 0,-1-1 0,0 0 0,-1 0 0,1-1 0,-1 1 1,1 0 0,-1 0 0,-1-1 0,1 0 0,0-1 1,0 1 0,-1 0 1,2-1 1,-1 1-1,-1-1 1,1 0 1,0-1-1,-1 2 0,1-3 1,0 1 0,1-1 1,-2-1-1,0 2 2,1-1 0,-1 0 2,0-1-1,0 0 2,0-1 1,0 1 2,-1 0-1,1-1 1,-1 1 0,1-2 0,-2 2 1,1-1 1,-1 2 0,0-3-1,0 1 0,-1 2 0,0-2-1,0 2 1,-1-2 0,0 1-2,0 2 1,0-3 0,-1 2 0,1 0 0,-1 1 1,0-1-2,-1 0 3,1 0 1,0 0-1,-1 0 2,0 2-1,0-2 2,0 1 0,0 0 1,-1-1 1,0 1-1,-1 0 2,0 1 2,1-1-2,0 1 3,-2-1-2,1 1 0,-1 0-2,1 1-1,0-1 0,-1 0-1,1 2 0,0-1-1,-1 0-2,1 1-3,-1 0-1,1 0-4,0 1-5,-1 0-6,1 0-11,0 1-9,-1 0-15,1 0-14,1 1-14,-2 0-10,3 1-11,-1-1-9,0 1-8,1 1-9,1 1-7,0 0-5,1 0-7,0 1-6,0 0-11,2 1-9,1 0 10,-1 1 18,1 1 18,1-1 17,1 1 15,1 1 14,2 0 12,0 0 11,0 0 9,1 0 8</inkml:trace>
  <inkml:trace contextRef="#ctx0" brushRef="#br0" timeOffset="205716.7664">15595 12411 8,'0'-3'24,"0"1"6,1 0 6,-1 2 6,0 0 6,0 0 8,0 0 8,0 0 11,0-2 10,0 2-2,0 0-12,0 0-10,0 0-9,0 0-6,1-2-5,-1 2-2,0 0-3,0 0-2,0 0 0,0 0-4,0 0-2,0 0-3,0 0-3,0 0-3,0-2-2,0 2-1,0 0 0,-1-1 0,1 1 0,0 0 1,-1-2 2,1 2 1,-2-2-2,-1 2 1,0-1-1,1 1 2,2 0-1,-2-1 0,-1 1-2,0 0 0,1 0-2,-1 1 0,0-1-3,1 1-1,0 1-2,0 0-1,0-1-1,-1 1-1,-1 0-1,2 1 0,0 0-3,0 1 0,-1-2 1,2 2-2,0 0 0,-1 0 0,1 1 1,0 0-2,0 0 1,0 0 0,1-1-1,0 1 1,0 0 2,0-2-1,1 2 2,0-1-1,0 1 0,0 0 1,1 0 0,0-1-1,0 1 1,0 0-1,1 0 0,0 0 0,2 0 1,-1 0 1,0-1 0,0 1 0,1 0-1,0-2 2,2 2-1,-1-1 2,0-1 0,1 1 1,-1 0 0,2 0 2,-1-2 1,1 0 1,1 1 2,0-1 0,-1 0 2,1-1-1,0 1 0,0-2 2,-1 0 1,1 0-1,1 0 1,-2-2 0,0 1 0,1-1 1,-1 0 0,1-1 1,-1-1-1,1 1 2,-2-1 0,1-1-1,-1 0 1,1-1 1,-2 0 0,1-1 0,-1-1-1,1 1-1,-2-1 0,0-1-2,0 0-4,-1-1 1,-1 0-3,0 0 1,-1-1-3,1 2 0,-2 0 0,0-2-2,-1 3 1,-1-2-3,0 2 1,-2 1 1,1 0-2,0 0 0,0 2-3,0-2-3,-1 2-6,0 2-8,0-1-11,0 1-13,0 1-16,-1-1-19,-1 0-18,2 0-19,-1 2-19,-1-2-23,1-1-21,-1 1-15,0 0-7,-2-1 12,2 2 18,0-3 22,-1 3 21,0-3 20,-2 0 19,2 1 17,-1-1 14,0 0 12,0-2 10</inkml:trace>
  <inkml:trace contextRef="#ctx0" brushRef="#br0" timeOffset="225534.8999">4084 1344 20,'-4'4'39,"0"0"10,0 0 11,-1-1 12,1 0 12,0 1 15,0 1 16,-1-3 18,2 2 22,0-1 24,1 0-11,1-1-42,-1 0-26,2-2-17,-1 1-9,1-1-5,0 0-3,0 0 0,0 0 0,0 0 1,0 0-3,0 0-3,0 0-3,0 0-5,0 0-4,0 0-5,0 0-6,0 0-5,0 0-6,0 0-3,0 0-3,3 0-1,0 0 0,1-1-1,0-1-1,3 2 1,0-1 0,0 0-1,2-2-1,1 1 1,1 0-1,1-1 1,0 0 0,-1-1 0,2-1-1,0 0-1,1 0-1,-2-2-2,1 2 0,0-2 2,-1 1 0,1-2 3,-1 0 2,1-1 4,-1 1 1,-1-1 2,2-1 0,-2 0-1,0 1 0,0-3 1,0 1-2,0 0-1,-1-1 0,0-1-5,1 1 1,-2-1-4,-1 2-5,1-1-3,-1 0-3,-1 1-4,0 0-1,0 2 0,0-1 0,-2 2-1,0 0-1,-1 2-1,0-1-1,-1 2 0,0 0-1,-1 3 3,2-1 0,-3 1 2,0 0 2,0 0 0,-1 2 4,0 0-1,0 0 3,0 0 1,0 0-1,0 0 4,0 0-1,0 0 3,0 0-2,0 0 0,0 0-1,0 0 0,0 0-5,0 0 2,0 0-4,0 0 1,0 2-3,0-2-2,1 2 0,0 1 3,-1 0-2,1-2-1,0 3 0,0 0 0,0 0 2,0 1 2,0 0-2,1 2 1,-1-2 1,1 2 1,-1 1 0,1-1 0,-1 0-1,1 3 0,-1-1 0,2 1 0,-2 2 0,1-1 1,0 2-1,-1-1 3,1 2-4,-1-1-1,1 2 0,-1 0-1,-1 1 3,1-1-1,0 2-2,0-1-1,-1 0-1,0 0-2,0 0-1,0-1 0,0 0-1,0 0-3,0-1-2,0-2 1,0 1 0,0 0-3,1-2 1,0 0-1,-1 0 0,1 0 2,-1 0 0,0-2-1,0 0 1,0 2-1,0-2 1,0 0 0,0-1 2,0 1-2,0 0 1,0-1 1,0 2-1,0-3 1,0 2 0,0-1 0,0 1 3,0-1 3,0-1-2,-1 2 2,0-1 1,1-1 1,-1 1 3,1 0 5,-1-2-1,0 2 0,0-1 2,1 0 2,-1 0 1,0-1-1,0 0 1,1 0 0,-1 1-1,0-1 2,0-1 0,0 1 2,0-1-2,0 1-2,-2-1 1,3 0 1,-2-1 0,1 2 2,-1-1 2,1-1-1,-2 1 0,1 0 3,0-1 1,-1 2-1,-1-1 3,1-1 0,-1 1 2,-2 0 1,1 0 2,0 0 0,-1 0-2,0-1 3,-2 2-2,2-2 2,-2 1-1,0-1 0,-1 0-2,0 0 1,0 1 0,-1-1 1,-1-1-3,1 0 0,-1 1-2,0-1-1,0 0 1,-1 0-3,1-1 1,0 0 1,-1 1 0,0-1 3,0 0-1,1 0 2,0 1-3,-1-1 2,1-2-2,-1 2 4,1-1 2,0 1 0,0 0 0,0-1 3,2 0-1,-2 0 1,2 0 0,0 0-1,0-1-2,2 0 4,0 0 2,1 3 3,0-3 4,1 0-2,0 0-1,2 1 1,0-1-3,1 1 0,2-1-3,0 0-4,0 0-1,0 0-9,0 0-4,0 0-10,0 0-5,0 0-5,0 0-8,0 0-4,0 0 0,0 0 0,3 1 0,1 0 3,1 0-3,3 1 0,0-1 5,2 1 4,4 0 2,0 0 4,3 1 2,1-2-3,3 1 3,1 0 0,0 1 0,2-2-4,1 2-2,0-2-2,1 2-2,0-2-4,-1 2-5,1-1 1,1 0-4,-1 0-3,1 1 1,-1-1 4,0 1 3,-1-1 5,-1 0 6,1 0 6,-2-1 2,0 2 4,-3-1 4,1 0 5,-2 0 5,-2 1 6,1-2 3,-4 0 3,1 0-1,-3 1 1,-2-1-3,0 0-4,-2 0-4,-1 0-2,-2 0-4,0-1-4,-2 1-1,0 0-3,-3-1-5,0 0-4,0 0-3,0 0-3,0 0-20,0 0-18,0 0-40,-4 0-44,-2 0-50,-1 0-49,-1 0-50,-2-2-40,-5 0-29,-1-1-16,-5 0-31,-2-1-23,-1-1 30,-3 0 46,-1-2 52,-5 0 48,0 0 46,-1-1 39,-1-2 35,0 2 28,1-3 24,0 0 19,-1 0 15</inkml:trace>
  <inkml:trace contextRef="#ctx0" brushRef="#br0" timeOffset="226856.9755">3616 961 13,'-1'-9'27,"0"0"5,1 1 5,0-1 6,-1 1 8,0-1 7,1 0 10,0 1 9,0-1 6,1 1 1,0 0-6,-1-1-17,1 0-8,0 1-3,0-2-1,-1 3 1,1 0 4,-1 0 1,0 2 3,0-2 2,-1 2 1,1 2 1,0 1 2,0 2 0,0 0 1,0 0-2,0 0-3,0 0-2,0 0-2,-2 2-6,1-1-4,-1 2-7,1 1-6,-1 3-6,1-2-4,-1 5-2,0 1-3,0 3-3,0 1-2,-2 0-1,2 2-2,0 2 0,0 0 1,-1 0 0,0 1 3,1-3 0,-1 2 4,0 0 2,0-1-2,0 0-1,1 0-1,-2 1 0,1 1-3,0-1-3,0 0-1,0 1 0,0 1-1,0 1 1,-1 0-2,0 1 0,-2 0-3,2 1 0,-1-1-2,1 0-2,-1 1-1,-1-1-2,0 1-1,2 0 1,-1-1-4,0 0-1,1 0-2,-1-1-4,0 0 2,0 0 1,1 0 2,-1-2 3,1 2 3,0 1 1,-1-3 2,0 1 2,0 1 4,1-1-1,0-1 3,0 1 3,1 0 2,-1-2 3,-1 0 1,1 0-1,1-1-1,-1 1-1,0-2-2,1 1 1,-1 0-2,0-1-2,0 1 0,1-2-2,-1 3 0,0-1-2,0 0 0,1-1-1,-2 1 1,1 1-2,-2-2-1,2 2 2,0-2 0,-2 0 2,1 0 0,1-2 1,-2 1 2,2-1 3,-1-3-1,1 0 3,0-1-2,1-2 1,0 0-1,1-2-1,-1-1 0,1 0-2,0-2 0,1 0-1,-1 0-3,1-1-1,1-1-2,-1 1-1,0-1 0,0 0-1,1-2 1,0 0-1,0 0 2,0 0-2,0 0 0,0 0 0,0 2-2,0-2 0,1 2-1,-1-2-2,2 1 1,0 1-2,0-1 2,1 1-2,2 1 1,-1-1 0,1 1-1,2 0 1,0-1-1,3 2 1,-1-1 0,0 1 2,3-1-2,-1 0 0,1 1 0,1-1 1,0 1-2,3-1-1,-2 0 1,1 1-3,1-1 1,1 1-3,0-1 0,2 1-1,0-2-2,0 1-2,2 0 3,0-1 4,-1 1 1,3-1 3,1 0 4,0 1 4,2-1 2,-1-2 4,2 3 1,1-3 6,1 0 2,1 1 4,1 0 2,0-1 2,1 0 2,0 0-2,1 0-1,0 0-5,1 0-2,-1 0-2,0 1-5,1-1-2,-1 1-6,0-1-3,-1 1-2,1-1-4,-1 0-4,0 0-3,0 1-2,0 0-3,0 0 3,1 0 0,0-1 4,-1 0 2,0 2 2,-1-1 3,1 1 1,-1 0 5,0 1 1,1-1 4,-1 0 2,1 1 5,-1 0 4,0-1-1,-1 1 1,-1-1-1,1 1-4,-2-1-1,-1 0 1,0 1-2,-2-2-2,1 2 0,-2-1-5,-1 0 0,-1-1-3,-1 2-1,0-1-1,-1 0-3,-1 0 1,0 0-3,-2 1 2,0-1-2,0 2-2,-2-4 1,0 4-3,-1-1 2,-2-1-1,0 0 1,-1-1 1,-2 1-1,1 0 2,-2 1 0,-1-2-2,0 1 3,-2-1-1,0 0 2,-2-1-1,-1 0 1,-2 0-1,0 0 3,0 0 0,2 0 1,-2 0-1,2-2 2,-2 2 0,1-2 0,0 0 0,0-1 0,-1 0 0,2-2-2,-1-2-1,1 1-2,-1-3 2,2-1 3,-1-2 0,0-2 1,0-1 2,1-2 3,0-2 1,0 0 2,0-3 0,1-1 2,0 0 5,1-1 1,0-3 2,-1-1 3,0-1-1,2-1-1,-1-1-2,2-2 1,-1 0-5,0-1-3,1-2-2,0 1-3,0-1-4,1 1-5,0-2-4,0-1-5,1 2 1,0 0 5,0 1 3,1-1 3,0 0 1,-1 1 2,2-1 4,-1 0 2,1 2 5,0 1 2,-1-1 3,1 1 4,0 0 2,-1 2 5,0-1-1,1 3-6,-1 0-4,0 0-7,0 3-4,-1 0 0,0 1-4,1 1-4,-2 3-3,0-1-1,1 2-2,-2 2-1,0 0-2,0 2-1,-2 0-2,2 1-1,-1 2 0,-2 0 3,0 1-2,-1 1 1,0 0-2,0 1 2,-1-1 1,0 3-1,-1-2 0,-1 2 0,-1 0 0,-1 0 1,0 1 1,-1-3 4,-2 2 2,-1-1 2,0 0 0,-4 1 1,1-2-1,-2 1-2,-2-1 2,0 1 2,-2 1 0,0 1 1,-1 0 0,0 0 2,-1 2-3,1-1-1,-2 0-4,1 3-3,-2-1-2,0 1 1,0 0-1,0 1 1,-1 0 1,0 0 1,-1 1 5,-1 1 4,0-1 5,-1 1 3,-1 0 3,-1 1 5,0-1 6,0 1 7,-2 2 5,0-2 3,-2 2 6,-1 0 3,-2-1 2,-1 2-1,-1-1-2,-3 1-5,0 1-2,-2-1-1,-1 0-4,-1 0-7,0 1-4,-1-1-2,0 0-2,1 0-5,0 1 1,2-3 1,2 1-1,1 1 1,2-1 0,-1 0 2,3-2 1,1 2 5,2-2 2,2 1 4,0-1 0,1 0 1,-1-1-3,2 1-1,0 0 0,1 0-1,1-1-1,-1 2-5,0-2-5,1 2-4,0 1-7,-1 0-4,1 1-2,0-1-2,0 2-10,0 1-11,1 0-14,-1-1-14,2 2-18,0-2-17,0 2-15,3-2-12,-1 0-10,2 0-9,1-1-11,1 2-10,3-1-18,0-1-20,1 0-7,2 2-4,2-2 5,2 3 3,1 1-3,1 1-8,3 1 3,0 2 8,2 3 19,1-1 22,0 3 24,1-1 21,-1 2 20,1 1 19,0 1 15,0-1 11,-1 0 10</inkml:trace>
  <inkml:trace contextRef="#ctx0" brushRef="#br0" timeOffset="227528.0139">3684 1030 24,'-1'-3'31,"1"3"6,-1-1 7,1 1 5,0 0 7,0 0 7,2 1 7,0-1 9,1 3 10,0-2-9,0 0-23,1 1-16,0 1-12,2-1-8,-1 0-3,2-1-2,-1 1 0,2 1 0,0 0 0,2-1 0,-1 1 2,3-2-1,0 2-1,0-2 0,2 2 0,0-2-1,2 2 0,-1-1-1,3 0-2,-1 0 2,3 1-1,0-2 0,0 1-1,2 0 0,1 0 0,0 0-1,1 1-2,1-1 0,0 1-2,0 0-1,1 1 0,0-2 0,0 3-1,0-1-2,1 0-3,0 0 0,0 0-2,0 0-1,1 0-2,1 1-1,-2-2-3,1 1 1,1-1-1,-1-1 1,1 1 0,-1 0 1,1-1-1,-1-1 0,0 1 0,1-1-1,-1 1 0,1-1 0,-2-1-1,1 0 0,1 1 0,-3 0-1,2 0-3,-1 0-4,0 1-4,-1-1-5,0 1-5,0-1-3,-2 1-4,0 0-14,0-2-19,-1 3-10,-3-1-5,2 0 2,-2-1 6,-2 1 8,0 0 8,0-2 9,-4 3 8,1-3 7,-1 0 6,-2 0 6</inkml:trace>
  <inkml:trace contextRef="#ctx0" brushRef="#br0" timeOffset="227961.0387">3436 1170 19,'10'3'28,"-2"1"6,3-1 5,2 2 7,-1-1 6,2 1 6,3-1 6,1 2 8,1 0 1,2 0-2,3 1-12,0 0-20,3 1-10,1 1-5,3-1-3,1 0 0,1 1-1,2 0-1,1-1 1,2 1 1,0-1 0,3 0 2,-1 0-1,0 0-1,2-1-3,-2 0-4,0 1-1,2 0-4,-3 0-2,0 0-6,-2-1-6,1 0-9,-2 1-7,0-1-7,-2 1-4,0-2-4,-2 2-7,1-1-8,-1-1-17,-1 2-18,-3-3-5,0 2 4,-1-2 7,-1 2 7,-1-1 11,-2 0 10,-1-1 8,-1 0 7,-2-1 5,-2 0 6</inkml:trace>
  <inkml:trace contextRef="#ctx0" brushRef="#br0" timeOffset="231140.2205">1825 3144 18,'0'0'28,"0"0"6,0 0 5,0 0 5,-1 2 7,-1-1 6,2-1 7,-2 0 8,2 0 10,-2 2-7,0-2-18,2 0-13,-3 0-7,0 0-4,0 0 0,0 0 0,0 0 3,0 0 1,0 0 1,1 0 3,-1 0 2,0 0 1,1-2 1,-1 2 0,0 0-1,1-1-2,-2 1-1,1-1-3,0 0-4,1 1-1,-1 0-3,0 0-1,0 0-2,1 0-2,-1 0-1,0 0-2,-1 0-1,1 0-2,1 0-2,-1 0-2,0 0 0,0 0 0,0 0-1,0 0-1,0 0 0,0 0 0,-1 0-1,2-2-1,-2 2-1,0 0-2,0 0 1,1 0 0,-1 0-1,0 0 1,1 0 1,-2 0 0,1 0-1,0 0 1,2 0-2,-2 0-1,0 0 2,1 0-1,-1 0 1,0 0-1,1 0-1,0 0-1,-1 2-2,1-2 0,0 2 0,0-1-2,0 1-1,0 0 0,-1 0-1,1 0 0,0 0-1,1 1-2,0 1 1,0 0-1,-1-1-1,1 1 1,1 1-2,-1 0 0,1 2-1,-1-1 0,1 1-1,0-2 1,0 2-1,1 0 1,-1 0-1,0 0 0,-1 1 0,2-2 0,0 1 0,-1 0 0,1 0 1,0 0-1,0-2 3,-1 2 1,1-2-1,0 2 1,0-2 0,0 2 2,0-2 0,0 1 0,0-1 0,0 1 1,0-2 0,0 1 1,0 0 0,0-1-1,0 1-1,0 1 0,0-2 0,-1 1-1,1 0-1,0-1 1,0 1-1,0-1 2,0 0 0,0 1 0,0-1 0,0-1 1,0 0 0,0 0 0,0 0 0,0 0 0,0-1 0,0-2 0,1 1 0,-1-1 0,1 2 0,-1-2-1,1 3-1,-1-3 1,0 1-1,3 1 0,-2-1 0,0 1 0,1 0 0,-1-1 1,1 2 0,0 0 0,0-2 1,0 1 0,0 0 0,1 0 0,-1 1 0,0-2-1,1 2-1,1-2 0,-1 2 1,0-2 0,0 1-1,0-1 0,1 0 0,-1 1 0,1-1-2,0-1 1,1 2 0,0 0-1,0-1 0,0 1-1,0-1 2,1 1-1,1-1 0,0 0 0,-1 1-1,2-2 0,0 3 1,0-2-2,1 1 0,1 0 0,-1 0 0,0 0 0,1 1-1,0-3 1,0 3 0,-1-1 0,3 0 1,-2 1 1,1-1 1,0 0 1,0 0 2,1-1 0,-1 2 2,0-1 2,2 0 1,-2 0 2,0 1 0,1-2 2,-1 1 1,2 0-1,-1 1 2,0-2-2,1 2 1,-2-1-1,2 1 2,-1-1-2,2 0 1,-2 0-1,1 1 1,1-1-2,-1 1 0,1 0 0,0-3-1,1 3 0,-1-1 1,1 0-1,0 1 0,0-1-2,0 0 1,1-1-2,-1 1-1,1 0 0,-1 1-1,0-1-1,0 0-1,1 1 1,-1-3 0,1 3 0,-1-1-1,0 0-2,0 0-1,1 1-1,-1-1 3,1-1-1,-2 1-1,2 1 0,0 0-2,0 0 1,-1 0-1,0 0-2,0-2 1,1 2-2,-1-1-2,1 1 1,-2-2 0,2 2-1,-2-2-2,1 2 1,0-1-2,0 0 1,-1-1 1,1 1 2,-1-1 2,1 0 2,-1 1 1,2-2 4,-1 3 3,1-3 3,-2 1 0,2 0 3,0 1 3,0-2 2,0 1 2,0 0 1,0 0 2,1 0 0,0-1-2,0 1 1,-1-1-1,2 2 0,-1-1-2,-1-1 0,1 1-1,0 1-1,1-2 0,-1 2-2,1-1 1,-1 0-3,0 2-1,1-1 0,-2 0-1,1 1 0,0-2-3,0 2 0,-2 0-1,2-1-1,-2 1-1,1 0 1,0 0 1,-1 0-1,1 0 0,-1-1 1,1 1 1,0-2 0,0 2-1,-1-2-1,2 0 1,-2 1-1,1-2 1,0 1-1,0 0 1,-1 0-2,2-1 2,-2 0-2,2 0-1,-1 0 1,1 0 0,1 1 4,-2-1 0,2 0 5,-1 0 0,2 0 3,-1 0 0,1 2 3,-1-2 0,0 0 1,2 1 1,-1-1 2,0 2 1,0-2 1,-1 0-2,1 1 0,0 0-2,-2-1-3,2 1 0,-1 0-1,1 0 1,0 0-4,-2 0-1,2 0 0,-1 0-1,1-1-1,0 2 0,-2-1-1,2-1-1,-1 0-3,1 0-2,-1 0 2,0 0-2,1 0-1,0 0 0,-1 0-1,0 0-2,0-1-1,1-1-2,0 1-1,-1 0-2,0-1 0,0 1-1,1-1 0,0 0-3,-1 0 1,0 1-2,0-1 0,0 2-2,1-2 1,-1 0 2,0 2 3,0-1 2,0 0 2,0 0 4,0 1 1,1 0 1,-1 0 3,1 0 2,-1 0 3,0 0 1,1 0 3,-1 0 2,1 0 1,0 0 0,0 0-2,0 0 1,1-1-2,-2 1 0,2-1-1,-2 1-1,3-3 3,-1 3-2,-1-3 0,1 3 3,1-2 0,-2 1 1,1 0-1,1-2 0,-2 2 0,2-1 1,-1 1-2,-1-2-2,2 3-1,-2-1-1,0-1 1,0 1-3,1 0-3,-2 1-1,1-2-3,-1 2-3,1 0-1,-1 0-3,-1 2-3,1-2 1,0 1-2,0 0 0,-1 1-1,1-1 1,0-1 0,0 3 3,0-1 1,-1 0 2,2 1 1,0-1 4,-1-1 3,1 0 1,1 2 3,-1-2 2,1 2 3,1-2 3,-1 1 1,1-1-2,1 2 2,-1-2-2,1 1 2,-1-1-1,0 1-2,2-1-1,-1 0-2,1 1 2,-3-1-3,3 0-1,-1 0-1,-2-1-1,2 1-3,0 0-2,0 1 0,-2-1-1,0 0-1,0 1-2,-1-1-3,0 0 2,-1 1-2,1 0-2,0 1 1,-2-2-3,1 1 1,-1 1-3,1 0 1,0 0-2,-1-1-2,1 1 0,-1 0-1,1-1 2,-1 1 2,1-1 2,0 0 1,-2 0 0,1 1 3,-1-3 2,2 3 3,-2-1 2,1 0 2,1-1 3,-2 1 4,1-1 1,0 0 2,0 1-1,-1-2 0,2 3 2,-2-3-2,0 2 0,0 1-2,1-1 2,-1 0-3,-1 1-1,1-3 0,-1 3-1,0-1 0,-1 0-2,0 1 1,0-1-2,0 0 0,0 1-2,-2-2-1,1 2 0,-1-1 0,0 0 1,0-1 0,-1 2-2,-1 0 0,-1-2 0,-1 0 0,0 1-2,-1 0 0,0-2 1,-2 1-1,0 0 0,-1 0-1,0-1 1,0 0 1,-2 0 1,0-1 0,0-1 0,1 1 0,-2-2 1,1 1 0,-1-1 0,1-1 1,-1-1 1,1-2-1,-1 0-1,0-2 1,0 0-2,0-1-2,0-1 0,-1-2-1,1 1-2,0-2 0,0-1-1,1 1-1,0-2-2,-1 0 0,1-1-2,-1 0-1,1 0 0,0-2-2,0 0 1,1 1-3,0-1 2,0 0-3,1 1 0,-1-1-2,2 0 0,0 2 1,-1-2-2,0 2 0,2 0-1,-2 0-1,1 1 1,1 0-2,-2 0 0,1 1 3,-1 1-1,0 0 1,1 0 1,0 0 0,-1 3 1,0 0 1,0 0 1,-1 1 1,0 1 3,0 1 0,-1 0 2,1 1 2,-2 0 0,2 0 1,-3 2 1,1 0-4,-1 1-8,-1 0-5,1 1-4,-3-1-3,1 1-2,0 0 2,-1 1 0,-1-1 1,0 1 1,-2-1 1,0 2-1,-1-1 2,1 0 0,-2-1 5,0 2 5,-1 0 6,0-1 5,0 1 3,-4-1 0,2 1 1,-1 0 1,-1 1-1,-1 0 0,-1-2 1,-1 1 0,-1 1 0,-1 0 0,0-2-1,-2 2 1,1 0-1,-2-1 0,-1 0-1,1 1 1,-1-1-1,-1 1-3,-1-1 0,0 0-1,0 1 0,-2 0-2,0-1 0,-1 0-2,-1 0 2,0 1-1,0 0 3,0-1 3,0 1 2,-1-2 4,3 1 3,-1 1 5,1-1 2,-1-1 5,1 1 2,1 0 4,0-1 3,1 1 4,0 1 0,0-2 3,0 2 1,1-1 2,-1 0-1,0 1-4,0 0 1,0 1-4,0 0-1,-1-1-1,1 2-4,-1-1 0,0 1-3,1-1-1,-1 0-3,0 2-1,1-3-1,-1 1-4,2 2 0,-1-2-1,0 1 0,1-1-1,-1 1 1,3-2-2,-2 1 1,2 0 3,0-1 2,0 0 3,0 0 2,2 0 0,-1 0 4,1-1 3,1 0 1,0-1 3,0 0 4,2 0 0,0-1 5,1 2 3,-1-2 2,2 0 1,-1 1 1,1-2-1,1 1 1,-1 1-2,2 0 3,-2-1-1,2 1 2,-2 0-3,1-1 0,1 3-1,-2-3-2,2 2 1,-2 0-2,1 1 1,0-2-1,-1 2-3,0 0 2,1 0-1,-1 0-2,-1 0-4,0-1-1,-1 1-4,1-1-2,-1 0-4,-1 0 0,1 0-5,0-1-3,0 1-4,0-1-3,0-1-3,0 1-3,0 0-2,0 0-1,1 0 0,0 1 0,0-2-1,0 1-1,2 0-2,-1 0 1,2-1-1,-1 2 1,0-1 2,1 0-2,0 2 3,0-3-1,0 3-1,-1-2 1,1 1-1,-1 0 0,1 1 2,1-2 3,-2 1 0,0-1 3,0 1 2,0 0 3,-1 0 2,0-1 2,0 2 1,0-2 3,0 1 2,-2-1 4,1 0 3,-1 0 1,-1 0 0,1 1 1,-2-1 1,2 1-1,-1 0-2,2 0 0,-2-1-1,2 1-3,-1-1 0,1 2-3,0-2-2,2 1-1,-2 1 0,3-1-2,-1 0 0,1 1-1,0 0-2,-1-2 2,1 2 0,0 0-4,0 0 2,0 0 0,-1 0-1,1 0 1,-1 0-3,0 0 0,-1 0 0,1 0 0,0 0-4,-2 0-1,0 0-2,0 0-2,1 0-1,-3 2-4,1-2 0,-1 0-3,0 1-4,0 0-1,-1-1-1,1 1-1,-1 1-1,0-1 0,-1 1-4,1-1 1,0 1-4,0-1 2,1-1 1,0 3 1,-1-3 0,2 1 5,0 1 4,0-1 4,-1 0 1,3-1 6,-2 2 1,2-1 3,-1 0 5,1 0 3,-2 0 3,2 0 0,-1-1 2,1 0 0,-1 2 4,1-2-2,1 1 1,-2 0-2,2-1 1,-1 1-2,0 0-1,0 0-1,1-1-1,-2 1 1,1 0-3,-1 0-2,1-1 1,-1 1-3,0 0 0,-1-1-4,1 1 1,-2 0-1,2-1-3,-2 0 0,1 2 0,0-1-2,0-1-1,-1 1-2,1 0-4,0 1 2,0-2-1,1 1-1,0-1-1,-1 1-2,2 0 1,-1 0-1,1 0-1,0-1-1,1 1 1,0-1 0,1 2 0,0-2 0,-1 0 3,2 0-2,-1 0 1,1 0 0,-1 0-4,-1 0 1,2 0 0,-2 0-1,1-2 0,0 2-1,0-1 0,0 1 1,0 0 1,0-1 1,1 0 1,-1 0 3,1 0 3,0 1 3,-2-1 3,2 1 3,-1-2 3,0 2 3,0-1 3,-1 0 2,1 1 3,0 0 0,0-1 4,1-1-2,-1 2-2,1 0 2,-1-1 1,2 0-3,-1 1 0,0-1-3,1 0-1,1 1 0,-1 0 1,1 0-1,1 0-1,0-1-4,-2 1 0,3 0-1,0 0 0,-1 0-2,0 0 0,0-1 0,1 1 0,-2 0-2,2 0 2,0 0-1,-1 0-2,1 0-1,-2 0-1,1 0 2,0 0 0,-1 0-1,0 0 3,0 0-3,-1 0 1,1 0-2,-1 0 0,1 0-2,-2 0 1,2 0-3,-1 0 3,0 0-1,0 1-1,0-1-1,-2 0-3,2 0 2,0 0-3,-1 0 1,1 0-3,-1 0 3,2 0 1,0 0 1,0 0 1,-1 0-4,1 0 0,0 0-6,-1 0-2,2-1-7,-1 1-5,0-1-2,0 1-5,0 0-8,1 0-5,-1-1-9,1 0-12,0 0-10,0 1-12,-1-1-13,2 0-13,-1 1-19,0 0-19,1 0-23,1 0-22,-1 0-11,0 0-8,-1 0 0,1 0 4,0 2-16,0-1-15,0 1 15,0-1 26,0 1 27,1-1 29,-2 0 26,1 0 24,1 0 22,0-1 17,1 3 14,0-3 11</inkml:trace>
  <inkml:trace contextRef="#ctx0" brushRef="#br0" timeOffset="231992.2692">2100 3433 24,'-1'-3'29,"0"-2"5,0 3 6,-1-2 4,1 1 7,0 0 5,0-2 7,0 1 6,1-1 8,-1 0-10,0 0-24,1-2-16,0 1-8,0 0-6,0 0-4,0-1-1,0 0-1,0 1 0,1 0-1,0-1 1,-1 1-2,1 1 1,0-1-1,0 1 0,-1 1-1,1 1 0,0 0 0,0 1 1,-1 2 2,0 0 1,0 0 2,0 0 1,0 0 1,0 0 0,0 0 1,0 2 0,0 1 0,0 1 1,0 2 1,0-1 1,0 1-1,0 1 0,0 0 1,0-1-1,-1 1-1,0 0 0,0 0-1,1-1 1,-1 0 1,1-1-1,-1-1 0,0 0-1,1-1 0,0-1-1,0-2-1,0 0-1,0 0-1,0 0 0,0 0-1,0 0-1,0 0-2,0 0 0,0 0-2,0-3 0,0-1-2,1 1-1,0-2 0,0-2-1,-1 2-1,1-3 0,0-1-2,0 1 1,-1 0 0,1-3 2,0 2-1,0 0 1,1 0 1,-1 0-1,1 2 2,-1-1 0,0 0 1,0 2 1,0 1 0,1 0 1,-1 3 0,-1-2-1,1 3 0,-1 1-1,0 0-2,0 0 1,0 0 1,0 0-2,0 0 1,0 3-2,0 1-1,-1 2-1,1 0-1,0 2 1,-1-1 1,-1 3 0,2-1 0,-1 1 2,0-1 0,0 1 0,1 0 0,-1-1 2,0 1 0,0-2 2,0-1 1,-1 0 1,2-1 3,-1-2-1,0 1 1,0-2-1,1 0 0,-1-2-1,1-1 0,0 0-1,0 0-1,0 0 1,0 0-2,0 0 0,0-2-3,0-1-1,0-1-1,0-2-2,0 0-1,0-2 0,1 1-1,-1-3 0,1 1 1,0-2 1,0 0 2,-1 1-1,1-2 2,1 1 0,-1 0 1,1-1 1,-1 2 1,1 1 1,0-1 1,-1 3-1,1 0 1,-1 1 1,0 2-2,0-1-1,0 2 0,-1 1-2,0 2 1,0 0-2,0 0 1,0 0 0,1 2-1,-1 1-1,0 2 0,-1-1-1,1 3-1,-1 0 1,0 0 0,0 2 0,0 0 0,-1 1 1,1 0 2,-1-1 1,0 1 1,1-2 0,-1-1 1,1 0 0,-1-1 1,1-2 1,-1 1 2,1-2-1,1 0 1,-1 0-2,1-3-1,0 0-5,0 0-10,0 0-9,0 0-11,0 0-10,0 0-8,0 0-11,2 0-8,-2 0-23,0 0-25,0 0-7,5 0 3,0 0 8,-5 0 11,6 0 13,-6 0 14,5 0 12,0 0 10,-5 0 11,6 1 7,-1 1 13</inkml:trace>
  <inkml:trace contextRef="#ctx0" brushRef="#br0" timeOffset="233168.3365">4607 1240 14,'-5'0'26,"-1"0"4,2 0 5,-1 0 5,1 0 4,1 0 6,-1-1 6,1 1 8,0 0 1,-1 0 0,1-1-10,1 1-15,0 0-8,2 0-5,-3-1-1,3 1 1,-2 0 0,2 0 3,0 0 2,0 0 0,0 0 0,0 0 0,0 0-2,-2-2-3,2 2-1,0 0-3,0 0-1,0 0-2,0 0-2,0 0-3,0 0-2,0 0-1,0 0-2,0 0 0,0 0-1,0 0-1,0 0-1,1-1-1,-1 1 0,0 0 0,1-1 0,-1 1-1,0 0-1,0 0 1,0 0 0,0 0-2,0 0 0,0 0 1,0 0-1,0 0 3,0 0 0,0 0 3,0 0 3,0 0 1,0 0 3,0 0 1,-1 2 2,1-2 1,-1 0 1,1 0 3,-1 2 0,-2-1 1,3-1-1,-2 0 0,-1 0-2,0-1-1,-1-1-2,1 2-4,0-1-2,0 0-1,-1-1-2,0 0-1,0-1-2,0 1-1,-1-1 0,0 0-1,1-1 0,-1 0-1,1 0-1,-1-1 1,2 1-2,-2 1 0,2-2 1,0 1-2,1 1 1,-1 1 1,2-1-1,0 1-2,0 0 1,1 2 0,0 0 0,0 0-1,0 0-1,0 0-1,0 0 0,0 0-1,0 0 1,1-1-1,-1 1-1,2 0 0,1 0 1,0 1-1,0-1 2,0 1-2,1 0 1,0 1 1,0-2 0,0 3 1,1-1 0,-2 0-2,1 0 2,1 1-1,-2-3 2,0 3 0,0-1 0,-1 0-1,-1 0 0,1-1 1,-1 1 2,-1-2 1,0 0 3,1 2 4,-1-2 5,0 0 2,0 0 5,0 0 3,0 0 6,0 0 2,0 0 5,-1 1 2,1-1 2,0 0 1,-3 0-2,0 0 1,0-2-4,0 1-1,0-1-4,-3-1-2,2 1 0,-1 0-4,0-1-4,0-1-2,0 0-5,-1 0 0,2 2 0,-1-2 0,1 0-1,0 1 0,1 1 0,0-1-2,-1 0-2,2 2-1,0-2-2,1 2 0,1 1-2,0 0-3,0 0-2,0 0-1,0 0-2,0 0-3,0 0 0,0 0-3,0 0 1,0 0-2,0 0 0,0 0 0,2 0 0,0 2-3,2 0-5,-1-1-7,0 0-8,1 2-8,-1-1-9,1-1-7,0 1-20,-1 0-19,2 1-20,-1 0-15,-1 1-19,-1-1-15,-1 1-18,1 1-11,-1 0 11,-1-1 18,-1 2 22,-1-1 20,-1 0 20,1 2 17,-2-2 17,-1 1 16,1 0 11,0-2 11</inkml:trace>
  <inkml:trace contextRef="#ctx0" brushRef="#br0" timeOffset="233583.3602">4179 1395 5,'-4'1'31,"0"1"7,0-1 9,1 0 8,0 1 10,1-2 9,-1 0 12,1 1 12,2-1 13,0 0 14,0 0-10,0 0-29,-2-1-22,2 1-16,-2 0-10,0 0-9,1-2-3,0 0-4,0-1-3,1 1 0,0-1-2,0 1-2,0-1-1,0-1-3,1 0-1,1 0-2,-1 0 0,1 0-2,-1 0-1,1-1-2,0 3 1,1-2 1,-1 1-1,0 0 0,0 1-1,1-1 2,0 3 0,1-2 1,-1 2 1,-1-1-1,2 1 1,0 0 2,0 0-1,-1 1 1,0-1-1,0 2 1,1-2 0,-1 3 0,0-3 2,0 2 0,-1-2 1,1 0 2,-2 2 3,-1-2 1,0 0 1,0 0 4,0 0 0,0 0 3,0 0 3,0 0 2,0 0 1,0 0 4,0 0 2,0 0 1,0 0 3,0 0 2,0 0 1,0 0-1,-1-2 0,-2 2-2,1-3-2,0 1-2,0 0-1,-1 0-4,-1-1-3,0 1 0,0-1-5,1 1-5,-1-1-4,0 1-4,0 0-4,1 0 0,-2 0-2,2 0-2,0 0 0,0 0-1,1 0 1,0 1-1,-1-1-1,2 1-2,1 1-4,0 0-4,0 0-10,0 0-8,0 0-12,0 0-8,0 0-11,1 1-10,1 2-18,1-1-21,1 0-18,0 2-13,2 0-37,0 2-38,0 0 1,1-1 14,-1 2 23,2-2 24,0 2 21,-1 0 22,0 0 17,0-1 17,1 1 15,-2 0 13,2-2 12</inkml:trace>
  <inkml:trace contextRef="#ctx0" brushRef="#br0" timeOffset="233944.3809">4443 1583 9,'0'2'33,"0"-2"8,0 3 10,0-1 9,0 0 9,0 0 8,0-2 9,0 0 9,0 0 8,0 2 11,0-2-14,0 0-33,2 2-26,-2-2-24,0 0-12,0 0-8,0 0-5,1 0-1,-1 0 0,0 0 1,4 0 3,-4 0 1,2 0 3,-2 0 2,2 0-1,-2 0 0,2 0 0,1 0 0,-3 0 0,0 0-1,2-2 1,-2 2 0,0 0 2,2 0 0,-2 0 2,0 0 0,0 0 1,2-1 0,-2 1 2,0 0 0,0 0 2,0 0 3,0 0 1,0 0 0,0 0 2,2 0 0,-2 0 1,0 0 1,3 0 1,-3 0 0,2 0 1,-2 0 0,0 0-1,0 0 0,0 0-2,2 1-1,-2-1-1,0 0 0,0 0-2,0 0 0,0 0-1,0 0-2,0 0-3,0 0-1,0 0-11,0 0-13,1 2-17,-1-2-17,0 0-30,0 0-36,-1 3-11,0 2-2,-2 2 8,1-2 10,-2 2 13,0-2 11,-2 3 12,-2-1 11,1 1 13,-2 0 11,-1 0 10</inkml:trace>
  <inkml:trace contextRef="#ctx0" brushRef="#br0" timeOffset="235323.4598">2106 3268 8,'-2'0'25,"0"0"6,0 0 5,-1 0 7,3 0 5,0 0 9,-2 0 8,2 0 9,-2 0 11,0-1-1,2 1-10,0 0-11,-2 0-10,2 0-6,0 0-3,-3-1-1,3 1 0,-1-2 0,1 2 0,0 0-2,0 0-2,0 0-4,0 0-3,0 0-3,0 0-5,0 0-4,0 0-5,0 0-3,0 0-4,0 0-2,0 0-2,0 0-3,2 2-1,0-2 0,1 1 0,0 0-1,0 2 0,0-1 1,0 0 0,1 1 0,0 0 0,-1 1 0,0-1 1,0 1 0,0 0 0,-1 0 2,0 0 0,0-2 2,0 1 0,-1 1 2,0-1 1,0 0 0,-1-1 3,1 0 0,-1 1 3,0-3 2,0 0 0,0 2 2,0-2 1,0 0 0,0 0 0,0 0 3,0 0 0,0 0 0,-1 2-1,1-2 0,0 0 0,0 0-2,0 0-2,0 0-2,-3-1-2,1 0-1,1 0-1,-1 0-3,1-1-2,-1 1-1,1-1-2,-1-1 0,1 0-1,-1 0-2,1 0-1,0-1 0,0 0 1,1 0 0,0 1 1,0-2 0,0 3-1,0 0 0,1-1-1,0 1 0,0-1-1,0 1 0,1 2 0,0 0-1,0-1 1,1 1 0,0 0-1,1 0 1,0 1 0,2-1 0,-1 2 0,0 1 2,1-2-1,0 2 0,1 0 1,-1-1 0,0 3 0,0-2 0,0 1 0,1 0 2,-2 0 0,1-1 0,-2 1 0,0-1-1,-1 1 1,0-2 1,1 1-1,-2-1 2,-1 0-2,1 0 2,-2-2 0,0 0 0,0 0 0,0 0 2,0 0 1,0 0 2,0 0 1,0 0 2,0 0 1,0 0 0,-2 0 0,2 0 0,-3 0 1,1 0-1,-2 0 0,1-1-2,1 0-3,-1 0 0,0 0-4,0-1-2,0 0-3,0-1-2,0 1 0,0 0-2,-1-1 0,1 0 1,0-1 1,0 1 2,1 1-1,0-3 1,0 0 1,-1 2 0,2-1 0,0 0 0,0 1 1,1-2 0,0 2 0,1-1 0,0 2 2,0-2-1,2 0-2,-1 1 0,1 0 1,0 0 0,1 0 2,-1 2-2,3-2 1,-1 2-1,0-1 2,0 1-1,1 0 1,1 1 0,-1 0-2,0 0 2,1 0 0,-1 0-1,1 0-1,-1 1 0,0-1 2,0 1-2,-1 1 1,1-1-1,-1 1 2,-1 0-2,0-2 0,-1 2 0,0-1 0,-1 0 0,0 1 1,0-1 0,-2-1-1,1 2 1,-1-2 0,0 0-2,0 0 2,0 0-1,0 0 0,0 2-1,0 0 1,-2-1 1,1 1-2,-2-1 0,1 0 0,0 1 1,-1-1 1,0 0 1,-1 1 0,1-1-1,-3 0 2,2-1-2,-1 1 1,-1 0 0,1 0-1,0-1 0,-1 0 1,1 0 0,-1 0-1,1-1 0,0 0-2,0 0 0,-1 1-2,0-2 1,2 0 0,0 1-1,0 0 1,0-1 1,1 1-2,0 0 1,1-1 0,0 1 0,2 1 0,0-1-1,0 1 0,-1-2 0,1 2 0,1-3 1,-1 2-3,2-1 2,-1 1 0,1 0-1,2-1 1,-1 2-2,0 0 2,0-1 0,1 1 1,0 0 1,1 0 0,-1 0 0,3 1 0,-2-1 0,0 0 0,0 2 0,0 0 0,2-1 1,-2 1 0,-1-1 0,1 1 0,-1 0-1,0 0 0,-1 0 0,1-1 0,-1 0 0,0 1 3,-2-1-1,-1-1-1,2 1 1,-2-1-1,0 0 0,0 0 0,0 0 1,0 0-1,-1 3 1,1-3 0,-2 1-2,1 1 2,-1-1-1,-1-1-1,0 2 0,0 1-1,0-3 0,0 2 0,-1-1-2,0 1 2,0-1-2,-1 0-1,0 1 2,0-2-2,1 3 1,-1-3-1,1 2 0,0-2-1,1 2-5,-2-1-9,1 0-13,1 1-15,1-1-14,0 0-14,0 2-9,2-2-7,0 2-3,0 0-5,2 1-3,1-1-3,0 1-15,2 2-18,2-1 0,-1 2 8,2-1 16,1-1 17,1 3 16,0-1 14,1 0 11,1 1 10,0 1 7,1-1 8,0 1 6</inkml:trace>
  <inkml:trace contextRef="#ctx0" brushRef="#br0" timeOffset="236111.5048">2772 3495 1,'-2'-2'26,"0"0"6,0-1 7,0 3 6,-1-3 10,1 3 8,0 0 12,0-1 11,-1 0 13,1-1 15,-2 1-6,2-1-26,0 2-15,0-2-10,-1 1-7,1-1-5,0 0-5,0 1-3,1-2-3,-1 2-7,2-2-3,-1 0-7,0 2-3,1-3-7,0 1-2,0-1-2,0 1-3,1-1-2,0 0 0,-1 0 0,2 1-2,-1-2 0,1 2 0,0-1 0,0 2 0,1-1-1,-1 0 0,1 1 1,1 0 0,-1 1-1,1-1 2,0 2 1,0-2 1,1 2-1,-1 0 2,2 2 0,-2-2 0,1 2 1,0-1 1,-1 1 1,0-1-1,0 0 2,0 1 0,-1-1 1,-1 0-1,0 1-1,-1-1 0,-1-1-1,2 1 2,-2-1 1,0 0 2,1 2 2,-1-2 0,-1 3 2,0-1 2,0 0 1,0 1 1,-1-3 1,0 1 0,-1 2 2,0-2 2,0 1 0,-1-1 0,1 0-2,-1 1-3,0-1 0,-1 0-2,-1 1-1,1-2 0,0 1-2,-1 0-1,1-1-1,0 0 0,-1 0-2,1-1-1,1 0-1,0 1-1,0 0 1,2-2 0,-1 1 1,1 0-1,0-1-2,-1 1 0,3 1-2,0-2 0,0 0 0,0-2 0,0 1-2,0 1 0,3 0-1,-2-1-1,1 0-1,0 2 0,0-2-1,1 0 0,1 1 0,0 0 0,0 0-2,1 1 2,1-1 0,-1 1 0,0 1 1,1-1 1,0 1 2,2 0 2,-2 0 0,-1 1 0,1-1 3,0 1 1,1-1 1,-2 2 1,0 0 0,-1-1 0,0 1-1,0-1 1,-1 0 0,0 2-1,-1-2 0,0 1-1,-2 0 0,1 0-1,-1-2 0,0 0 0,-1 3-2,1-1 1,-2 0-1,1 1 3,-3-3-1,2 3 1,-1-1 1,0 0 1,-2 0 0,1 0 1,-2-1-1,1 0 1,-2 1-1,1-1 1,-1 0-1,0-1 1,0 1 0,0-1-1,0 0 1,1 0 0,-1-1-2,-1 1 0,2-1-1,0 0 1,0-1-2,0 1 2,1 0-1,1-1-1,1 1 0,0 0-1,1-1-1,0 1 0,1-2-1,1 3 0,0-1-1,0-2 0,1 1-1,1 0-1,0-1-1,0 1-1,1 0-1,1-1-1,-1-1 0,4 2 0,-1-1-1,0 0 1,1 0 0,0 1-1,1 0 1,0 0 0,0-1 0,1 2 1,0 0 1,-1 1 2,-1-2 1,2 1 1,-2 1 1,0 0 0,-1 0 0,2 1 2,-3 1 0,0-2 0,0 0 0,-2 2 1,0-1-2,0 0 1,-2 0-1,1 0 0,-2-1 0,0 0 0,0 2 0,0-2 0,0 3-1,-2-1 0,1-1 0,-1 3-6,0-1-6,0-1-10,0 1-12,-1 0-12,1-1-9,0 0-11,0 0-9,-1 0-10,2-1-9,1-1-23,0 0-27,0 0 0,0 0 8,0 0 14,0 0 16,0 0 16,2 5 16,2-5 13,0 3 11,1-1 10,1 0 9</inkml:trace>
  <inkml:trace contextRef="#ctx0" brushRef="#br0" timeOffset="236695.5382">3471 3471 11,'0'0'32,"-3"0"9,0 0 8,-1 0 9,0 0 10,-1 0 11,1 0 13,-2 0 13,3 0 16,-1 0 16,0 0-11,1-1-35,-1-1-23,0 2-15,0-1-10,0 1-8,2-1-3,0-1-3,0 1-3,0 0-5,0-1-4,1 1-2,1-2-5,0 3-2,0-1-2,0-1-3,0 0-3,2 0 0,-1 0-2,2 0 1,-1-1-1,0 2-1,1-2 0,2 2 1,-2 0 0,2 0 0,-1 0 0,1 1 1,1 0-2,1 1 1,-2 0 1,1 0-1,0 0 0,0 0 1,1 2-1,-1 0 1,-1-2 0,0 1-1,1 0-1,-2 0 1,1 1-1,-1-2 1,-1 2 1,-1 0-1,1-2 2,-1 2 0,-1-2 0,0 2 4,0-2 1,-1-1 2,-1 2 2,0 0 1,0 1 3,-1-1 1,0 0 2,0-1 2,0 1 1,-1-2 1,0 2 1,-2-1 0,1-1 0,-1 0-2,1 0-1,-1 0 0,-1 0-3,0-3-1,1 3-3,-1-2 0,1 0-3,0-1-1,0 1-1,0-1-1,1 1-1,0-1-2,1 1 0,1-1-1,0-1-1,1 1-1,0 2-1,1-2 1,1 0-2,-1 0 0,2 2-1,0-2 0,0 0 0,1 1-1,1-1 0,1 1 0,0 0-1,0-1 0,1 1 0,1 2-1,-1-2 2,3 2-2,-2-1 2,1 1-1,1-2 1,0 2 0,-1 0 1,0 2-1,0-2 0,0 1 1,-2-1 0,1 1-1,1 0 2,-3 1 0,0-2 0,-1 3 1,-1-3 0,0 1 1,0 1 0,-2-1-1,-1-1 1,2 2 1,-2-2 3,0 2 0,-1-1 3,-1 2-1,1 0 1,-1-1 2,-1 0 0,0 1 0,0 0 0,-2 1 1,1-1 0,-2-1 1,1 1-2,-1 0-2,0-2-10,0 3-11,1-1-12,-2 0-10,1-1-10,0 0-9,1 1-9,1 0-8,-2-1-7,3 0-7,0 1-18,0-1-22,3-2-8,-2 3 1,2-3 13,0 0 15,0 0 15,0 0 14,0 0 13,0 0 11,0 0 10,0 0 7,0 0 8</inkml:trace>
  <inkml:trace contextRef="#ctx0" brushRef="#br0" timeOffset="264298.117">23031 16624 14,'0'-4'37,"0"1"11,0 1 11,0-1 12,0 3 11,2 0 13,1 0 14,0 0 16,0 1 17,2 1 20,1 0-8,1 0-34,1 1-26,1-1-23,2 3-11,1 0-9,0 0 1,4 0 1,-1 1 3,2 0 4,2-1 5,0 2 3,3-2 2,1 1-1,0 0 1,1-1 0,2 0 0,0-1 2,0 1 0,1 0 0,0 0-1,-1 0 0,1-1-1,-1 1 0,0 0 2,1 0 0,-1 0-1,-1 0 1,-1-1 0,1 2-4,0-1-6,-1 1-6,-1-1-3,-1 0 2,0 2-2,0-2 3,-2 1-3,1 1-2,-2-3-1,-2 3-5,0-2-2,-1 0 2,0 0-1,-2 0-1,-1 0-3,-1-1 1,0 1-3,-2-2-10,-1 0-5,-2 1-3,1-2-3,-2 1-4,-1-1-3,0 1-1,-2-2-4,0 0-2,0 1-3,-2-1-1,-1-1-6,0 0-7,0 0-9,0 0-11,0 0-15,0 0-19,-1 2-18,-2 0-14,0-1-16,0 0-11,-2 0-21,-1-1-24,0 0-11,-4 0-3,2 0-2,-3 0 0,-2-1 3,1 0 0,-2-2 7,0 1 5,-2-1 10,0-2 8,-1 2 12,0-3 12,-2 1 17,2-1 17,-1 0 11,-1-1 9,1 0 9,-1 1 7,1-2 11,0 2 8,-1-1 10,2 1 10,-2-1 8,1 0 8,0 1 7,-1 0 6,2 0 3,-2-1 5,0 1 4,0 0 4,-1 0 3,1-1 5,-2-1 3,-1 3 3,1-3-1,0 2 2,-2-2-1,1 1 0,2 0 1,-2 0 0,1-1 1,2 1 1,1 2 1,1-2 1,1 2 1,3 0 1,0 0 2,3 3 0,0-3 2,3 4 0,0-2 1,2 2-1,0-1 0,2 2-1,-1 0 0,4 0-2,0 0-1,-2 0-1,1 2-3,1-2-2,-1 2-2,0 1-4,0 0-1,1 2-2,1 1-2,0 0-4,0 1-1,1 3-2,1-1-2,0 3 0,0 0-2,1 0 0,0 1 0,1 1 1,-1 0 0,0 1 0,2-1 0,-2 1 0,1-1-1,-1 1 1,-1-2-1,0 1-1,0 0-1,-1-1-2,0 1 1,0-1-3,-1 1 0,-1-2 0,-1-2 1,1 1 1,-2-3 0,1 0 2,0-2 1,1-1 1,-2-2 1,1 1-2,1-3 2,0-1 1,0 0 0,0 0 0,0 0-1,-3-1 1,1-1 0,0-1-4,0-1-3,-1-1-2,-1-1-2,0-1-3,-1-3 0,1 0-4,-1-1-2,1-2-2,-1-1 0,1 0-1,0 0-1,1-1 0,-1 1-2,2 2 1,0 0 0,2 2 2,0 0 0,0 1 0,2 1 1,0 3 3,0-1 3,2 1 4,0 2 3,0-1 1,2 1 4,1 0 2,1 2 6,1-1 1,0 0 2,3 0 1,0 0 1,2 1 1,1 0 1,0 1 0,3 0 0,0 0-1,-1 1-3,3 0-4,-1 0-1,1 0-3,1 1-3,-3 1-4,1-2-6,0 2-12,-2-1-13,0 1-17,-2 0-16,0-1-21,-2-1-27,1 1-32,-2 0-30,-1-2-30,0 1-45,-2-2-39,-1-1 5,0 2 21,-1-3 31,-1-1 32,-1-1 30,-1 0 26,-1-2 26,-2-1 20,-1-1 20,-1-1 17,-1 0 13</inkml:trace>
  <inkml:trace contextRef="#ctx0" brushRef="#br0" timeOffset="265692.1968">18722 17111 6,'4'0'32,"-1"1"9,-1 1 10,0 0 10,-2 2 11,1 0 12,0 2 14,-1 0 16,0-1 18,-1 3 21,0-2-4,-1 2-22,-1 0-21,0 2-17,0-1-10,-2 1-6,0 1-3,0 0 1,-1-1 2,-1 2 1,0 0-2,-1-1 0,0 2-1,0-1-4,-2 0-5,2 0-5,-1 2-4,-1 0 0,-1 0-3,1 0-2,0 1 1,-2 1-2,1-1 2,-2 2 2,1 0-1,1 0 3,-2 1 1,1 0 3,-1 0 1,1-1 1,0-1 0,0 1-5,1 0-5,0-1-3,0 0-3,2-1-6,-1 1-5,1-1-6,0 0-6,1 1-7,-1 0-3,0-1-8,2-1 0,0 0-2,-1-1-2,1-1 0,1-1-1,1-2-2,0 0 1,-1-2 1,3 0-1,-1-2 1,1 0-1,0-1-3,1-3-5,0 2-4,-1-2-8,2 0-15,1-1-10,-2-1-12,0 0-8,-2-2-6,2-1-3,0-1 0,0 0-1,1-3 2,-1-1 2,1-1 4,-1-1 5,1 0 4,0-1 6,1-2 11,-1 2 9,0-1 10,0 1 9,1 0 3,-2 0 5,1 0 2,-2 1 3,1 1 0,-1 0 2,0 1 1,0 1 1,-1 1 0,1 2 2,-1-1 3,0 1 4,0 1 4,1 1 7,-1 0 6,1 1 7,0 0 7,0 2 5,1-1 6,-1 0 6,3 1 3,-3 0 5,1 0 4,0 1 3,2-1 1,-2 1-4,2-1-4,0 0-5,0 0-9,0 0-7,0 0-11,0 0-9,0 0-11,0 0-8,0 0-5,0 0-6,2-3-5,2 2-5,1-3-3,2 0-3,2-3-3,0 1-2,3-2-3,3-2 1,1-1 3,1-2 4,1-2 2,2 1 2,2-3 3,1 0 5,-1-3 6,1-1 8,1 1 5,1-2 5,-2 1 5,3-3 6,-1 2 7,1-2 3,-1 0 2,1 2 3,-2-2 1,1 2 1,-1 1 2,-1 0-2,0 2-7,-3-1-6,1 1-6,-2 2-1,-2 1-6,1 0-3,-4 3-2,1 0-3,-2 2-3,-1 1 1,-1 1-4,-2 2 0,-1 0-1,0 2 0,-2 1 4,-2 2 0,0 0 5,-1 1 2,-1 0 4,-2 1 8,0 0 7,0 0 4,0 0 7,0 2 2,0 2 3,-2-1 3,1-1 1,-2 4 3,0 0 3,-2-1-3,0 2-2,-3 1-1,1 1-6,-1 1-6,-2 0-7,-1-1-4,-1 2-9,-1-1 0,0 1-7,-2 0 1,1-1-4,-2 0-4,2 1-3,-3-2-2,1 0-2,0 2-2,0-2-3,0 0 0,0 2-3,-1-2-4,1 0 1,0-1-2,0 1-4,0 1 0,0-2 0,-1 2-2,3-2-4,-2 2 0,1-2 0,-1-1-1,1 3-1,0-3 0,2 2-1,-1-1 1,1 0 2,0-1-2,2 1 1,1-2-1,-1 1 3,3-1-1,1 0 4,1-1-1,0 0 2,2-3 0,1 1 2,1-1-1,1 0 1,1-2 1,0 0 0,0 0 2,0 0 2,0 0 1,2 0 0,2 0 5,0 0 0,2-2 4,1-1 3,1-1 2,2-1 5,2-2 0,0 1 6,2-3 1,1 0 6,1-1 1,0 0 3,1 0 1,0-2 0,2 1 1,0 0 1,-1 1 2,2-1-2,-1 3 1,0-1-2,0 3-1,-1 0 0,0 1-4,-1 2 1,1 0-2,-1 2-4,-2 1-2,0 1 1,-2 2-2,-1 1-3,0 0-4,-1 3-2,-2 0-1,0 1-1,-2 1-2,0 1 0,-1 0 0,0 2-5,-2 0 0,0 2-2,-1-1 1,0 3 4,-1-1 2,0-1 2,0 3 1,-1-2 4,-1-1 1,1 1 2,-1-1-9,0-2-7,0 0-22,0-2-23,0-1-27,0-2-27,0 1-29,0-4-24,0 1-35,1-2-34,0-1-26,-1-2-17,0 0-17,3-1-9,1 0-4,0-1 4,0-1 31,0 1 37,1 0 38,-1-1 33,1 2 30,0-2 24,-1 2 23,2-1 20,-1 1 14,0 1 13</inkml:trace>
  <inkml:trace contextRef="#ctx0" brushRef="#br0" timeOffset="267527.3017">20811 17399 17,'3'-5'39,"-2"1"11,1 0 12,-2 2 11,0 2 14,2 2 13,-1 1 15,-1-1 15,0 1 18,0 1 22,0 1-13,0-2-39,0 4-30,0 0-22,0 0-16,0 3-6,-1-1-4,0 1 2,0 1 3,1 2 3,-1 0 5,0 0 4,0 1 3,0 0 2,0 0 3,0 1 0,0 0 0,-1 1-2,1-1-3,1 0-1,-1 2-2,0-1-4,0 1-6,1 0-2,-1 0-5,0 2-5,0-1-3,1 1-4,-1-2-7,0 2-5,1 0-5,0 1-3,0-3-4,0 3-1,0-1-3,0-2-6,0 2 0,1-2-2,0 0-5,-1 1-7,1-1-9,0 0-15,0-1-20,-1 0-22,2 1-22,-1-2-22,2-1-15,-2 1-13,1-3-16,-1-2-12,1-1-19,-1-2-14,1-2 13,-1-2 22,-1-3 24,0 0 26,0 0 24,0 0 21,2-5 19,-1 1 16,0-2 11,-1 0 11</inkml:trace>
  <inkml:trace contextRef="#ctx0" brushRef="#br0" timeOffset="267702.3117">20784 17937 32,'0'-6'47,"0"-1"12,1 2 13,0 1 14,0 1 16,0 2 16,1-1 21,0 0 22,1 2 28,1-1 29,0 1-15,1-2-56,2 2-39,-1 0-22,1 0-17,-1 2-10,3-2-5,-1 1-1,0-1-2,0 1-3,2 1-6,-1-1-6,0-1-9,1 1-6,-1-1-12,1 0-14,1-1-11,-1 0-15,0-2-26,3 0-29,-2 0-26,0-2-22,0-1-20,-1-2-17,-1-1-17,2-2-14,-2 0 7,0 0 17,0-2 23,-2-2 22,0 1 21,-1-3 19,1 1 19,0-1 19,-1-1 13,1-1 10</inkml:trace>
  <inkml:trace contextRef="#ctx0" brushRef="#br0" timeOffset="267879.3219">21196 17466 10,'3'-10'39,"0"3"12,0 3 14,0 1 14,-2 1 15,-1 2 17,0 3 19,0 1 20,-1 3 24,1 0 19,-2 1 12,-1 4-16,1 0-45,-1 3-32,1 1-25,-2 1-12,-1 3-8,1 3-4,-1 0 1,-1 1-3,1 4-1,0-1-2,0 0-4,0 1-5,-1 0-7,1 1-10,0-1-6,1-1-11,0-1-10,1-1-11,0 1-14,0-3-15,1 1-17,0-4-22,-1 1-23,3-4-20,0 2-14,2-4-13,0 0-9,1-1-5,0-2 0,2-2-11,0-1-9,2-2 3,0-2 11,1-1 20,-1-2 21,1-1 21,2-2 20,-1-1 16,1-2 13,0 0 11,0-2 10,0-1 7</inkml:trace>
  <inkml:trace contextRef="#ctx0" brushRef="#br0" timeOffset="268232.342">21281 18089 8,'9'-6'28,"1"-1"10,-2 0 10,0 1 11,-1 1 12,0 1 14,-2 1 14,0-1 17,-1 1 19,-1 1 23,-1 0-2,0 2-21,-2 0-16,0 0-15,0 0-6,0 0-4,0 0-2,0 0 1,0 0-2,0 0-2,0 0-2,-3 0-4,0 0-5,0 2-6,-1 0-9,0 1-5,-1-1-9,-1 1-9,1 2-8,0 0-9,0-1-11,0 1-9,1 1-6,-1 0-2,2-1-3,1 2-1,0-1 0,1 0 0,1 0-1,1 1-1,0-1-2,2 0 1,2 1-1,0-2 0,1 2 2,1-2 0,1 0 2,2 0 4,1 1-1,2-3 2,-1 1-1,2-1 1,1-1 1,0-1 2,2-2 1,-1 0 2,1-2 2,2 0 0,-2-1 2,0-1 2,-1-2-1,1 0 1,-2-3 1,0 1 1,-1-2 1,-1-1 2,-1 0 0,-1-1 2,-2-1 1,0 0 0,-3 0 1,0-1 0,-1 0 1,-2-1 0,-2 1-2,-1 1 3,-2-1 2,-1 1-1,-3 0 2,-1 1 0,0 1 4,-2 0 2,-2 0 5,-1 4 4,-2-1 0,1 2 4,-3 1 2,1 2 3,-1 0 2,0 1 3,-1 3 3,2 0 3,-1 2 4,2 0 0,0 1-2,1 2-5,1 1-7,0 0-6,2 1-4,2-1-5,-2 2-4,4 0-6,0 1-15,1 0-18,0 0-23,1 1-21,2-1-26,0 0-25,2 0-26,0-1-29,1 0-30,2-1-29,2 0-23,-1-2-19,2-2-26,0-1-20,2-2 19,2-2 34,1-2 37,0-3 34,2-3 32,-2-2 28,3-2 25,0-4 22,1-2 19,0 0 14,0-3 13</inkml:trace>
  <inkml:trace contextRef="#ctx0" brushRef="#br0" timeOffset="268465.3554">21803 17280 27,'5'-10'45,"-1"3"12,-2 2 12,-1 2 12,0 1 15,-1 2 15,0 0 15,-1 2 19,1 1 20,-2 1 25,1 2-18,-2 0-53,2 3-36,-1 0-24,0 3-14,1 0-5,-2 1 0,2 2 6,-1 1 5,0 1 5,1 0 4,-1 2 5,1 1 2,1-1 3,-1 1 0,1 0-1,0 0 2,0 2-4,0-1-2,0-1-3,0 2-9,1 0-6,-1-3-6,0 3-7,1-3-6,-1 3-7,1-1-9,0-2-9,-1 1-13,1 0-16,1-1-15,-1-1-18,1 0-21,0-1-22,0 0-20,0-2-16,1-1-17,2 1-16,-1-3-15,-1 0-10,2-2-11,-1 0-5,1-1 15,2-2 24,-2 0 24,1-2 25,0 0 22,0-2 19,1-1 18,0-1 13,0 0 12,2-1 11</inkml:trace>
  <inkml:trace contextRef="#ctx0" brushRef="#br0" timeOffset="268835.3765">22054 17936 2,'8'-5'35,"0"0"11,-2 2 10,0 0 12,0 2 13,-3-2 13,0 2 15,0 0 16,-3 1 20,2 0 16,-2 0 17,0 0-18,0 0-46,0 0-27,0 0-18,0 0-5,0 0-1,0 0 1,-2-2 0,1 1 2,-1 0 1,-1 0-1,0 1-1,0 0-4,-1 0-1,0 1-5,0 0-4,-1 0-5,1 2-7,-1-2-7,1 2-7,-2 1-8,2 2-4,-1-2-3,1 3-1,0 1-3,1-1-2,0 3 0,-1-1-3,2 1-1,1 0-4,0 2-1,1-3-3,1 1 1,1 0 2,1 0 0,0-1 2,1-1 1,-1-1 0,3 0 2,-1-2 0,1 0 2,1 0-1,1-2 2,-1 0 0,1-2 3,2 1 0,0-2 1,0-1 0,1 0 1,-1-2 1,1 0 1,0-2 1,-1-1 3,2-1-2,-2-1 4,1-2 1,-1-1 1,0-1-1,-1-1 1,-1-1 0,0-1 1,-1 1-2,-1-3 1,-1 0-4,-1 0 1,0-1-1,-2 1-3,-1-1-1,-1 1-1,-1 2-1,-1 1-2,-1-1 1,0 3 1,-1 2 0,-1 1 0,1 2 4,-1 2 5,0 2 9,-2 2 7,2 2 7,0 2 7,1 1 6,-2 4 6,2 0 2,-1 3 3,0 1 1,1 3 1,0 2-3,1 0-2,1 3-6,0 1-8,1 0-13,0 1-20,1-2-20,2 1-33,-1-1-37,1-2-40,2-2-41,0-1-56,2-1-50,2-5-63,-1-2-49,2-1 13,1-4 33,1-3 42,0-2 40,2-2 40,-1-1 35,0-3 33,1-3 29,-2 0 26,1-1 21,-1 0 18</inkml:trace>
  <inkml:trace contextRef="#ctx0" brushRef="#br0" timeOffset="269408.4093">23372 17665 9,'1'2'44,"-1"-2"15,0 0 17,0 0 16,0 0 19,0 0 18,0 0 21,2-2 22,-1 0 27,0 0 27,-1 2 5,1-1-22,-1 1-48,0-3-72,0 1-38,0 2-19,-2-2-5,1 1 1,-1-1 7,0 2 5,-1 0 6,-1 0 10,-2 0 6,2 0 9,-2 0 7,0 2 7,-1-1 8,1 0 7,-3 2 0,2-1-5,-1 0-4,-1 2-6,0-1-7,1 1-4,1 1-10,-2 2-6,3 0-12,0 1-7,0 1-8,2 3-10,-1 1-8,2 0-6,1 2-6,1 2-1,1 0-1,1 3-1,2-3 0,1 2-4,0 0 1,1-2 0,1 0-1,1-1-3,2 0 2,-1-4-2,1 0-1,1-1 3,0-2-3,1-1 0,-1-2 1,2-1 2,-1-1 0,1-3 2,-1 1 4,1-4 1,0-1 0,-1-2 3,0 0-2,0-3 2,-1-1-3,1-3-1,-2-2-5,-1-1-7,-1-2-2,1 0-7,-3-3-3,-1 2-5,0-3-2,-2 0-3,0 0-2,-1 2 1,-1-1-1,-1 3 2,-1 1 5,0 1 3,0 3 6,0 2 7,-1 0 5,1 3 5,0 2 4,0 3 8,-2-1 6,1 3 4,0 1 2,0 2 6,0 1 5,0 3 3,-1 0 6,1 3 2,0 1 3,0 2 2,-1 2 5,1 1 6,0 1-3,1 3-3,1 1-1,-1-1-2,2 2-3,-1 1-7,1 0-5,0-1-2,0 1-10,0-1-6,1 2-7,-1-2-7,1 2-4,0-2-7,-1 0-6,1 0-2,0-1-3,0 0-2,0-2 5,1 0 1,-2-1 1,2-1-3,-1-2-4,-1-1-11,1-3-13,0 1-17,1-3-18,-2-1-21,1-1-25,-1-2-26,0-1-28,0 0-21,-1-1-20,1-3-21,-2 1-10,2-1-7,0 0-5,-5-2 0,1-1 26,0 0 31,-2-1 32,0-1 31,-1-1 27,1 0 24,-2 1 20,1-2 17,-1 0 14,-1-1 12</inkml:trace>
  <inkml:trace contextRef="#ctx0" brushRef="#br0" timeOffset="269593.4199">23241 18161 7,'0'0'41,"0"0"12,0 0 15,0 0 14,1 2 16,0 0 16,1 1 18,0-2 21,2-1 23,0 1 21,0-1 21,2 2-23,2-1-61,-2-1-41,2 0-31,1 0-17,1 2-8,-1-2-4,1 1-4,1 0 2,0-1-3,-1 0 1,2 0-1,-1 0-4,1 0-5,-1 0-4,1-1-5,0 0-7,-1-1-9,-1 1-19,2-2-24,-2-1-20,1 0-20,-1-1-22,0 0-19,-2-2-24,2 0-20,-2-3-12,-1 0-6,2 0 10,-2-2 18,0-2 21,-1 2 20,1-3 23,1-1 21,-2 1 16,2-2 13,0 2 13,1-2 10</inkml:trace>
  <inkml:trace contextRef="#ctx0" brushRef="#br0" timeOffset="270078.4476">23695 17812 14,'7'-12'37,"-1"2"10,-1-1 12,-1 1 11,-1 3 13,1 1 14,-2-1 16,0 3 17,-1-1 19,-1 2 22,1-1-11,-1 1-36,0 0-26,0 3-21,0-2-10,0 2-7,0 0 1,0 0 3,0 0 3,0 0 3,0 0-1,-1 2 1,1 1-2,0 2-2,0 0-1,0 2-5,0 0-3,0 3-6,1 0-8,1 2-9,0 0-10,0 1-11,1 0-7,2 1-7,-1-1-5,2-1-3,0-1 0,1 0-2,-1-2-1,2-1 3,1-3 3,0 2 1,0-5 2,1 1 0,0-2 2,0-1 1,2-1 1,-1-1 3,0 0 1,0-2 4,1-1 2,-1 0 2,-1-1-1,1-1-1,-1 1-2,0-3-3,-1 2 0,-1-1 0,0 2-3,-1-1 1,-1 2-1,-1-1-1,0 1-1,-1 3 0,-1-1-1,0 2 0,-3 1 0,2 1 0,0-1 0,-1 3 0,1 0 0,-1 1 0,1 2 0,-1 0 1,1 2 0,-1 0 1,1 0-2,-1 3 0,2-1 0,0 1 1,0-1-1,0 0 0,2 1 0,0-2-1,1 0-1,2 0 0,0-2 0,1 0 0,0-1 1,3 0 1,-1-1 0,2-2 1,-1-1 0,0 0 1,3-1 1,-2-1 2,2-1-1,-1-1 2,1 0 0,-1-1 2,1-2-1,-1 0 3,1 1-2,-3-3 0,1 0 0,0 1 0,-1-1-3,-1-1 1,-1 0-1,-1 1-1,-1-1 2,-1 1-1,-1-1 1,-2 1-3,-1 0 0,-1-1-1,-1 1-1,-2 2 0,-1-2 0,-1 0 0,-1 2 1,-2-2-1,-3 3-3,0-2-5,0 1-4,-2 3-3,-2-1 4,1 1 5,-1 1 9,1 1 6,1 1 10,-1 1 11,2 3 10,0 2 11,2 1 8,1 0 10,1 2 13,1 1 14,1 3 13,3 1 13,1 0 5,1 1 4,3 2-7,2 0-2,0 1-9,2-1-13,4 1-14,0 0-13,0-1-15,3-1-12,1-1-15,1 1-14,1-2-18,0-1-18,1-1-29,-1-2-32,0-1-39,1-2-43,0-1-68,0-3-63,1-1-93,-2-2-73,2-3 13,-2-2 46,0-1 52,0-1 51,-1-2 48,0-2 42,-1-1 38,0-1 34,-2-1 30,0 1 25,-1 0 24</inkml:trace>
  <inkml:trace contextRef="#ctx0" brushRef="#br0" timeOffset="270576.4761">25421 18124 16,'1'10'42,"-1"0"14,0-1 14,0-2 15,0 1 16,0-3 17,0 2 18,-1-2 22,0-3 26,1-2 31,0 0 1,0-2-26,-1-3-29,0 0-31,0-2-20,1-3-8,-1-1-3,1-2 4,0-2 8,0-2 12,0-2 9,1 0 12,-1-3 5,1 0 3,1-3-6,-1 0-9,2-1-9,0-2-12,-1-1-10,0 0-10,0 0-9,1 0-12,0 1-11,-1 1-15,1 1-11,-1 1-13,0 1-11,0 1-12,0 2-8,0 2-9,-1 2-13,0 0-8,0 2-12,-1 1-14,-1 2-15,0 2-9,0 0-15,-3 2-15,2 2-32,0-1-34,-1 2-24,-1 2-18,0 0-16,-1 1-10,-3 1-8,1 2-1,-2 1-11,0 1-5,-3 1 22,1 3 30,0-1 33,-2 4 31,1-1 31,-2 2 27,1 0 21,0 2 18,1-1 15,0 0 11</inkml:trace>
  <inkml:trace contextRef="#ctx0" brushRef="#br0" timeOffset="271115.5069">25178 17697 20,'-3'7'41,"0"-2"13,1 1 13,1-1 12,0 0 15,1 0 14,1 0 17,1-2 17,1 1 19,0-1 21,4 1-14,-1-1-46,0-1-39,2 1-33,2 1-25,1-1-16,0-1-11,2 2-11,-1 0-9,3 1-7,-1-1-9,2 1-11,0 1-8,1 0-10,0 1-6,1 1-3,0 1-5,1 1-4,0 0-3,0 2-2,0-2-4,0 2 0,0 0 4,0 0 7,-2-2 15,2 1 15,0 0 16,-1 0 13,0-1 10,0-2 7,0 1 7,0-1 7,-1 0 8,1-2 9,-1 2 12,0-2 14,-1-1 14,-1 0 14,0 0 6,-1-3 2,-1 1-1,-1-1-6,-1 1-4,0-2-4,0 0-3,-3-1-5,-1 0-4,0-1-5,-2 0-5,-1 1-5,-1-1-3,-1-1-4,-2 2 0,0 0-2,-1-2-2,0-1-3,-2 1-2,-1 1-3,0-2-1,-3 0-2,0 0 0,0 0 0,-1 1 1,-2 0 0,2 0 0,-1 1-1,-1 0-2,1 0-3,0 2 1,1 0-2,-1 2 0,0-3 1,2 4-1,-1 1 0,1 0-2,0 2-1,1 0-3,0 0-3,0 3-3,2 0-4,-1-2-1,2 4-3,0-1 1,0 0-2,1 1 1,2-3 0,0 3 2,0-1 2,2 0 0,0 0 3,2-1 2,0-1 4,2 1 0,2-2 4,-1 0 0,1-2 1,0 1 0,3-1-1,-1-1 2,0-2-1,2 0 0,-1-2-3,0-1 0,2 0-3,-1-2 0,1-1-2,-1-1 0,1-1 1,-1-2 0,-1-1 0,1-2 1,-2-1 1,1-1 3,-1-1-1,0-1 3,-1-2-2,0 0 4,-2 1-1,-1-2 1,0 1 3,-1-1-1,-1 1-3,-1 1 0,-1 0 1,-1 1-2,-1 2-2,-1 2 2,-1-1-4,0 3 1,0 2-1,-2 1 2,0 1 3,0 2 3,-1 1 4,1 2 3,-1 1 3,-2 3 3,2-1 5,0 4 3,0 1 6,0 1 5,1 2 4,0 3 3,0-1 4,1 1 0,1 2-4,1 0-4,0 2-4,1-1-6,1 0-4,0-2-5,1 0-1,1 1-7,2-3-5,-1 0-7,0-2-6,1-1-10,0-2-10,1 0-14,1-3-19,-1 0-20,1-2-20,0-2-29,2 1-28,-1-1-31,1-4-26,1-1-19,0 1-15,0-2-26,-1-2-25,2 0 15,-1-3 29,-1 0 33,1-1 33,-2-2 30,-2 0 26,1-2 26,1-1 20,-2 1 17,-1-2 14,-1 0 11</inkml:trace>
  <inkml:trace contextRef="#ctx0" brushRef="#br0" timeOffset="271332.5194">26272 17630 11,'4'-17'40,"-1"2"11,-1 2 14,0 1 12,1 2 14,1 3 15,0 1 16,-1 2 19,-1 2 21,-1 2 28,-1 0 0,4 1-23,-3 2-29,1 2-39,-1 0-18,1 3-7,-1 1 2,1 3 6,-1 2 10,1 1 12,-1 2 11,0 3 12,0 1 5,-1 3 4,1 1 0,-1 1-2,0 2-3,0-1-3,0 1-4,0 1-8,-1-3-13,1 1-12,0-2-16,0-2-18,0 1-26,0-4-28,0 1-33,0-2-37,0-2-45,0-1-45,0-1-44,2-2-32,-1-3-42,0 0-34,0-3-28,1 0-16,-1-1 26,1-2 36,-2-4 41,0 0 41,0 0 37,0 0 33,0 0 30,0 0 24,0 0 22,1-4 16,0-3 16</inkml:trace>
  <inkml:trace contextRef="#ctx0" brushRef="#br0" timeOffset="271951.5548">28457 17576 31,'-2'6'44,"0"-1"11,0 3 13,-1 1 12,0 3 13,0 0 16,0 3 18,1 2 22,-1 0 22,1 4 27,0 1-18,1 3-56,-2-1-34,2 2-20,1 3-12,-1-2-7,1 0-5,0 1-2,1-1-4,-1-1-3,2-1-7,1-3-6,-1 2-7,1-2-6,0-3-7,0 0-4,1-2-3,-1 0-3,0-4-7,0 1-7,0-2-7,1-2-6,-2 2-15,0-3-23,0-1-18,1-1-18,-2-1-23,1-2-23,-2-4-14,0 0-6,0 0 8,0 0 15,0 0 18,-4-2 19,-1 0 18,-1-3 15,0-1 16,0-1 16,0-2 11</inkml:trace>
  <inkml:trace contextRef="#ctx0" brushRef="#br0" timeOffset="272158.5666">28060 17837 24,'-5'-4'55,"0"1"22,1 2 23,1-1 23,1 2 26,2 0 28,0 0 32,2 2 36,1-2 40,4 2 48,2 0 10,4-1-31,2 2-66,3-1-105,2 0-62,1 1-38,3-3-21,3 1-9,0 1-5,2-1-5,2 0 2,1-1 5,0 0 3,1 0 3,0-1 0,1 1 1,-1-2-10,1 0-14,0 2-16,-2-3-21,-1 3-23,0-1-20,-1 1-39,-1 0-40,-1 0-53,-2 1-51,0 2-21,-1-2-2,-2 2 22,-1 1 30,-1 0 35,-1 1 32,-1-2 32,-2 1 26,1 0 24,-3-1 20,2 0 20,-2 1 16</inkml:trace>
  <inkml:trace contextRef="#ctx0" brushRef="#br0" timeOffset="272509.5867">29141 17878 11,'7'-2'41,"-1"-1"13,0 2 14,-2-1 14,1 0 16,0 0 16,-1-1 17,-1 1 19,-1 0 23,-2-1 27,0 2-1,0-2-26,-2 0-37,0 0-45,-1 1-28,-1-1-12,0 0-7,-1 0-2,-2 1 3,0 0 2,0 0 1,0 2 3,-1-2 2,-1 2-2,0 2 2,0-2-2,-2 2-2,2 0 0,-2 2-5,0 0-3,0 1-4,1 2-2,-1-1-3,2 3 0,-1 0-2,0 1 0,1 2-4,0 0 0,0 0-4,1 1-1,2-1 0,0 2-2,-1 1 1,4-3 1,0 2 0,1-2-1,1-1 0,1 0-5,1 0-1,1-2-3,1 0-2,2-2-2,0 1-3,2-3-2,0 0-4,1-1-1,2-1-2,-1-3-2,2 0 0,1 0 1,-1-3 0,2-1 3,-1-2 2,0 1-1,0-4-5,0 0-4,1-1-2,-1-2-6,0 1-3,0-1-5,-2-1-2,0 0-1,-1 2-3,-1 0 1,-2 1-1,0 1-2,0 1 3,-2 2 2,-1 1 2,-1 0 4,0 3 6,0 1 4,-2 1 6,0 0 5,1 3 4,-1 2 4,1 1 5,-1 2 5,0 1 4,0 2 3,1 1 2,-1 0-1,1 2 2,-1 1-2,1-1 0,0 1-3,0-1-1,1-1-4,-1 1-9,2-2-10,0-2-16,-1 2-22,1-3-23,0-3-22,1 1-34,0-3-39,1-1-35,-1-3-30,2-2-23,-1 0-12,1-4 15,-1 0 25,1-2 29,1-3 29,-1-1 26,0-1 25,1-2 22,0-2 18,1-1 19,0 0 14</inkml:trace>
  <inkml:trace contextRef="#ctx0" brushRef="#br0" timeOffset="272751.6005">29562 17435 6,'1'-8'34,"1"3"9,-1 0 10,-1 1 9,0 4 9,0 0 11,0 0 11,0 3 15,0-1 17,0 3 21,-1-1-1,0 2-18,0 1-23,-1 1-23,0 1-10,0 3-3,-1 0 5,1 2 7,-1 2 9,2 0 8,-1 2 10,1 1 5,-1 1 5,0 0 2,0 3 0,0 0-2,0 1 0,0 2-3,-1-1-5,1 2-7,0-1-8,-1-1-6,0-1-6,1 0-10,-1-2-10,1 0-14,0-2-12,0-2-14,0-1-20,0-1-17,1-1-19,-1-1-16,1-1-17,-2-1-17,2 0-25,-1-1-26,1-2-31,-1 1-27,0-3-22,0 0-15,2 0-29,-1-2-25,1-5 10,0 5 25,0-5 30,0 0 32,0 0 31,0 0 26,0 0 26,0 0 22,0 0 19,0 0 16,0 0 13</inkml:trace>
  <inkml:trace contextRef="#ctx0" brushRef="#br0" timeOffset="274252.6864">30559 17917 7,'0'-2'38,"-3"-1"14,1 1 14,-2-1 16,1 3 17,0 0 18,0 0 20,-2 0 23,0 0 29,-1-1 32,-1 1 8,0 0-15,1 0-27,-2 0-40,0 0-25,0 0-16,1 0-7,-1 1-2,-1-1 2,1 2 0,0 0 0,1-1 0,-2 2-4,2-2-10,0 2-8,1-1-10,-2 1-9,1 1-11,1-1-8,-1 2-6,-1-1-6,2 1-4,0-2-5,0 4-3,0-2-2,0 1-2,0 1 0,1-1 1,1-1 2,-1 1 1,2-1 0,-1 0 4,0 1 0,2-3 4,-1 1 0,1-1 1,1 1 3,-1-1 2,1-2 6,0 1 4,0 0-1,1 0 2,0-2 0,-1 3 3,1-3-2,0 2-1,0-2-5,0 0-6,0 0-4,0 0-6,0 0-4,0 0-7,0 0-4,1 2-4,-1-2-2,0 0-3,2 0-2,0 0-5,1 0 1,0-2 2,0 2-1,2-1 2,-2-1-5,2 0-2,-1-1 0,1-1-4,0-1-3,0 0-5,0-2-3,0 0-8,-1-1-4,1 0-4,-1-1-4,1-3-4,-1 0 0,0-1-2,-1-1-1,0-1 4,0-1 4,-1-2 3,0 0 3,0-1 5,-1-3 3,-1 2 4,0-4 6,-1 2 4,-1-2 2,0 0 4,0 0 1,-1 1 1,0 0 0,0 2 2,-1 1-1,0 0 0,0 2-1,1 1-1,0 2 0,0 1 2,0 2 2,1 1 4,0 1 2,0 3 4,1 1 4,0 0 8,0 1 9,1 3 5,0 0 9,0 2 10,0 0 9,0 0 11,0 0 7,0 0 5,0 0 6,0 0 1,0 0 2,0 4 0,-1-1-4,1 2-4,-2 2-4,1 0-7,1 3-7,-1 1-9,1 2-6,0 1-7,0 1-6,0 0-6,0 3 0,1 0-5,-1 1 3,1 0 0,2 1-2,-2 0 0,0 2-1,1-1-1,-1 2-1,2 0 0,-2 0-2,1 0 1,-1 2-3,1-1-1,-1-1-1,1 1-3,-1-2-2,1 1-4,0-2 0,-1 0-2,1-1-2,0-1-2,0 1-2,1-3-4,-2 0-4,1 0-1,1 0-5,-1-1-1,0 0 0,0-1 1,0-1 3,1 0 2,-1-2 4,0 0-3,0-2 5,2 1-2,-3-4 3,1 1-1,0-3 3,-1 1 0,1-2 2,-1 0 2,0-1-5,0-3-5,-1 0-4,1 2-5,-1-2-1,0 0-3,0 0 0,0 0-2,2-1 0,1 0 0,0-1-3,0-1-1,0 0-3,0-1-7,3-1-5,-2-2-2,1-1-3,1-1 1,-1 0 1,2-2-4,-1 1 0,-1-2 3,1 0-1,0 0 3,1 1-1,-1 0 8,0-1 4,-1 3 7,1-1 4,-1 2 8,1 0 2,-1 2 5,0 0 2,-1 1 4,0 2 2,1-1 1,0 1 0,-2 2 1,1-1 2,-1 1 1,0 1 0,0 0 0,0 1 2,0 1-1,0-1 0,1 1 0,-1 0-1,0 1 1,0 2-2,0 0 0,1 0-2,0 2-1,-1 0-3,2 0-5,0 1-4,0 1-6,-1-2-8,1 3-8,-1-1-11,1-1-9,2 1-8,-2-1-6,1 0-4,1-1-5,0 0 0,0 0 1,1-1 1,-1-1 5,1-2 5,2 1 4,-2-1 6,1-1 9,1 0 7,-1-1 8,1-1 6,0-1 8,-1 0 3,0-1 5,2 1 3,-2-2 2,0-1 3,0 2 0,0-3 1,0 0 0,0 0 1,0 0 0,0-1 3,-2 1 0,0-2 0,1 1 1,-1 0 2,-1 0-1,-1-1 2,-1 0-2,1 0 1,-2 1 0,-1-1-1,0 1 0,0 0 1,-1 1 0,-1-1 0,0 0 1,-1 2-1,-1 0 0,0 0-1,0 2-4,0-1-2,-2 1-1,0-1 0,0 2 1,1 0 1,-2 1 0,1 1 2,-1 1-1,0 0 0,0 2-1,2-1 0,-1 2 1,0 1 0,1 1 3,1 1 1,0 0-1,0 1-3,2 1-1,0-1-1,1 2-2,1-1 1,0 0 1,1 1 2,1-1 1,1-1 2,1 1 0,1-2 3,-1-1 1,2 1 0,1-2 4,0-1 0,1 0 4,0-2-1,2-1-1,-1 0-2,2-2-2,-1-2-4,-1 2-3,2-2-4,-1-2-1,1 0-3,-1-1-2,0 0-2,1-2 1,-2 1 1,-1-2-1,1 1 2,-2-1 3,-1-1 2,0 1 1,-1-2 3,-1 1 1,-1-1 2,-1 1 2,-1 0 3,0 0 3,-2-1 1,-1-1-1,-2 3-1,-1-2-1,0 1 0,-1-1 1,0 2-3,-2-2 2,-1 2 0,0-1-1,-1 1 0,0 1 0,0-1 1,-2 2 0,1 1-1,0 0-1,0 2-4,2 1-11,-1-1-11,2 2-13,-1 0-12,1 1-14,3 2-18,0-2-18,1 3-22,-1-1-26,3 1-23,-1 1-23,1-4-34,1 3-34,0 2 8,1-1 22,-1-1 29,-1-3 28,3 2 26,0 1 23,-3-3 21,4-1 18,2-1 18,-2 0 14,1-1 12</inkml:trace>
  <inkml:trace contextRef="#ctx0" brushRef="#br0" timeOffset="274783.7168">31275 17598 30,'5'-11'52,"0"1"17,-1 2 16,-2 0 16,1 3 16,2 2 17,-2-1 16,0 2 15,0 1 21,-3 1 26,0 0-13,2 1-45,-1 1-44,1 2-45,-2 1-21,0 1-10,-2 3 2,1 1 8,-1 1 8,0 2 11,0 3 11,0 0 17,-1 2 7,1 1 0,0 1-4,0 0-11,-1 1-11,1 2-13,0 0-11,0-1-12,-1 2-9,0-1-12,0-1-6,1 1-7,0-1-6,0 0-9,-1-1-13,2-1-9,0 0-22,0-2-22,1-3-14,0 2-15,1-3-10,-1 0-8,2-2-6,0-1-2,0-1-2,1 1 1,0-4 4,1 1 6,1-2 9,0 0 8,1-1 12,0-3 13,0 1 12,1 0 8,0-2 8,0-1 8,0-1 7,1-1 6,1 0 7,-1 0 6,0-2 5,1 0 6,-2 1 6,1-3 5,-1 2 6,2-1 6,-3 0 4,1 0 5,-1 0 5,0 0 4,-1 1 6,-2-1 4,1 1 3,-1 0 4,-1 1 2,0-1 1,0 1 1,-1 1 0,-1 0 0,0 0 1,0 2-1,0-2 0,0 2 0,-2-1-3,2 1-1,-2-2-3,2 2-1,-3 0-3,0 2-3,0-1-4,0 1-4,0 0-3,-2 2-6,2 0-6,0 2-3,0 0-5,0 0-4,1 2-2,-1-1-2,2 0-1,-1 3-2,2-1 2,0-1 1,0 2 2,2-1 5,0 0 2,2-1 4,0 1 5,1-2 4,2 0 6,0 0 2,0-1 4,2-1 3,0 0 2,1 0 1,0-3 0,2 1-1,-1-1 1,0-1-2,2-1-5,-1-1-2,0 0-4,-1 0-5,0-2-5,1-1-2,-1-1-5,0 0-1,-1-1 0,-1 0-1,-1-1 1,1-1 0,-2 0 2,-2-1 4,1 0 3,-3 0 1,0-1 3,1 2 3,-3-2 1,-1 1 2,-1 1 3,-1-1 0,-2 1-1,0-1 0,0 1 0,-1-1-1,-2 2-5,-1-1-5,0 1-6,0 2-8,-1-2-9,-1 0-11,1 2-14,0 2-14,-1-2-12,1 1-17,1 1-17,0 2-25,2 0-27,0 1-33,0 0-29,2 0-31,0 2-22,1 0 12,-1-1 24,1 2 28,1 1 29,0 0 26,0 0 23,1 0 21,1 1 18,1 0 18,1 0 14</inkml:trace>
  <inkml:trace contextRef="#ctx0" brushRef="#br0" timeOffset="275385.7512">32080 17906 6,'1'-5'39,"1"0"15,-1 1 13,-1 0 17,0 2 16,2 0 16,-1 0 19,-1 2 21,0 0 22,0-3 28,-1 1 5,0 0-15,0 0-33,-2 2-47,1-1-29,0 1-17,-1 0-5,-2 1 1,2-1 3,-2 0 10,0 2 5,-1 0 4,0 0 4,-2 1-1,2 1-2,-2 0-4,1 0-4,-1 1-5,0 0-8,1 2-5,-1-1-7,1 3-9,0-1-8,0 3-5,1-1-2,0 0-6,0 2 0,2 0-2,0 1-2,1-1-1,1 0-6,0 2-2,2-3-2,0 0-4,1-1 0,1-1-4,1 0-3,0-1-2,2-2 0,1 0-4,0-1 0,1-1-2,0-1 1,2-1-1,1 1-2,-1-3-1,2 0 1,1 0 2,-1-3 4,2 1 4,-1-3 3,0 0 2,1-1 5,0-2 2,0-1 5,0 0 2,0-2 2,-1-1 2,-1 0 6,0 0-1,0-1 3,-2-1 1,0 2-2,-2-2-3,0 1-3,-1 1-3,-2 2-1,2-2-5,-3 2-1,0 2 0,-1 1-2,-1 1-2,1 3-1,-2 0 1,0 3-4,0 0 2,0 0-2,0 3 5,-2 2 2,1 1 1,-1 1 4,-1 3 8,0 1 5,0 2 3,-1 2 3,0 2 0,0 1-1,1 1 0,-1 1-5,0 3-1,0-1-4,1 3 3,-1-3 2,1 2-2,0 0-4,1-2 1,-1 3-5,1-3-5,1 1-1,-1-1-1,1-3 1,1 1 2,0-1 4,0-2 2,0-1-2,0-3-3,1 1-4,0 0-6,0-3-18,-1-1-20,1-3-18,0 0-30,0 0-27,-1-2-28,1-2-22,-1-1-15,0-2-32,0 0-31,0 0-25,0 0-12,0 0-10,1-2-5,-1-1-10,0-2-7,-1-2 11,0 2 19,1-2 34,-2-1 35,0 0 34,-1-1 28,-1 0 28,-1-1 25,-2 0 19,0 0 17,0 1 12,-1-1 11</inkml:trace>
  <inkml:trace contextRef="#ctx0" brushRef="#br0" timeOffset="275531.7595">32031 18282 7,'-6'-3'44,"0"-2"17,2 4 22,0 0 22,0 0 26,4 1 28,0 0 30,0 0 33,0 0 39,0 0 43,0 0 19,4 1-7,-1 1-39,0-2-73,2 3-56,1-3-45,0 2-31,3-1-22,-1 1-11,1-1-9,0 0-1,3 1-1,-1-1-3,2-1-5,-1 0-17,-1 0-18,3 0-24,-1-1-26,2-2-34,-1 1-36,1 0-32,0-1-27,1-1-20,-2 0-16,3-1-31,-1 0-28,0 0 11,-1 0 27,1-2 33,-1 0 35,0 0 30,-2-1 28,1-2 26,-1 0 23,1 1 17,-2-1 15,0-1 12</inkml:trace>
  <inkml:trace contextRef="#ctx0" brushRef="#br0" timeOffset="275917.7816">32541 18030 36,'5'-12'51,"0"0"17,-1 3 17,-1 1 17,-1-1 21,0 3 22,-2-1 26,0 0 30,0 2 33,0 0 40,0 0-16,0 0-61,0-1-47,0 2-40,-1 0-18,0 0-11,0 1 0,1 1 5,0 2 2,-1-2 3,1 2 1,0 0-2,0 0 0,-3 1-3,0 2 0,1-2-3,0 2-4,0 1-7,-1 0-9,0 3-11,0 0-10,-1 1-11,0 1-5,0 3-5,0-2 2,1 2 3,0 2 7,0-1 3,0 1 3,1-2 5,0 2 3,2-3-1,-1 0 1,1 1 0,1-2 3,1-2-4,0-1-5,1 0-3,2-2-9,0 0-10,1-3-6,1 1-8,-1-2-4,2-1-1,1-1 1,0-1 2,0 0-1,3-2 1,-2-3 0,0 2-2,2-4-4,-1 0-9,-1-2-9,2 1-7,-3 1-7,0-2-10,0 0-7,-1 1-9,-1 0-5,-1 1-3,-1 2-1,1 0-2,-2 2 3,-1 2 6,0-1 5,-1 2 10,1 1 8,-1 2 5,-1 1 7,2 2 6,-2-1 7,1 2 3,2 2 4,-2 0 0,1 1 2,0 0-2,0 3 2,0-2-5,2 0-1,-1 2-1,1-1 0,2-1-1,-1 1 3,1-2-1,0 0-1,3-2 3,-2 1-2,1-2 2,3-2-1,-2-1 1,2-1 3,1-1-3,-1-2 1,3 1 1,-2-4-1,1 2-1,0-4-4,2 2-6,-3-2-10,0-1-9,2 0-14,-3-1-16,1 2-24,-2-1-22,0-1-15,1 2-7,-3-1-8,0 1-6,0 1-3,-1 0-3,-2 1 2,0-1 3,1 3 8,-2 0 9,-2 1 11,0-1 13,0 2 14,-3 1 13,2 1 7,-2-1 3,0 0-7,0 0-12,1 4 2,-1-4 4,-1 4 9,0 1 9,1-5 9,-1 4 9,-1-1 6,2-3 6,-2 5 6,2-5 4</inkml:trace>
  <inkml:trace contextRef="#ctx0" brushRef="#br0" timeOffset="278432.9255">28168 17199 16,'-2'-2'29,"0"0"6,0 0 7,-1 2 5,0 0 8,0 2 8,0 0 9,-1-1 11,1 1 12,-2 2-3,0 0-14,0 1-15,-2 1-14,1 2-7,-1 0-4,0 1 1,-1 3 2,-1 1 0,1 2 1,-1 0 0,-2 3 2,1 1-1,1 3 2,-3-1 0,1 3 2,-1 0-1,0 1 1,0 3 0,-1 0 0,-1 0 0,-1 1 0,1 1 0,-2 1 0,2 0-2,-2 1-3,1 1-3,-1-1-5,1 0-2,-1 1-7,2-1-2,-1 0-3,2-1-4,-1 0-4,1-2-3,0 0-2,1-2-3,0 0-1,0-1 0,1-2 0,2 0 1,-2-1 0,3-1 0,0-1 3,1-2 0,-1 0 0,2-2-1,1-1-1,1-2 1,0 1 1,1-4 0,-1 0 0,2-2-2,0 0 1,2-1-2,0-1-1,0-1-3,2 1 0,0 0 0,2-3 0,-1 1 0,1 0 1,2 0 1,0 1 1,0-1-1,3 0 3,-1 0-1,1 0 2,2 0 2,0 0 0,1-1 0,2 2 1,1-2 1,2-1 1,-1 2 0,3-1 0,1-1 0,1 1-1,2 0 0,1 0-2,1-2 0,1 1 0,1 0-2,0 0-1,1 0 0,1-2-2,0 1-1,1 0-2,0 1-2,2-1-1,0-1-3,1 0-1,1 1 3,1-1 1,0-1 3,1 1 4,1-1 2,2 0 3,0 0 2,1 0 3,0 0 1,3 0 6,0 0 0,2-1 3,-1 1 2,2-1 0,0-1-1,1 1-3,-1 0-5,2-1-6,-1 2-5,0-3-6,0 3-3,0-2 1,0 2 1,-2 0 1,1 2 0,-1-1 2,0 1 3,-2 1 1,0 1 1,-1 0 2,0 0 5,0 2 1,-2-1 4,1 3 4,-1-1-1,-1 1-3,-1 1-2,-1-2-4,1 0-3,-2 2-3,0-1-5,-1-1-2,0 1-6,-1-1-3,2 0-1,-2-1 0,0 0 2,1 0 1,-1 0 1,0-1 5,1 0 1,0 0 3,-1 0 2,2-2 2,-1 1 3,0-1 2,0 1 2,-1-1 5,2 0 0,-2-1-3,0 1-1,1 1-2,-1-2-2,0 1-5,-1 0-1,0 0-5,1 0-4,-2 0 0,0 0-4,-1-1-2,0 2-1,0-1-4,-1 0 0,-1-1 1,-1 2 3,0 0 2,0-1 1,-1-1 1,-1 2 5,0-2 2,-1 1 2,0 0 3,-1-2 1,0 2 4,0 0 3,-1-2 3,1 0 2,-1 0-2,1 0-1,0-1-2,0 0 1,1-1-3,-2 0 0,3 0-2,-1 1-2,1-1 0,-1-1-1,-1 1-2,1 1-2,-1 0-2,1-3 0,-1 3-1,-1 0-2,1-1-2,-1 1-1,1 0-2,-3 0-1,2 1-1,-1-1-3,1 0 0,-3 3-3,3-3 1,-1 1 0,-1 1 2,0-1 3,1 1 3,0-1 0,-2 0 4,2 0 2,0 1 2,-2-1 2,1-1 4,-1 0 3,-1 0 2,2 0 3,-1-1 1,-2-1 2,2 1 0,0 0-1,-2-1 0,2 0-1,1-1-1,-2 3 0,1-3-2,1 0-1,-1 1-2,1-2 1,0 2-3,-1-1-3,1 0 0,0 1-3,-2 0-1,0 0-1,1-1-1,-2 3-4,0-2 1,-1 1-5,2-1 1,-2 2 0,-1 0-2,1 0 0,-2 0-1,2 0-1,-2 2 0,1-2-1,-2 3-1,0-3-2,-1 2 0,2-1 0,-3 0 2,0 1-2,1-1 1,-1 0 0,0 0 1,-1 1 0,-1-1 2,1-1 1,-1 0 1,-1 1 2,1 1 2,-2-2 2,1 0 2,-1 0 1,0 0 1,0 0 1,-1 0 1,0 0 2,2 0 1,-1-2 0,-1 2-1,1-1 2,2 1-2,-3 0 2,1 0-2,1 0-1,0 0 0,-1-1-3,0 1 0,1-2-3,-2 2 1,1 0-1,-1 0-1,2-1-1,-2 1 0,0-1-1,0 1 0,1-1-2,-2 0 2,0 0-2,-1 1 1,0-1-1,1 0 2,-1 1-2,-1-2 1,0 2 0,0 0-3,-1-2 0,0 1-3,0-1 1,1 0-3,-2 1 2,1-3-3,-1 2 2,0-1 1,0-1 1,0 0-2,1-1 1,-1-2-1,0 3 2,0-3-2,-1 1 1,1-3 0,-1 1 1,1-1-3,-2 0-7,2-2-12,-1 0-7,0-1-1,0 1-2,0-2 2,0 1 2,0 0 1,0-1 2,1-2 4,-1 3 2,0-2 2,0 0 3,0 1 5,0-2 9,0 1 10,0-1 8,-1 0 2,1 0 4,-1-1 0,0 0-2,0-1 0,0 0 0,0 0-4,0-3 0,-1-1 1,1 1 3,-2-2-2,1-2-1,-1 0-2,0-2 0,0-1-1,-1-1-1,1 0-1,-2-3 2,1 2-2,1 0 3,0 0 0,0 0 1,1 0-2,0 2-3,1 1 1,1 1 0,0 3 1,0 1 1,1 4 1,-1 0 2,1 2 0,-1 1 4,1 2 2,-2 3 3,2 1 1,-1 1 0,-1 0 3,0 3-1,0-1 0,0 1 2,-1 2-1,-1-1 2,2 3-2,-2-2 1,1 0-3,-2 0-2,0 0-3,0 1-2,-2-2-3,0 1-3,-1 0-1,-2 0-3,0-1-2,-2 1-3,-1-1-1,-1 0-2,0 1-1,-3-2-1,1 1 2,-1 0 0,0-2 3,-1 2 1,0-1 2,0 2 1,-1-2 3,2 0 0,0 0 3,0 1 2,-1 1 5,1-1 3,0 1 3,1 0 1,0 0 4,-2-1 1,0 3 2,1-3 2,0 1 4,-1 1 1,-1-1 1,1 0 4,-1 0 1,0-1-2,-1 1-1,1-1-1,-4 1-1,0-2-4,1 0-2,-4 0-4,0 1-5,-3-2-5,-1-1-4,-2 2-5,-2-2-6,-2 1-5,-1-2-2,-3 2-5,-2-2-4,0 0-3,-2 1-1,-1-3 3,0 1 5,-2 1 5,0 1 7,-1-2 9,2 0 8,-1 2 11,2-2 10,-1 3 13,3-2 13,1 2 12,0-1 12,2 2 8,2-1 7,1 1 5,2 0-4,1 3-4,2-2-6,1-1-6,1 1-8,2 1-11,2-1-18,0 1-12,2-1-16,0-1-12,0 0-13,1 3-9,0-4-4,0 2-6,1-1-5,-2 1-3,0-1 0,1 1 1,0-1 1,-2 0 1,1 0 4,-1 0 6,1-2 3,-1 1 6,0 0 3,0-1-1,0 0 3,-1 1 2,0-2 2,0 1 4,1 0 2,-1 0 2,0-1 0,0 1-4,0 1-1,3 0 0,-1 1-5,0 1-1,3 0-6,0 1 0,-1 0-1,2 1 2,0-1-4,2 1 0,-1 1 1,1 0-2,-1 0-2,1 0-2,0 0 0,1 0-1,0 0 0,-1-1 0,1 1 3,-1 0-1,1 0 0,-2-1-3,2-1-1,-2 2-8,1-2-9,-2 1-8,1 0-4,-1-1-4,-2 1-3,1-1-2,-2 2 4,-1-2 1,1 1 3,-1 1 2,1-2 3,1 2 6,-1-1 3,0 0 7,3 0 9,-1 1 9,0-1 9,2 0 3,-1 0 7,2 0 2,-1 1 1,0 0 1,-1 0-2,1 0-1,0 1 1,-1 0-1,1 0-3,-1 0 1,0-1-3,1 1-1,0 0 0,0 0-2,-1-1-2,1 0-1,-1 0 0,-1 0 0,0 0-1,0 0-1,0 0-3,-2 0 1,0-1-2,-1 0 0,1 0-3,-1 1-1,1-1-2,-1 0 0,0 0-2,-1 0-3,1 1-1,-1 1-3,1 0-1,-1 1-1,1-1 0,1 1 2,-1 0 1,2 1 1,2 0 1,-1 1 6,2-2 1,-1 2 3,2 0 3,2 0 3,0-1 2,0 0 2,1 1 4,1-1 2,0 1 2,0-1 0,1-1-1,1 1 1,-1 0-2,1-1-1,0 0-1,-2 0-1,2 1 1,-1-3-2,-1 3 1,0-2-1,-1 1-1,1-1 2,-1 1-3,0-1 1,-1 1 0,-1 0 0,1-2-1,-2 0-1,0 3 1,-1-3-1,-1 1-1,-1 0-1,0 1-2,-1-1 0,-1 0-2,0 0 0,0 0-1,-1 0-1,0-1-3,0 0-1,0 2-6,-2-1-3,0-1-5,0 0-10,1 0-7,-2 0-14,0 1-18,-1 1-11,1-1-6,0 1-8,1 0-4,1 0-6,0 0-4,2 0-7,3 1-2,0 1-4,3 0-1,1 0 0,3-2 2,2 1 2,1 1 2,3 0-10,2 0-12,3-4 5,1 5 13,3-1 15,2-2 16,3-1 14,1 2 14,4-1 11,2-2 11,2 0 8,2 0 7</inkml:trace>
  <inkml:trace contextRef="#ctx0" brushRef="#br0" timeOffset="279596.9921">33092 18045 5,'0'0'41,"-2"1"12,0 0 14,0-1 15,-1 1 12,2 0 15,1-1 14,0 0 15,-2 0 17,2 0 20,0 0 21,0 0-32,0 0-76,0 0-42,0 0-22,2 3-9,-1-3-3,2 0 3,-1 2 4,0-2 6,0 0 9,1 1 5,1 0 4,1-1 3,0 0 4,0 0-1,1 0 0,0 0-2,0-1-4,1 0-3,-1 1-2,0 0-5,0-2-1,0 2-2,1-3-3,-2 3-2,0-2 0,1 1-4,-2-1 2,2 1-2,-3-1-1,1 1-1,-1-2-2,0 1-3,0 0 0,-1 1-2,0-2 0,0 1 0,-1 0 0,0 0 0,0-1 2,-1-1 0,0 1 1,-1-1 1,0 1 0,0-2 0,-1 0 2,-1 0 1,0 0-1,0 0 0,-2-2 1,0 3 0,-1-1 2,0 0 3,-1 0 1,1 1 1,-1 1 3,-1 0 1,0 1 2,0 0 3,-1 1 1,1 1 2,-1 0 3,0 1-1,-1 1 1,1 0-2,0 1-2,-1 0-5,1 1 1,1 1-2,0 0-6,-1 2-2,1-2-4,0 4 1,1-1-5,0 0 0,1 0-3,0 2 1,1-1-2,-1 2-1,3-2 0,0 1-3,1 0 0,0-1 0,1 1 2,1 0 1,0-1 0,0 0-2,2-1 1,0 2-3,0-2 1,1 1-1,2-2 1,-1 1-1,0-1 1,1 1 2,0-1-2,0 0-1,1 0-5,-1 0-6,1 0-10,-1-1-13,0 0-12,0-1-12,1 0-10,-2 0-19,1-3-25,0 1-22,-1-1-21,1 1-19,-1-2-13,1 1-18,1-1-15,-2-1-23,0-1-18,-4 1-5,6-2 6,-2 1 24,2-2 28,-3 1 32,0 1 30,-1-2 25,1 0 23,-1 0 18,-2 3 16,2-3 13,-2 3 13</inkml:trace>
  <inkml:trace contextRef="#ctx0" brushRef="#br0" timeOffset="282771.1736">20396 17343 7,'-1'11'21,"-1"0"5,-1 1 3,1 2 5,0-1 3,-1 1 5,1 1 6,-1-1 5,1 1 6,0 1-5,0-1-15,-1 0-8,1 1-6,0-1-2,0 0 0,-1 1 2,1 0 3,-1-1 4,-1 0 3,1 0 3,1-1 3,-1 1 2,0-2 2,0 1 2,0-1 1,0 0-1,1-1 1,-1 0-1,-1 0-2,2 1-1,-1-1-4,1 0-4,0-1-4,-1 0-3,1-1-4,0 1-2,0-2-3,-1 1-1,1-2-1,0 2-2,0-1-1,-1 1 0,0-3-1,1 2 1,0-2 2,0 1 0,-1-1 1,1-1 0,1 1-1,-1-2 0,1-1-1,1 1-1,0-2-1,0 1-2,0-1 0,1-1-4,1 1 0,0 1-3,1-1-3,0-1-2,1 3-1,1-2 0,0 1-1,1 1 0,1-2 1,-1 2-1,3 0 2,-1 0 1,1 0 1,0 1 2,1-1 3,1 2 0,1-2 0,0 2 1,0-2 2,1 2 0,1-1-1,0 1 0,0 0 0,2 0 1,-1-2-1,2 2-2,-1-1 0,2 0-3,-1 0-2,1 1-1,1-3-1,0 3-1,0-2-3,1 0 0,-2 1-1,3-2-1,-2 1 0,1 0-1,0 0 0,-1 1-1,1-1 0,1 0-1,-2 0-2,1 0 2,0 1-2,0-2 2,0 1 0,0 0 1,-1-1 0,1 2 1,0-2 2,-1 1 2,1-2 1,0 1 2,-1-1 3,1 1 1,-1-1 3,2 0 2,-1 0-1,1 0 3,-1 0 0,1-1 1,0 1 3,-1-2-1,1 2 1,1-1-1,-2 0 0,2-1-1,-1 2-2,0-1 1,1-1-2,0 1 0,0-1-2,-1 0 0,1 2-1,0-2-1,-1 1-2,1-1 0,-1 2-2,1-2 0,-1 2 0,0-2-1,-1 2-1,-1-1 0,2 0-2,-1 0 0,-1 0 0,0 0 1,0 0-1,0 0-1,1 1 0,-2-2-2,2 1-1,-1-1 0,0 0-1,0 1 0,1-1 2,-1 0 1,1 1 2,-1 0 0,1-2 1,1 2 1,-2-1 1,1-1 2,0 2 1,0 1 1,0-3 2,0 2 1,0-2 3,1 1-1,1 1 2,-1-2-3,0 1 2,1 0-2,1-1-1,-2 0 0,2 0-1,1 0 0,-1 0-1,-1 0-2,1 0 1,0 0-1,-1 0-2,0 0-1,0 1-1,1-1 0,-1 1-1,-2-1 0,2 0-3,0 0 1,-1 0-3,0 0 0,1 0-2,-1 0 1,1 2-1,1-2-2,-1 0-1,1 1 0,0-1 2,0 0 1,1 0 4,0 2 0,-1-2 3,1 0 3,0 2 1,0-2 3,-1 1 1,2 0 3,-1 1 2,0-1 1,0 0 2,0 1-1,1-1 1,0-1-1,-1 1 0,1 2-2,-1-3-2,0 1-2,2 1 0,-1-1-1,0 0-2,1 1-1,-3-1 0,2 1-2,0-1-1,-1 0-1,0 1 0,-1-2-1,1 2-2,0 0 0,0 1 0,-1-2-2,1 2-1,0-2 1,0 2-2,0 0 2,-1-2 4,1 1 2,-1 0 4,1 0 1,-1 0 3,1 0 2,0-2 3,0 3 0,0-3 3,-1 2 0,2 0 5,0-1 1,1 0 1,-1 1-1,2-1-2,-2 1-2,1-1-1,1-1-1,-1 2-2,1-2 0,0 1-2,-1 0-3,0-1-1,0 1-1,0 0-3,-1 0 0,0-1-2,0 0-2,-2 0-1,2 0-2,-1 0-2,0-1-3,0 0-1,-1 0-1,1 1-1,0-1-3,1 0 2,-1-1 0,-1 2-1,2 0 3,0 0 1,0-1 3,1-1 1,-1 1 3,0 1 1,0-1 3,1 0 2,1 0 2,0 1 2,0-1 0,-1 1 1,1 0 3,1 0-3,0 0 0,-1 0-2,1 0 1,0 0-2,-1 0-3,0 0-1,-1-2-2,1 2-1,-2 0-1,0 0-3,1-1 1,-1 0-1,-1 1-2,0 0-1,0 0-1,0-2-2,1 1-2,-1 1 0,-1 0-1,2 0 5,0 0 2,-1 0 2,1 0 3,-1 0 2,1 0 1,0 0 2,1 0 3,-1 0 1,1 1 3,-2 1 1,2-2 4,0 2 1,1 0 1,-1-1-1,1 0-2,0 1-1,0-2-3,-1 1-2,1 1-1,-1-1-2,0-1-1,0 0-2,0 0-1,-1 0-4,-1 0 0,0 0 0,-1 0-2,0 0-2,-1 0-1,0 0-2,0 0 0,0 0-1,-2 0 0,1 0-1,0-1-1,-1-1 0,0 2-1,0 0 3,0-1 1,1 1 1,-1-1 2,-1 0 2,1 0 2,1 0 2,-3-1 1,2 1 2,-2 0 2,0-1 0,1 1 3,-2-1 1,1 0-1,-1-1 0,0 0-2,-2 2 1,1-2-3,-1-1-1,0 1 1,-1 1-3,-1-1-1,-1 0 0,0 1 0,-2 0-1,0 0 0,0 0 0,-2 0-1,0 1 1,0-2 0,-1 0 0,-1 2 0,0-1 1,-1 0-1,-1-1 0,1 1 0,-1 0-1,0-1 1,-1-1-1,0 1 0,0-1 1,-1-1-3,0 0 1,1-2-1,-2 1-1,1-2 0,-2 0-2,1-2 0,-1 1-1,0-2 0,0-1 2,0-2 1,0 0 2,0-1 2,0 1 1,0-3 2,0-2 3,1 1 0,0-1 4,-1-1 2,3-2 2,-2 1 2,1-2 1,-1 0 2,1-1-2,-1-1-1,1-1-1,-1 0-3,1-1-3,0 0-3,-1-1-5,1 1-6,-1-2-4,-1 3-8,1 0-7,-1 1-2,-1 0-5,1 2-2,-2 0-1,0 3 0,0 1-2,-1 0 2,0 2 2,0 0 0,0 3 4,-1 0 3,0 2 4,0 1 4,1 2 4,-1-1 2,-1 3 3,1-1 2,-1 1 0,-1 1 1,1 0 1,-1 2 1,0-1-1,-2 0-1,1 2 2,-2-1-2,0 1 1,-3-1-1,1 1 0,-2 0-2,1-1 3,-2 2-1,-1-1-1,0 0 0,-3 1 0,0 0-1,0-1 0,-2 1-1,-2 1-1,0-1-2,-2 2 1,-1 0 2,-1 0 2,-1 0 0,-1 0 1,-1 0 1,-1 0 1,1 2 1,-3-1 1,0 1 2,0 1 2,-1-1 2,0 0 2,-2 1 1,1-1 1,-1 1 0,0 0-1,-1-1-2,1 0 0,-1 0-2,1 1 0,1-2-2,0 1-2,0 0-1,-1 0-1,3 0-2,-1 1 0,1-1 1,1 1-1,0 1 1,1 0 2,0 0 4,0-2 0,1 3 3,-1-1 3,2-1 2,0 2 3,-1 0 2,2-2 1,0 1 1,-1-1 0,0 1 3,-1-1-2,1-1-1,-1 1-1,-1-1-2,1 0-1,-1-1-4,-1 1-2,0-1-4,-1 0-2,1-1-2,-1 0-2,0-1-2,1 0-2,0 0 0,1 0 0,1 0 2,1-1 0,2 0 2,1 2 3,3-3 3,0 3 2,1-2 3,1 2 1,3-1 3,0 0 1,1 1 3,1-1 3,0 0 0,0 0 3,1 1 0,0-1 1,1 0-3,0 0 1,-1 1-3,1 0 1,-1-1-1,0 0-2,0 1 1,0 0-1,-1-2-1,0 2 0,-1 0-2,1 0-1,-3-3-2,2 3 0,-2-2-2,-1 0 1,1 1-2,-3-1-2,2 0-2,-2-1-1,-1 1 1,1 1-3,0-1 0,-1 0-1,0 0-1,2-1 1,-1 1 1,0 0-2,1 1 0,-2 1-1,2-1 5,1 1 4,-1 1 7,-1-1 4,3 1 3,-2 1 1,2-1 3,0 0 1,-1 1-3,1-1-1,-1 1 0,0 0-2,0-2 1,0 3 1,-1-3-2,2 2-5,-2-2-5,2 2-2,-3-2-2,1 1-2,1-1 2,-1 1 1,-1 0 2,1 0 2,-2 0 1,0-1 1,0 0 0,0 0 0,-1 0-2,-1 0-2,-1 0 0,1 0-1,-2 0-3,0 0 0,0-1-3,0-1-1,-1 1-4,2 0 1,0-1-2,1 0-2,0 1-2,0-1 0,2 0-1,1 0-1,0-1-2,0 1-2,2 0 1,-1 1-3,2-1 1,-2-1 1,2 1-2,0 0 0,-1-1 2,1 1 2,1 1 1,-1-1 3,1 0 1,-1 0 5,2-1 1,-1 1 2,1 0 2,-2-1 2,1 3 4,0-3 1,0-1 2,-1 0 3,0 0 1,1 1 1,-1-1-1,0-1-1,0 0-1,-2 0 1,1 1-2,-1-1 0,0 0 1,0 1-1,1 1 0,-1-2-1,2 1-1,-2 1-1,1-2-3,1 2-1,0 0 1,2 0-3,-1 0-1,-1 1 0,3 1-2,-2-1 0,2 1-1,0-1 0,0 1 0,-1 0-1,2 1 0,-1-2-4,1 2-1,-1-1 0,1-1 0,0 0-1,-2 2 0,2-3 1,-1 3 0,1-2-2,-1 0 0,1-1 0,-2 1-1,1 0-1,0 1 0,0-1 2,-1 0 1,0-1 5,0 1 1,1 0 2,-1-1 0,1 3 2,-1-3 2,2 1 4,-2 0 0,2 1 2,-1-2 1,1 2 3,-1-2 1,2 1 0,-1 0 0,0-1 0,1 0 0,0 1-2,-1 0 2,2-2-2,-1 0-2,0 0 1,0 1-2,-1 1 0,1-1 1,-1 0-1,0 0 0,1 0-1,-1 0-1,0 1-2,0 0 0,1 0 1,-1-1 0,1 2 4,-2-1 0,2 1 1,-1 0 1,0 1-1,1 0 2,-2 0-1,1 0 3,-1 1 0,1 0 1,-1-1 0,0 2 0,-1-1-2,1 1-1,-1 0-2,1-1-2,0-1-3,0 2-1,-1 0-4,0-2-2,0 1-1,0 1-3,-1-1-2,0 0-2,0-1-2,0 1-2,0 0 0,-1-1-3,1 1 2,-2-1 2,0 0 3,1 0 1,-1 0 3,-1-1 2,1 1 2,-2-1 3,0 0 4,0 0 1,0 0 2,-2-1 2,0 1 3,-1 1 2,-1-1-1,-1 0 1,0 1-1,0-2-2,1 2-2,-1 0-5,0 2-4,0-2-9,2 2-13,0-2-9,2 3-14,-1-3-10,1 2-10,1-1-12,3 0-15,-1 1-19,3-1-23,0 1-19,2 0-15,0-1-10,3 1-4,1 1-2,1-1 3,3 0-18,0 1-18,3 0 8,0 1 16,3-4 25,1 5 24,1 0 24,1 0 22,2 2 18,1-1 17,3 3 12,1-2 10,1 2 9</inkml:trace>
  <inkml:trace contextRef="#ctx0" brushRef="#br0" timeOffset="284366.2648">26583 17179 9,'-3'2'46,"-1"-2"15,1 2 18,0-2 19,0 0 19,0 3 21,0-3 20,2 1 24,1-1 27,0 0 30,1-1 36,1-2-35,1-1-98,1-1-60,1 0-38,2-2-23,-1 0-13,2 0-8,1-1 0,1-2 0,2 0 7,0 1 2,2-3 2,2 0 1,0-1 1,3 1 2,0-1-1,2 0-1,1-1 0,2-1-1,0 1 2,2-1-2,0 0 1,1 1-2,1-1-1,1 1 1,-1 0-3,0 1-1,1 1-1,-1 0-3,-3 0-1,2 3-1,0-1-1,-2 2-1,0 1-2,-1 1-1,-1 1-4,0 1-1,0 2 1,-1 0-2,0 0 0,-1 1-3,1 1 1,-2 1-1,1 1 1,-1 0 1,-1 0 0,0-1 3,-1 2 1,-1 1 3,0 0 2,-1 0 2,1 1 1,-2 0 3,1 1 1,-2-1 4,1 1 0,-2 0 2,1 1 1,-2 0-1,0 1 1,1-1 0,-1 2-1,0 0-1,-1-1 0,0 2-2,0-1 1,-1 1 0,0 0-2,1 0 0,-3-1-1,1-1-2,0 1 1,0 1-2,-2-2 0,0 1 1,1-1-2,-1 0-1,-1-1 0,-1 1-1,0-3 0,1 1 0,-3-1-1,0-1 0,0 1 0,-1-1 0,1-1 0,-2-1-2,1-1 2,-2-1 0,1 1 1,-1-1 0,0 0 0,0 0 1,0 0 2,0 0-1,0 0 0,0 0 0,0-2 3,-1 0 0,1-1 2,-2-2-1,1-1 1,-2 0-1,1-2 0,-1 0 1,0-2 0,0-2-1,-2 0-1,0-1-1,1-2 0,-1 0-1,0 0-2,-1-1-1,0 0-2,2 0-2,-1 1 1,1-2-3,-1 2 0,2 1-1,0-2-1,-1 3 0,2 1 0,-1 1 2,1 2-1,1-1 0,0 3 0,0 0 4,0 2 2,1 2 4,0 0 5,0 3 3,0 0 4,0 0 3,0 0 4,0 0 1,0 0 3,0 0-2,0 0 3,2 1-1,-1 2 0,1-2-2,-1 2-2,2-1-4,-1 1-2,1 1-7,-1 0-1,1-2-6,0 2-3,0-1-10,0 0-14,0-1-16,0 1-18,0-1-32,0 0-36,0-1-35,-1 1-33,-2-2-38,0 0-34,0 0 7,0 0 21,0 0 26,0 0 30,-2 2 27,-3 1 27,-1 0 24,-1 0 21,-1 1 19,-3 0 19,-1-1 12</inkml:trace>
  <inkml:trace contextRef="#ctx0" brushRef="#br0" timeOffset="284829.2913">26628 17041 4,'-2'4'30,"0"3"7,0-2 10,1 0 10,0 0 11,0 0 10,0 0 13,1-3 12,-1 1 14,0 0 4,1-3-5,0 0-13,0 0-22,0 0-16,0 0-12,0 0-8,0-3-7,1 0-3,-1-2-1,0 0-3,0-2 1,1-1 1,-1-1-2,0-2-1,1 0 0,0 0-3,0-2-1,-1 1-2,0-1-3,1 1-1,0 0-1,0 1 0,-1 1-1,0 3 2,0 0 3,0 1 0,0 2 3,0 0 3,0 2 5,0 2 4,0 0 4,0 0 1,0 0 3,0 0-1,0 2-2,-2 2 0,1 0-6,-1 2 1,1-1-1,-2 4 1,1-1 0,0 3 1,0 0-1,-2 2-1,3 0 2,0 1-3,0-1-2,1 1 0,0 0-1,1-1 2,1-1 1,2 0-3,-1 0-5,2-3-3,0-1-6,1 0-3,1-2-6,1-1-9,0-1-11,1-1-9,2-1-10,-1-1-9,1-1-8,1-2-11,-1 1-9,1-2-13,1-1-13,-1 1-20,1-1-21,-1-2-19,1 2-13,-1-3-6,-1 1 0,2 0-16,-1 1-18,-1 0 9,1-1 20,-2 0 21,1 2 23,-2 1 22,-1 0 19,1 1 18,-1-1 17,-1 3 12,1 0 11</inkml:trace>
  <inkml:trace contextRef="#ctx0" brushRef="#br0" timeOffset="664315.9967">5177 17091 20,'-2'-2'33,"0"-1"7,2 3 9,-1-1 8,-1 0 9,2 1 9,-1-2 12,1 2 11,0 0 11,0 0 8,0 0-12,0 0-28,0 0-17,0 0-7,0 0-4,0 0-1,0 0 0,0 0-1,0 0 2,0 0 1,0 0 1,0 0-1,0 0-2,0 0-1,0 0-2,0 0-2,0 0-3,0 0-2,0 0-1,0 0-3,0 0-1,0 0-1,0 0 1,0 0-2,0 0 2,0 0-1,0 0 0,0 0 0,0 0-1,0 0-2,0 0-1,0 0-2,0 0-1,-2 2 0,2-2-2,0 0-2,0 0-4,-1 2-1,1 1-3,0-1 0,0 1-4,1 2-1,0 0-4,0 2-3,0 2-1,1 0 0,1 2-4,0 0-3,0 1-1,0 0-1,0 1 0,0 1-2,1-1-1,0-1 1,0 2-2,-1-2 1,3 0-1,-3 0 0,2-2 0,-1 2 1,-1-1-1,1-1 2,0 0-2,0-1 2,0 0-1,-1 0 3,0-1 1,0 0 1,-1-2 1,0 1 2,1-2 2,-2 0 1,1 0 1,-2-1 0,1-3 1,0 2 1,-1-3 1,0 0 1,0 0 0,0 0 0,0 0 0,0 0 2,0 0-1,0 0-2,0 0 2,0 0-2,-2 2 2,-1-2-1,0-2 2,-2 1-3,0-1 2,-1 0-1,-1-1 0,-2 0 2,0-1-3,-3-1 3,1-1-2,-1 0 2,-1 1-1,1-2 1,-2 2 0,1-2 0,-2 2 2,1-2-3,-2 2 2,1-2 2,-1 0-2,0 1 0,-1 1 0,0 0-2,-1-2-1,1 3-2,-1-1 0,0 0 1,1 1-2,-1 0-1,2 0 0,-1 1 0,2-1-1,-1 1-3,2 1 1,-1-1 0,3 1 0,-1 1 0,2 0 2,0-1 2,0 1 2,1 1 2,2-1 3,-2 1 0,3 0 2,0 0-1,1 0 1,-1 0 1,3 0 1,0 1-1,1-1-1,0 0 0,3 0-1,0 0-3,0 0-5,0 0-1,0 0-2,0 0-4,0 0-2,0 0-1,0 0 1,0 0 1,3 0-1,0 1 1,1 0 0,2 0 3,2-1 0,0 1 3,3 0 1,2-1 2,1 2 3,2-2 0,1 3 2,1-3 2,1 2 0,-2 0-1,3-1 1,-2 1 0,2 0-1,-1-2 0,-2 3 0,2-3-2,0 0-2,-2 0 1,1 0-2,-2 0-1,1 0-1,-1 0 2,-1-3-2,0 2 1,-1-2-1,-2 0-1,1 1 0,-1-3 0,-1 1 1,0-1-1,-2 0 1,-1 0-1,-1 0 2,1 0-1,-3 1-1,0-1 1,-1 2 0,-1-2 0,-1 1 0,1 0 1,-1 0 1,-1 1 1,-1 0 1,0-1-1,-1 0 2,-1 1 0,-1-3-1,1 1 2,0 1 1,-1-3-2,-1 0 2,1 2-1,-1-2 0,-1 0 0,1 0-3,0 1 1,0 0-2,1 0 2,0 2 0,1 0-2,0 0 0,0 2-1,1-1-1,1 3 0,0 0-1,0 0-1,0 0-6,0 0-6,0 0-7,0 0-13,0 0-9,0 0-14,0 0-25,0 0-26,2 0-23,0-2-15,1 0-35,0 0-33,-1-2-12,2 0 2,-1 0 19,2-3 24,-2 0 25,0-3 24,0-1 21,0 0 21,0-3 19,-1-1 16,1-1 14</inkml:trace>
  <inkml:trace contextRef="#ctx0" brushRef="#br0" timeOffset="666057.0963">5208 17216 2,'0'0'28,"0"0"8,0 0 7,-1-1 8,1 1 7,0 0 9,0 0 8,0 0 9,0 0 10,0 0 11,0 0-10,0 0-24,-2-3-19,0 2-16,1-2-9,-1 2-3,0-3-3,0 1 1,-1-2-1,1 1 2,-1-1 3,0-1 1,0-1 3,0 0 2,-1-2-1,0 1 1,0-1-1,1-2 1,-1 1 0,0-1 0,1-1 1,-1 2-1,1-2 2,0 1 1,0 0 0,0 0 1,0 1-2,0-2 0,0 4-1,1-1-1,0-1-1,0 3-2,0-1-2,-1 1-2,2 3 0,-2-1-2,3 2-1,-1 0 0,0 1-1,0-1 2,1 3 0,0 0 1,0 0 1,0 0-1,0 0 0,0 0-2,0 0 1,0 0-2,1 3-1,1 0-4,-1 2 0,2 0-5,-1-1-2,1 4-1,0 1-4,0-1-3,2 1-1,-1 3-2,1-2-1,0 1-1,0 0 0,-1 0 0,1-2-1,-1 2 1,0-4-1,-1 1-1,0-1 2,1 0-3,-1-3 1,0 1 2,-1-2-2,0 0 3,-1 0-1,1-1 2,-2-2 0,1 2 0,-1-2 2,0 0 2,0 0 0,0 0-1,0 0 2,0 0 2,0 0 2,0 0 1,0 0 1,0 0 0,0 0 1,0 0 1,-3 2-2,1-1-1,-1 1 0,0 0-3,-2-2 1,-1 3-1,0-1-1,-1 1 0,0 1-1,-2-1-3,1 0 0,-1 1-1,0 1-1,-2-1 0,2 0 1,-1 0 0,-1 1 0,2 0 1,-1-1-1,-1 1 0,2-2 1,-1 2-1,-1-1 1,3 1 0,-1-1 0,0 0 0,0 0 1,2 1-1,0-2 0,-1 1 0,1-1 0,1 0 1,1 1 0,0-2 0,-1 1-1,3 0 0,-1 1 0,1-4 0,1 3 0,0-1 0,-1 0 0,2-1 0,1-1-2,0 0 0,0 0-1,0 0-1,0 0-2,0 0 0,0 0 1,0 0-3,0 0 1,0 0-1,0 0 0,3-1 1,0 1-1,1-2 2,0 0 2,2-1 2,1 1-1,0-2 2,0-1 2,1-1 3,2 1-1,-1-2 4,1-1-1,0-1 1,0 0-1,-1-1 2,1-2-1,-2 1 0,1 0 0,1-1 0,-2-2 0,0 1 0,-1-2-1,2 1 1,-3 0-1,1-2-1,-1 0-1,0 4 1,0-3 0,-1 1-2,-1 0 1,0 2-1,-1 0-1,0 2 1,-1-1-1,0 3-1,0 0 1,-2 3 0,1-1 0,1 0 1,-2 3 2,0 0-1,0 0 3,-2 1 2,2 2 4,0 0 2,0 0 5,0 0 1,0 0 3,-2-1-2,2 1 4,0 0 1,-3 1-1,1 1 0,-1-1-2,1 1 1,0 0-3,-1 2-3,1-1-2,0 1-6,-1 1-2,1 1-4,0 1-3,-1 0-2,1 2 0,1-1-2,0 1-3,0 3 0,1-2-1,0 2-2,1-1 1,0 0-1,0-1 0,1 2-1,1-2 2,-1 0 0,0 1-2,1-3 2,0 1-2,0 0 2,1-1 0,0 1-1,-1-2 3,1 1-1,1-2 1,-2 0-1,0 0-1,0 0 3,0-1-1,-1-2 1,0 1-1,-1-1 2,1-1 0,-1 1-2,-1-3 2,0 0-1,0 0 2,0 0-1,0 0 0,0 0 0,0 0 0,0 0 0,0 0 1,0 0-2,0 0 2,0 0 0,-2-3 1,0 0 1,0 1 0,0-2 1,-1-1 2,-1 0-1,0 0 2,0-1 0,0-1-1,0 3 0,0-3 1,1 2 0,0 2 1,0-1-1,1 1 0,1 1-1,0 0-1,1 2 1,0 0-1,0 0-1,0 0-1,0 0 0,0 0-1,2 2 0,0 1-2,0 1 1,1-1-1,1 3-2,-1 2 1,2-1-2,0 1 1,0 2-2,0-1-2,0 1 2,-1 1 0,1-1 0,-1 0-1,1 0 1,-1-1 1,-1 1-2,0-3 2,0 1-2,0-1 1,-1 0 0,0-3 0,0 2 2,0-2 0,-1-1 0,2 0 0,-2-1 2,-1 0-1,0-2 0,0 0 0,0 0 1,0 0 1,0 0 1,0 0-3,0 0 1,0 0-1,0 0 2,-1-2-1,-2 0 1,1 0-1,0 0 1,0-1 0,-1-1 2,-1-1 0,0 1 2,1-1 0,-2-2 1,0 3 1,0-2 2,0 2 0,0-1 0,0-1 2,0 2-1,1-1 0,-2 3-1,2-2 2,-1 1-1,2 0-1,-1 2-2,1-2 0,0 2 0,1-1 1,-1 0-2,3 2 0,0 0 1,0 0 0,0 0 0,0 0 0,0 0 0,0 0-1,0 2-1,-1 0-1,0 1 0,1-1 1,0 1-2,0-1-2,0 3 0,0-1-1,0 0-2,0 2 1,1-1-1,0-2-2,-1 1 0,1 1-1,1-2 1,-1-1 0,-1 1 0,0-3 1,1 2-1,-1-2 0,0 0 0,0 0 1,0 0-1,0 0 1,0 0 0,0 0 0,0 0 1,0 0-2,0 0 2,0 0-1,0 0 3,0 0-1,0 0 2,0-2 0,0-1 1,0 1-1,0-2 2,0 0 2,0 0 0,-1-1 1,1 0 1,-1 0-1,-1-1 2,1 0 0,0 1 1,0 1-3,0-1 2,0 0-1,0 2 1,0 0-1,1 0 0,-1 1-2,1 2 0,0 0 1,0 0-1,0 0-1,0 0-1,0 0 0,0 0 0,1-1-1,-1 1-1,3 0-1,1 1 0,2 0 1,-2 1-2,2 0 1,0 1-2,1 0 0,0 1 1,1 0 0,-1 0-1,0 1 1,1-1-2,-1 1 3,-1 0-2,0-2 1,-1 1-1,0 0 2,-1-2-2,-1 0 2,0 1 0,-1-1 2,0 0 0,0 0 0,-2-2 0,0 0 0,0 0 0,0 0 1,0 0-2,0 0 2,0 0-1,0 0 1,0 0-1,0 0 0,0 0-2,0 0-1,0 0-3,0 0-2,0 0-2,0 0-5,0 0-4,0 0-4,0 0-6,0 0-7,0 0-3,0 0-7,0 0-8,0 0-11,1-2-13,-1 2-6,0 0-2,2-2 1,0 1 0,0 1 1,1 0 1,2 0 1,-1 0 1,2 0 0,-1 0 2,2 0-5,2 0-1,-1 1-7,1 0-8,1 0 3,1-1 8,0 1 8,2 0 10,-1 0 10,2-1 8,-1 1 9,1 0 7,2 1 7,-1-2 6</inkml:trace>
  <inkml:trace contextRef="#ctx0" brushRef="#br0" timeOffset="673224.5063">5296 16237 4,'0'0'29,"0"0"6,-1 3 8,0 0 7,-1 2 8,1 1 7,-1-1 9,1 2 8,-2-2 9,2 2 9,-1 1-12,1-2-29,-1 2-21,1-1-16,0 1-8,-1 0-4,1 0-2,-1 2 0,1-2 0,-1 1 0,-1 2 3,1-2 1,1 1 2,-1 1 0,0 0 1,1 0 1,-1 1 0,1-2 0,-1 2-1,1-1-1,-1 2-2,1-1-2,-1 0-1,1 0 1,-1 0 0,1 1-1,-1-2 1,1 0 1,0 0 0,0-1-1,0 2 1,-1-4 0,1 1 2,1 0-1,-1-1 1,0-1 0,1-2-2,0 1-1,0 0 0,1-3-3,0 2 0,-1-3-2,3 1-1,-1-1-1,0 0-1,1 1 0,1-2-1,1 1 0,0-1-1,1 1 0,1-1 0,0 1 0,1-1-1,1 1-1,2 0 0,-1-2-1,2 0 0,0 0-1,0 0-1,2 0 0,0 0 0,2 0-2,0 0 0,0 0 0,1-1 0,1-1 2,1 1 1,0-1 1,1 1 1,1-2 2,0 1 2,1 0 1,1 1 2,-1-1 2,2 0 1,1 1 2,-1-1 2,2 1 1,-1-1-1,1 1 2,0 1-1,1 0-1,0 0-1,-1 0-1,0 0-1,0 0-1,-1 1 0,-1 0 0,0 0-2,-1 0-1,-2 1 0,0-1-3,-2 1 0,-1-2 0,-1 3-1,-1-3 0,-1 2-1,-2-1 0,0 0 0,-2 1 0,1-1 0,-3 1-2,-2-1-1,0-1 2,0 1 0,-3 0 0,0-1 0,-1 0 1,-1 0 0,-2 0 1,0 0 0,0 0 0,0 0 1,1-2 1,-1 2-1,1-2 2,-1 2-2,0-4 0,-1 0-1,1-1 0,-2-2-1,1 0-1,-1-3-1,0 0-1,0-2-1,1-2 1,0-1 1,-1-1 2,1 0 0,1-2 0,-1 0 2,1 1 0,1-2 1,-1 0 1,1 1 2,0-1 0,0 2 3,1-2 0,0 2 0,0-2-1,0 2-1,1-1-2,0 0 1,0 0-2,1 1-2,1-1 2,-1 1-2,1 2 0,-1 0-1,1 0 0,0 1-1,-1 1 0,2 0-1,-2 2 0,0 0 1,-1 3 0,0 0-2,0 0 2,0 3 0,-1 0 0,-1 0 0,1 3 2,-1-1 0,-1 2 3,0 1 1,0 0 1,0 0 3,0 0 0,0 0 2,-2-1 0,-1 1 0,-1 0 2,0 1-1,-1 0 2,-1-1-2,-3 3 1,1-2-1,-1 1-1,-3 0-1,0 0-1,1 1-1,-4 1-1,1-4-1,-2 3 1,1-1 0,-3 1 0,1-2-1,-1 2 2,0 0-3,1-2 0,-2 1 0,2-1-1,-1 2-1,0-1-2,2 0 0,-1-1-2,0 2-3,1 0-7,1 0-6,-1 1-7,2 0-8,0-2-12,0 3-11,1-2-14,1 1-11,1 0-12,-1 0-21,3 0-22,-1 1-14,0-3-6,2 2 9,0-1 15,-1 0 16,2-1 15,0-1 16,1 1 15,-1 1 13,0-3 10,2 1 11</inkml:trace>
  <inkml:trace contextRef="#ctx0" brushRef="#br0" timeOffset="673909.5455">5782 15858 7,'-2'-2'30,"-1"-1"8,1 2 7,-1-1 7,1 2 8,2 0 7,-2 0 8,0 1 7,2-1 9,0 0 9,0 0-15,0 0-32,-1 2-22,1-2-14,0 2-9,0 1-4,1 1-3,0-1 1,0 1 1,1 2 2,0 0 3,0 1 2,1 0 1,-1 2 3,0 0 0,1 1 4,-1 1 2,1 0 2,-2 0 1,1 2 1,-1-1 3,0 0 0,0 1 1,-1 0 2,0 0 0,0 1 1,0 1 0,0-1 1,0-2-1,-1 3-1,1-1-2,-1 1-4,1-1-1,0 1 0,-1 0-3,1-1-1,0-1-3,0 0-1,0 0-2,0-1-1,0 0-1,0-2 0,0-1-2,0 1 0,0-3-2,0 0 0,0-2-1,0 1-3,1-2-1,0-2-1,0 1-1,2-2-1,-1 0 0,1 0 0,0 0 1,2-1-2,2-1 1,0 0-1,1 0 1,1 0 1,3-2 1,0-1-1,1 1 3,1-2-1,3 0 2,-1 1-1,2-1-1,1 0 0,1-1 0,0 1-1,0 1-1,2-1 2,0 0-2,0 3-2,-2-1-1,2 0-1,0 0-1,-1 3 0,0 0-2,0 0-1,-1 2-1,1 0-1,0 1-1,-2-1 0,0 2-1,0 0 0,-1 0 0,0 3 2,-2-2 2,1 0 1,-2 2 2,0-2 0,-3 2 2,1-1 2,-2 1 1,1 0 0,-3 0 3,0-2 1,-2 2 2,1-1 3,-2 0 2,-1-1 1,-1 1 0,0 0 1,-1-3 2,-1 1 0,0 0 2,0-1 1,-1-1 1,-1-2 0,0 0 0,0 0 0,0 0-1,0 0-2,0 0-1,0 0-4,0 0 0,0 0-3,-3-2-1,0 0-2,0-2-2,0 1-1,0-3-1,-1-1-1,0 0 0,1-2 0,-1 0-1,-1-2 0,2 0 1,-1-3 0,1 1 0,0-2 0,1 0 0,-1-1 0,2-1 0,0 0 0,0 0 0,1-2-1,0 0 0,0 0 0,0 1-1,1-1 0,1 0 0,-1 2 1,1 0-1,0 0-1,0 0 0,0 1-1,1 1 1,-1-1-2,0 4 1,-1-1 0,1 2 0,0 1 2,0 1-1,-1 2 0,-1 0 2,0 1 1,-1 2 1,-1 0 1,-1 3 1,1-2-1,-2 1 0,0 0 1,-2 1-1,-1 0-2,-3 1 1,1 0 0,-2 1 0,-2 0 1,1 1-1,-3 0 1,0 1-7,-2-2-9,1 3-7,-1 0-5,0-1-4,-1 2-7,0 0-2,1 0-7,-1 0-5,1 0-9,0-1-5,2 1-7,0 0-7,2-1-6,-1-1-15,2 1-15,1-1-7,0 0 1,1-1 7,0-1 12,1 0 12,1-1 13,1 0 12,0-1 10,0 0 10,2-1 8,0-1 7</inkml:trace>
  <inkml:trace contextRef="#ctx0" brushRef="#br0" timeOffset="681659.9888">5911 14316 18,'0'-4'28,"0"1"7,0 1 6,0 2 6,0 0 6,0 0 7,0 0 7,0 0 10,0 0 10,0 0-5,0 0-18,0 0-12,0 0-10,0 0-5,0 0-2,0 0 0,0 0 1,0 0 1,0 0 2,0 0 1,0 0 0,0 0-1,0 0 0,0 0-2,0 0-1,0 0-1,0 0-3,0 0-1,0 0-3,0 0-1,0 0-1,0 0 0,0 0 0,0 0 0,0 0-2,0 0 1,0 2-2,0 0-1,-1 0-1,0 1-3,0-1-1,-1 1-4,1 2-1,-2-1-4,2 1-1,-2 2-2,2-2-1,-1 2-1,-1 1-1,2 1 0,-1-1-1,0 1 2,1 1-2,-1 0 1,0-1-1,0 1 0,0 0 2,1 0-1,-1 0-1,-1-1 0,1 1 0,1-1 0,-1 0-1,1 0 2,-1 0-2,1-2 0,-1 0 0,1 0 0,-1 1 0,1-3-2,-1 1 2,1 0-1,0-2 1,0 1 0,0-2 1,1 2-1,-1-3 2,0 1 1,1-1-1,0 0 1,0-2 0,0 0 1,0 3-2,0-3 2,0 0-2,0 0 0,0 0 0,0 0-1,0 0 0,0 0-1,0 0 0,0 0-2,0 0 0,0 0 0,0 0-1,0 0 0,0 0 3,2 0 0,0 0 0,1 0 3,0 0 0,0 0 0,1 0 2,0 0 0,1 0 1,0 0 1,0 0 0,0 0 2,1 0 2,0 0 1,1 0-2,0 0 0,-1 0 0,1 2 1,1-2-1,-2 0 0,1 1 0,1 0 0,0 0 0,-1-1-1,1 1 1,-1 0 0,2-1-2,-2 2 0,0-1-1,2-1 1,-1 1 1,-1 0-1,1 0-1,-1-1 1,2 1 1,-1-1 0,-1 0 0,1 0 0,1 0 1,-1 0 0,0 0-1,0 0 0,1-1 0,-1 1 0,0 0-2,1-1 1,-2 0 0,1 0 0,-1 1 0,2-1-1,-2 1-2,1-2-2,-1 2 1,1-1-2,-1 0 1,0 1 0,-1-1-2,1 0 2,1 1 1,-2-1-3,1 1 1,0 0 0,0 0 0,0 0-1,0 0 0,-1 0-1,2 0 1,-1 0 0,-1 0 1,0 1 1,1-1-2,0 0 0,0 0 0,-1 0 0,0 0 2,1 0-2,1 0 0,-2-1-1,1 1 1,0 0 2,0-2 2,0 2 1,0 0 1,-1-1-1,2-1 2,-1 2 3,1-1 0,-1 1 3,2 0-1,-2-1 2,1 1 1,0 0 0,0 0 2,-1 0-1,1 0-1,-1 0 0,2 0-1,-2 0-2,0 0 0,-1 0-1,2 0-1,-1 0-1,-1-1-1,0 1 1,0-1 0,0 0 1,0 1 0,0-1 0,0 1 0,1-1 2,0 1 0,0-2 3,-1 2-1,0 0 2,1 0 1,0-2 0,-1 1-1,0 1-1,0-2 0,-1 2-1,2 0-2,-2 0 0,0 0 0,0 0-2,0 0-1,2 0 0,-2-2 0,0 2 0,0 0-1,0 0-1,1 0 1,0 0 0,-1 0 1,0 0 2,0 0-1,1 0 2,0 0-3,0 0 1,0 0 0,-1 0 1,1 0-2,-1 0 1,1 0-1,-1 0 0,0 0-1,1 0 0,-1 2-1,1-2-1,-1 0-1,0 0 1,1 0 2,-1 0-1,1 0 1,1 0-1,-2 0 1,1 0-1,0 0-1,-1 0 3,2 0-1,-1 0-1,-1 0 1,1 0-1,0 0 0,0 2 1,0-2 0,0 0-3,-1 0 0,1 0-1,1 0 0,-1 1-1,0-1 0,-1 0 1,1 0-2,-1 2-1,2-2 1,-2 0-1,0 0-1,1 0 1,-1 0-1,1 0-1,-1 0 0,0 0 0,0 0 0,1 0 0,-1 0 0,1 0-1,-1 0-1,0 0 1,1 2-1,-1-2-1,1 0 1,-1 0-1,0 0-1,1 0 2,-1 0-1,0 1 1,1-1-2,-1 0 1,1 1 1,-1-1-1,0 0-2,0 0 2,1 0 0,-1 1-2,1-1 3,0 1-2,-1 0-1,2-1 1,-1 1 0,0-1-1,-1 1 2,0-1-2,1 2 0,-1-1 1,0-1-1,1 0 1,-1 2-1,-1-2 2,3 0-2,-3 1 0,0 0 0,1 0-1,-1-1 1,1 1-1,-1 0 1,2-1 0,-1 2 2,0-2-3,0 1 1,0-1-1,2 1 1,-2 1-2,0-1 2,1 0-2,0 1 2,0-2-2,1 3 0,-2-2 1,1 0-1,-1 1 2,0-1 0,1 0 2,0 0-1,-1 0 1,-1 0 2,0-1 0,0 2-1,-1-2 2,1 0 0,-2 0 2,0 0-1,-2 0 1,0 0 2,2 0-3,-2 0 0,2 0 0,-2 0-1,0 0 0,0 0 0,3 0 0,-3 0 1,0 0 0,0 0 1,0 0 0,0 0-2,0 0 0,0 0 1,1-2 2,0 1-1,-1 1 0,1-3 3,-1-1-1,0 0 1,1 1-1,0-2 2,-1-2-1,1 1 1,-1 0-2,0-1 4,1-2-4,-1 0 1,1 0-2,-1 0-1,0-1 0,0 0 0,0 1 0,0-1-1,0 0 1,0 1-2,0-1 0,0-1-2,0 1 1,0-1-1,0 2 0,-1-3 1,1 3 0,-1-2-1,1 0-1,-1 0-2,0-1 2,0 1-2,1 0 0,-1-1-2,1 1 1,-1-1-2,0 1 0,1 0-2,0-1 1,0 2 0,0-3-1,0 2-1,0 1 1,0-2 0,0 2-1,0 0 1,1 0-1,0 1 1,0 1 0,-1 0 1,1 2 1,-1-1 0,1 2 0,0 0 3,-1 3-1,0-2 3,0 1-1,0 3 0,1-2 2,-1 2 2,0 0 0,0 0 0,0 0 0,0 0 1,0 0 1,0 0 2,0 0 0,0 0 1,0 0 0,0 0 0,0 0 0,0 0 2,-1-1-2,1 1 1,0 0 0,0 0 2,0 0 0,-3-2-2,1 2-2,0 0-1,-1-1-2,-1 0-1,1 1 0,-3-1 3,1 1-3,-1 0 1,0-1 0,0 1 0,-2-1 0,2 1-1,-1 0 2,0 0 0,-1-1 2,1 1 1,-1 0 1,1 0 2,-2-1-1,2 1 2,0 0-1,-1 0 1,0 0-2,0 0 1,1 0 0,-1 0 2,0 0-2,1 0-1,0 0 1,0 0 0,-1 1-1,0 0 1,1-1 0,0 1-2,-2-1 1,3 0 0,-2 0-2,1 1 1,-2-1 0,2 0 2,0 0-4,-1 0 3,0 0-2,0 1 1,0-1-3,0 1 2,-1 0-1,1-1 2,-1 0-1,1 2-1,-2-2 1,2 1-1,-1 1 1,-1-2-1,1 2-1,0-1 2,-1 0-1,1 1 2,0-1-2,-1 0 0,1 0 1,1-1-2,-1 2-1,-1-1 3,1-1-2,0 2-1,-1-2 0,1 0-1,0 2 0,-1-1-1,2-1 0,-1 2 0,1-2 0,-1 2 0,1-2 0,0 1-1,-1-1 0,2 1 1,0 0-2,-1 0 1,1-1-2,-2 1 2,2-1-3,0 0 2,0 3-1,-2-3 1,2 0-2,0 0 0,-1 1 2,0 0-2,0 0 0,1 0 2,-2-1-1,2 1-1,0 1 2,0-2-1,0 2 1,0-2-3,0 1 2,0 1 0,1-2-1,-2 0 0,1 2 0,1-2-1,-1 1 0,-1 0-1,2 0 1,-1 0-1,0 0 1,1-1 0,-2 1 2,1 1-4,1-2 1,-1 1 0,-2 1 0,2-1 0,0-1 0,-1 0 0,0 3-1,0-3 1,1 2-3,0 0 2,-2-1 1,2 1 0,-1-1 3,0 0 0,0 1 2,0-1 1,0-1 0,1 2 2,-2 1 2,2-3 2,0 2 0,-1-1 3,0 1 2,0-1 0,1 0 0,0 1 0,0-2-1,0 3 0,0-3-1,1 2 1,-2 0 0,1-2-1,1 1 1,-1 0-1,0 1-1,0-1-1,1 0 0,0 0 1,0 0-2,0 0 2,-1 0-1,1-1 0,0 1 0,0 1 0,-1-2-1,1 2-1,0-2 2,0 1-2,0 0 1,1 0-2,-2-1 1,1 1-1,0 0 0,0-1 1,-1 1-1,2 0-1,-1-1 2,1 0-1,-1 0 1,0 0-2,0 1-1,0-1 1,0 0 1,0 0 0,0 0-2,-1 0 1,1 1 1,-1-1-3,1 1 2,-2-1 0,1 0 1,1 0-3,-1 0 0,0 2-1,0-2 0,0 0 2,0 0-2,1 0 0,-2 0 1,1 0-1,1 2 1,0-2 1,0 0-1,-1 0 2,2 0-3,-1 0 0,2 0 1,-1 0 0,1 1 1,-1-1-1,0 0 0,1 0 1,0 0-1,0 0 2,1 0-3,-1 0 0,-1 0 0,2 0 1,0 1 0,0-1 1,0 0-1,0 1-1,1 0 0,0-1 0,0 1 1,-1-1 1,1 0-1,2 0-1,-3 1 3,1-1-2,2 0 0,-2 2-1,2-2 2,-3 0-2,2 1 1,1-1 0,-2 1-1,1 2 0,1-3 0,-2 0-1,1 2 0,-1 0-1,2 1 0,-2-1-2,1 1 1,1-1 0,-1 1-2,0 1 1,0 1 0,1-2-1,-1 2 2,0 0 2,1 0-1,0 1 1,0 0 0,1 0 1,0 0 0,-1 1 0,1-2 0,0 2 1,0 0 0,0 0 2,1 1 0,-1 0 1,0-1-2,0 1 1,0-1-2,1 1 2,-2 0 1,1 1-1,0-1 1,0-1 0,-1 2-2,1-1 1,0-1 1,0 0 0,-1 1 0,0-1-1,0 1 1,0-2-3,0 2 0,0-1 1,0-2-1,0 1-1,0 0 0,0-2-1,0 1-1,0-2 0,0 2-4,0-1 2,0-1-1,0-1 1,0 1 0,0 0-1,1-1 1,-1 1 0,1-1 0,-1-2 1,0 0 0,0 2-2,0-2 1,0 0-1,1 2-2,-1-2 3,0 0-3,3 1 2,-2 1-1,1-2 2,-2 0-2,2 2 3,0 0-3,0-2 1,1 2 1,0-1-1,1 0 1,0 0 3,-1 2-1,2-3 1,0 2 1,-1-2 0,1 0 0,0 1 0,1 0 0,0 0 0,-1-1 0,0 0 0,0 0 0,1 0 1,0 0-1,1 0 2,-1 0-1,0 0-1,0-1 0,1 0 0,-1 0 1,0 1-1,1 0 0,-1-2 2,2 2-2,-2 0 1,0-1 2,0-1-3,0 2 0,2-1 0,-2 1 0,0-1 0,0 1 0,0 0 0,0-1 0,0 0 0,0 1 0,0-1-3,-1 1 2,1-1-1,-1 0 2,0 1 0,0-2-1,1 2 0,-1 0-1,1-2 0,-1 1-2,0-1 1,1 2 0,-1-2-3,1 1 3,-1 0-1,0-1-1,1 1 1,-1-1-1,0 2 1,1-3 0,-1 0-1,1 3 1,-1-2 0,0 0-1,0 1 1,1-1-1,-1 1 0,0-1 1,0 1-1,0 0 2,1-1-4,-1 2 2,0 0-1,0-2 0,0 2 0,1-1 1,0 1-2,-1 0 2,0 0-1,0 0 2,1-1-2,-2 1 1,2 0-1,-1 0 1,1 0-1,-2 0 1,1 0-1,0 0 1,1 0-2,-2 0 1,2 0-1,-2 0-1,1-1 4,0 1-2,2-1 1,-2 1-1,0-1 2,0 1 2,0 0-2,0 0 3,2-1 1,-2 1 0,0 0 1,0-1 3,0 1-1,2 0 1,-2 0 2,0-2-1,0 2 2,0-1 0,0 1-1,0 0 2,0 0-4,0 0 4,0 0-1,0 0-1,-1-2 2,2 2-1,-1-1-2,0 1 2,0 0-1,0 0 1,0 0-1,1 0 0,-1 0-1,0 0 3,0 0-1,1 0-1,-1 0 2,1 0-3,-1-1 0,0 1 0,1-1 1,-1 1-2,1 0 1,-1 0 0,0 0 2,0-1-2,1 0 2,-1 1 0,1 0 1,-1-1-1,1 0 1,0 0 2,0 1 1,1-1-1,-2 0 1,1 0-1,0 1 1,0 0-2,0 0 2,-1 0 1,1 0-2,-1 0 1,0 0 0,0 0-3,1 0-1,-1 0-1,1 0 1,-1 0 0,0 0-2,0 0 2,1 0 0,-1 0 0,-1 0-2,1 1 1,-1-1-2,1 0-1,0 1 1,0-1-1,-1 1-1,0-1 1,1 0 1,-1 0-1,1 0 0,0 1 0,0 0 1,-1-1-1,1 0 0,-1 1-1,1-1 3,1 0-3,-1 0 1,0 0 0,0 0 3,0 0-4,1 0 3,0 0-1,-1 0-1,1 0 1,0 0 3,-1 0 0,2 0 2,-2 0-1,0 0-1,1 0 3,-1 0 2,0 0-2,1 0-1,-1 0 2,-1 0 1,0 1 1,1-1-1,-1 0 0,2 0-2,-2 0-3,1 0 1,-1 0-4,1 0 2,-2 0-1,1 0-2,1 0-2,-1 0 1,0 0 1,0 0-3,-1 0 0,2 0-3,-1 0 1,2 0 1,-2-1-1,0 1 2,1 0-1,-1 0-1,1 0 1,-1 0-1,2 0-1,-1 0 3,-1 0 0,1 0 0,-1 0 0,1 0 0,-1 0 0,2 0 0,-3 0 0,1 0 0,0 0 0,-1 0 0,1 0 3,0 0-3,0 0 0,0 0 0,-2 0 0,1 0 0,0 0 0,0 1 0,0-1 0,0 0 0,0 0 0,0 0-3,1 1 2,-1-1-1,0 0 1,-1 0-2,1 0 0,0 0-3,-1 0 3,0 0 0,0 0-1,0 0 1,1 0 0,-1 0 0,1 0 1,-3 0-1,2 0 2,1-1-1,-3 1 1,2 0-1,0-1 1,0 1 1,-2 0 0,2-1 0,1 0-2,-1 0 2,0 1-1,0 0-2,1-1 2,0 0-1,1 0-1,-2 1 2,1-1-1,0 0 1,0 1-4,0-2 2,0 2 1,0-1-1,-1-1-2,1 1 1,-1 0 1,1-1-1,-1 1 2,0 0 1,-1-1-2,1 1-2,-1-1 0,-1 2 2,2-1 0,-1-1 2,1 0 1,-2 0 0,1 0 0,0 0 0,0-2 0,-1 1 0,1 1 0,0-3 0,-1 0 1,0 1 0,0-2 2,0 0 0,0 0-1,0 0 0,0 0 0,0-1-1,-1 0 1,1-1-2,-1 1 0,1-1 0,-1 0-2,1-1 1,-1 1-1,0 0-2,1-1 1,-1-1-1,0 2-2,1-1 2,-1 0-3,0-1 0,1 1-2,0-1 2,0 0-2,0 0 1,0 1-1,0-1-2,0 2 1,0-1-1,0 0 0,1 0 0,0 0 0,-1 2 1,0-1-1,0-1 2,1 3-1,-1-1 0,1 2 2,-1-1 0,0 1 0,0 1 3,0 0 1,0 0-2,0 1 2,1 1-1,-1 1 2,0 1 2,0 0 0,0-2 1,0 2 0,0 0 0,0 0 1,0 0 0,1-2 2,-1 2 0,0 0-1,0 0 1,0 0 0,0 0 2,0 0-1,0 0-1,0 0 2,0 0-1,0 0 0,0 0 3,0 0-2,0 0 4,0 0 0,0 0 1,0 0-1,0 0 4,-2-2-1,2 2 1,0 0 2,0 0-1,-2-1 0,0 1-1,0-1 0,0 0 0,-1 1-1,0-2 0,-2 2-3,1 0-1,0-2 1,-1 1-3,0-1 0,0 2-3,-1-1 1,0 0 3,0 1-2,0-1 2,0 1-1,-2-1 1,2 0-1,0 1 1,0 0 1,0 0-1,-1 0-1,1 0 2,0 1-1,0 0 1,0-1-2,-1 1 1,2-1-2,0 1 2,0 0-2,0-1-1,-2 2 2,2-2-2,0 1-1,0 1 1,0-2-1,-1 0 0,0 0 0,0 2 2,0-2-2,0 0-2,0 0 1,-2 0 1,1 0-1,1 0 1,-2 0-2,0 1 2,1-1-1,-2 0 1,1 0 2,-1 0-2,1 1 0,-1-1-2,0 0 2,1 0 2,0 1-2,-1 0 0,0 0-1,1-1 2,1 1 0,-1 0-3,0-1 1,0 0 1,2 2-2,-1-1 3,-1-1-3,2 0-1,-1 2 0,0-2 0,0 0-1,0 1-3,0 0 3,1 0-1,-1-1 1,-1 0-1,2 1 1,-1-1-3,0 1 0,0-1 1,0 0 0,0 2 0,1-2-2,-2 0 3,1 1-1,0-1 2,0 1-2,0-1-2,-1 1 2,1-1 0,0 1 0,0-1-2,0 0 2,0 0 0,0 1 0,1-1-2,-2 0 2,1 0-1,1 0-2,-1 0-1,0 0 1,0 0 2,0-1-2,0 1 0,0-1 0,-1 0-2,2 1 2,-1-1-1,0 1 1,0 0-3,0-1 3,0 1-2,1 0 2,-1 0 2,0 0 1,1 0 2,0 0-1,0 0 1,0 0 1,-1 0 0,1 0 0,1 0 0,-1 0 0,0 0 0,-1 1 1,2-1 1,-1 1-1,0 0 1,-1 0 1,-1-1 1,2 0-1,-1 1 0,0-1 3,0 0 0,0 3 1,0-3 1,1 0 2,-2 0 2,1 0 2,1 0-1,-1 1 1,0-1 0,0 1 0,1-1 0,0 0 0,0 0 0,0 0 0,-1 1 0,2-1 0,0 0 0,-1 0-1,1 0 0,-1 1-2,1-1 2,0 0 0,-1 0 0,1 1 0,0-1-2,-1 0-3,1 0 2,-1 0 0,1 0-2,-1 0 2,-1 2-1,1-2 2,1 0-1,-1 0-1,0 1 1,-2-1 0,1 1-3,1-1 1,-1 0 1,1 1 1,-2 0 0,2 0-1,0-1 3,0 0-2,-1 0-1,1 0 3,0 2-2,0-2-1,0 0 2,-1 0-3,1 1 3,-1-1 0,1 1-3,-1-1 1,0 0-2,0 0 1,0 0-5,1 0 1,-2 0-1,1 0 3,1 0-3,-2 0 1,1 0 0,-2 0 1,2 0-1,0 0-1,-2 0-1,2 0 3,-1 0-3,1 0 2,-1 0 0,1 0-1,0 0 1,1 0-2,-1 0 1,-1 0 1,2 0-2,0 0 3,1 0-3,1 0 2,-2 0-1,2 0 1,0 0 2,0 1-3,1 0-1,0 0 2,1-1 1,0 0-1,2 0 0,-2 1-2,2-1 0,-2 1-2,2-1 1,0 0 3,0 0-4,0 0 0,0 0 0,0 0-4,-2 1 4,2-1 0,0 0-3,0 0-1,-2 1-2,2-1-1,0 0 1,0 0-1,-1 3 0,0-3-2,0 3 3,1 0 1,0-1-1,0 2 3,0-1-1,1 4 0,0-2 2,0 2 2,-1 0 2,2 1 2,0-1 1,-1 0 4,1 1-1,-1 1 1,0-1-2,2 0 4,-1 2 0,0-2-3,0-1 1,0 2-1,0-1 1,0 1-2,-1-1-1,1 0 2,0 1-3,-1-2 3,2 1-3,-2 0 1,0 0 2,0-1-3,-1-1-1,1 2 4,0-3-4,0 2 1,-1-1 1,0 0-2,0 0 0,0-1-2,0 1 2,0 0-1,0 0-3,0-1 0,0 1 0,0-1 2,0 1-2,0-2 0,0 3 0,0-2 0,0 0 0,0-1 0,0 0 0,0 0-2,0-1-1,0 1 3,0-1 0,0-1 0,0 0-2,0 1 0,0-3 0,1 1 0,-1-1 2,1 3 0,-1-3-2,0 0 0,0 0 0,0 0 2,0 0-4,0 0 2,0 0 0,1 1 1,-1-1-3,3 0 2,-1 1 0,0 0-4,1 0 4,1 0 0,-1 0 0,4-1 1,-2 2 1,1-2-2,0 2 0,1-1 2,1 0 0,-1-1 0,1 1 0,0 0 2,1 0 0,-1-1-2,0 1-2,1 0 0,0-1-4,0 0 2,0 0 2,1 0 1,0 0-1,-1-1 0,2 0-2,-2 1 0,1-1 0,1 0 1,-2 0-5,1-1 4,1 0 1,-2 2-1,1-2-2,1 1 3,-2 0-3,2-1-1,0 1-1,-1-1-3,1 0 4,-1 1-4,1-2 0,-2 2 1,3 0 0,-3-1-3,1 0 2,1 1-2,-2-1 1,1 1-1,0-1 3,-1 0-5,0 2 1,0-1 0,0-1-2,0 1 1,1-1-1,-1 1 2,0 1 0,0-1 4,1 1 2,-1-2 2,0 1 1,0 0 2,0 1 1,-1-2 2,2 1 4,-2 1 2,0-2 1,0 2 5,1-2 2,-1 1 0,1-1 0,-2 2-4,2-2 2,-1 1 2,-1 0-1,0 0 1,2-1-2,-2 2 1,1-1-3,0-1-1,-1 2 2,1-1-2,-1 0-2,2 1 4,-1-2-3,0 2 2,0-1 0,1 1-1,-1-1-2,0 0 2,0 0-1,1 0 1,-1 1-2,0 0 3,2 0-3,-2 0 3,0 0-3,0 0 1,2 0-3,-2 0 3,1 0-1,0 0-1,-1 0 2,0 0-3,1 0 3,1 0-2,-2 0-3,1 0-1,0 0 0,0 0 2,0 0-2,-1 0 2,2 0-2,-1 0 0,0 0 0,1 0-2,-1 0 2,-1 0-2,1 0 0,-1 0 0,1 0 0,-1 1 0,0-1 0,0 0 0,-1 1 0,0-1 0,0 0 0,0 1 0,0-1-2,-1 0-2,1 1-2,1-1 0,-2 0 4,0 0 0,0 0-1,1 1-1,-1-1-2,0 0 2,0 0 0,0 2 1,1-2-3,-1 0 0,-1 0 3,0 0-1,0 1-2,0-1 2,2 0-1,-2 0-3,0 0 3,0 0-1,0 0 0,2 1 1,-2-1-1,0 0-1,0 0 1,0 0-1,-1 0 3,0 0-2,1 0 3,-1 0-5,-1 0 5,0-1-1,0 1-3,-1 0 3,0 0 2,0-1-1,-2 1-3,3 0 3,-3 0 1,2-2-2,-2 2 0,3-1-1,-1 0 0,-1-1 1,1 1-1,-1-2-1,1 1 1,-1 0-2,0-1-1,1-1 1,-1 1 2,1-2 0,-1-2-3,1 2 3,-1 0 0,1-2-2,-1 2 3,1-2-1,-1 2 0,1-2 1,-1-1 1,2 3-1,-2-3-1,-1 2 1,2-1-1,-2 1 0,1-1 1,0 0 3,0 0-3,-1 0 2,1 0-3,0 0 2,-1 1-2,1-2-2,-1 2 3,0-2-1,1 1-4,-1 0 4,1 0 0,0 0-2,-1 1 0,0-1-3,1 0 0,0 1 2,0 0-1,-1 0 2,0 1-1,0-1 1,1 1-3,0 2 4,-1-1-1,1 2 2,-1-3-3,0 3 1,0-1 2,1 1-2,-1 0 3,0-1 0,0 3-1,0-1 2,1-1 0,-1 2 1,0 0 1,0-2-4,0 2 1,0 0 3,0 0-1,0 0 2,0-2 0,0 2 0,0 0 0,0 0 0,0 0 0,0 0 0,0 0 0,0 0 0,0 0 0,0 0 0,0 0 2,0 0 1,0 0-1,0 0 3,0 0-1,0 0 1,0 0 2,0 0-1,0 0 3,0 0-3,0 0 4,0 0 2,-1-3 3,1 3 0,-1-1-3,-1-1 0,0 1 0,0 0 1,-1-1 1,0 2 0,0-2-4,0 1 2,-2-1-2,1 0 1,-2 1 1,1-2-1,-1 2-4,-1 1 1,1-3 0,0 2 0,-1 0-1,0-1 2,-2 1-2,2-1 2,-1 2-1,1-1 1,-1 0-2,0 1 2,1 0-2,-1 0 2,1 0-2,0 0 2,0 0 1,1 0-1,-2 0-2,1 1 2,1 0-3,-1-1 1,0 2 1,0-2-1,0 1 1,0 0 1,1 1-3,-2-1-1,1-1 3,1 3-3,-1-3 5,-1 3-5,1-2 1,-1 2 4,1-2-3,-1 1 1,-1 0-2,1 0-3,-1-1 3,0 1-4,-1 0 2,0 0-2,0-1 0,0 1 0,0 0-2,-1-2 0,1 2 0,1-1 0,-2-1 0,2 1 0,0 0-2,0 0 0,1 0 2,1-1 0,-1 1-2,0-1 0,2 0-2,-1 0 0,0 2 2,1-2 0,-1 0 1,1 1 1,1-1 0,0 1 0,-1-1 0,0 1 1,1-1-1,1 1 0,-2 0 2,1-1 0,0 0-2,-1 0 4,1 0-4,-1 2 0,1-2-4,0 1 2,-2 1-1,1-2-1,0 0-4,0 1 2,0 0 1,-2-1-5,1 1 3,1 0-3,-1 0 3,-1-1-5,0 1 1,1-1 2,-1 0-2,0 0 1,0 0-3,1 0 2,0 0 2,-2 1-2,3-1 0,-1 0 0,1 0-1,0 2 1,-1-2 4,2 0-4,0 0 4,0 2-2,-1-1 2,2-1 0,-2 0 0,2 2 0,-1-2 1,0 0 3,1 2 1,-1-1 2,-1 0 0,1 1 0,0-1 2,0 1-1,0-1 5,-1 0 1,0 0 0,1 0 2,-1 1 1,0-2 1,0 1 2,-2 0-2,2 1 1,-1-1 3,0-1-1,0 1 1,0 0-2,0-1 0,1 1 0,-1 0 0,-1 0-2,2-1 0,-1 1 2,0 0 1,0-1-1,0 0-4,1 2 5,0-2-3,0 0-1,-1 0 1,1 2-3,1-2 2,-1 0-2,0 1 1,-1-1-1,0 1 2,0 0-2,1 0 0,-2 0 0,1-1 1,1 1-3,-2-1 0,0 2 0,0-1 0,0 0 0,0 2 4,-1-3-2,1 2 2,0-1-2,-1 0 3,0 2-3,0-2 4,0 1-2,-1 0-2,1 0-1,0 1 1,-1-2 0,2 1 2,0 0-1,-1-1-1,0 2-2,1-3-2,0 3 3,-2-3-3,2 2-2,0-1 0,0 0 0,-1 1-2,1-1 2,1 1-2,0-1 0,-1-1 0,1 1 0,1 0 0,0-1 0,0 0 0,0 1 0,2-1 0,0 0 0,0 0 2,1 0 3,1 0-3,0 1 2,2-1-2,0 0 2,-2 0 3,2 0-5,0 0-2,0 0-2,0 0-3,0 0 3,0 0 0,0 0-4,0 0-5,0 0 3,0 0-5,0 0 3,0 0-5,0 0 3,0 0 2,0 0-1,0 0 5,0 0-2,0 0 2,0 0 2,0 0-2,0 0 4,3 0 2,0 0 0,0 0 0,2 0 2,0-1 2,3 0-2,-1 1 0,1-1 0,1 0 0,3 0-2,-1-1 2,0 1 2,2-1 0,-1 1-2,2 0-2,-1-1 0,2-1-2,-1 2-4,1-2 2,0 2 0,1-3-4,-1 1 2,1 1-2,-1-1-5,2-1 1,-2 1-4,3 0-2,-2-1 0,1 0 1,-1 0-1,1 0-1,0 1-3,-2-1 1,2 1-4,-1-1 0,0 1-3,-1 0 2,1 0-2,-1 1 4,0-2-1,-1 3 5,0-1 4,-1 0 1,1 0 4,0-1 6,-1 1 2,2 0 3,-2 1 3,1-1 2,1 2 6,0-2 2,-1 1 3,1-1 0,-1 0 2,1 2 1,-1-1-1,1 1 1,0-1-3,0 0 1,-1 0 0,2 0-2,-2 1-1,1 0-1,-1-1-2,1-1 3,0 2-1,-1 0-3,1-1 2,0-1-3,0 1-5,0-1 0,0 1-2,-1-1 0,1 1 0,-1 0 2,1 0-2,0-1-2,0 2-2,-2-1-2,1 0 0,-2 0 0,0 0 0,1 0-2,-2-1 5,0 2-3,0-1 0,-2 1-4,1-2 2,-2 1-2,1 0-1,-2 1 1,1 0-1,-1-3 3,0 3-4,-1 0 3,2-1-3,-1 1 1,-1-1-1,0 0 3,0 0-1,1 1 3,-2-1-3,0 1 3,0-2-1,0 2-1,-1 0 3,1 0 0,-1-1 0,0 1-3,0 0 1,-1 0-1,1 0 3,0-1 1,-1 1-3,2 0 1,-1 0 1,-1 0 0,0 0 1,0 0-3,0 0 3,0-1-1,0 1-3,-1 0 3,0 0 1,1 0-1,-3 0-1,2 0 1,-2 0 2,0 0 0,3 0 1,-3 0-1,0 0 2,0 0 0,0 0-2,0 0 2,0 0 0,0 0 0,0 0 2,0 0 0,0 0-1,0 0 1,0 0-2,0 0 0,0 0 0,0 0 0,0 0-2,0 0 2,0 0 0,0 0 0,0 0 0,0 0-1,0 0-1,0 0-4,0 0 1,0 0-11,0 0-14,0 0-16,0 0-19,0 0-25,0 0-21,0 0-27,0 0-26,1 1-23,1 1-20,-1 0-35,1 0-32,-1 0-34,1-1-24,-1 3-1,1 0 16,-1 2 35,1-1 40,-2 2 40,1 0 35,-1 1 30,0 0 27,0 1 24,-1 0 18,1 0 18,0 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1-11-25T23:55:37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12108 3380 4,'-7'-4'30,"-2"-1"5,1 1 8,-1 1 7,-1 1 8,0 0 9,2 1 9,-1-1 11,1 2 10,1 2 15,2-2-9,1 1-25,1-1-19,0 1-15,-1 0-7,4-1-2,-2 1-2,2-1 0,0 0 0,-1 1-1,1-1 0,0 0-2,0 0-2,0 0-4,0 0-2,1 3-3,1-3-2,2 3-1,0-1 0,1 1-2,1 1-2,2-1 0,1 2 2,0 0-1,3-1 2,1 3 0,1-1 2,2 1 1,0-1 1,3 2 1,1-2 0,1 0 0,1 1-1,1 0 0,2 0 0,0 1-1,2-3-1,2 2 1,0-2-3,1 2 0,0-2-3,2 2-2,0 0-1,1-1-4,3-2-3,-1 1-3,0 0-2,1-1-3,0 0 0,2 0 0,1-1 1,0 1 3,-1-1 1,3 0 2,-2 1 2,1-1 2,1 1 2,0-1 1,-1-1 3,1 0 2,-1 1 0,1 1 2,0-3-2,-1 2-2,0-2-2,0-1-4,0 3-4,0-3-4,1 0-4,-1 0-5,2-3-1,2 3 3,0-1 2,3-1 2,-1 0 3,3 0 1,-1 0 4,3-1 0,1 1 3,0 0-1,-1-1 2,0-1 1,0 1 3,-1-1 1,0 0-3,1-1-4,-4 1-6,1-1-6,-1 1-2,0-2 2,0 1 0,0 0 1,0 1 2,1-1 3,0 0-1,-1 0 3,1 1 3,-1-1 0,0 1 2,-1 0 3,0 0 2,-1 1 3,1-1-1,-1 1-2,0 0-5,-1 2-5,1-2-5,-1 2-4,1 1 1,-2-1 1,2 1 4,0 0 3,0 0 3,1 0 3,2 0 2,-1 0 1,1 0 2,1-2 0,1 1 3,1-2 3,-1 2 2,1-2 1,-1 0-3,-2-1-5,1-2-6,-3 2-7,0-1-7,-2-1-6,-1 0-3,-3 1 1,-1 1 0,-1-1 0,-2 0 2,-1 0 1,-1 1 1,-2 1 3,-2-2 2,-2 2 3,-1 0 3,-3 1 4,-1-1 2,-2 2 4,-3-2 0,-1 3 1,-2-3 0,-3 3-1,-1 0-1,-1 0 0,-2 0 0,-2 0 1,1 3-1,-2-3-1,-2 0 1,0 0 0,0 2-1,-1-1 0,-2-1 1,0 0-1,0 0 1,0 0-2,1 1-1,-1-1-1,0 0-3,0 0 0,0 0-4,0 0-9,3 0-4,-3 0-1,0 0-5,0 0-5,2 1-4,-2-1-9,2 0-13,0 2-18,-1-1-14,2 0-12,-1 1-9,0-1-7,-2-1-23,3 2-24,-3-2-1,4 3 10,-4-3 14,0 0 18,0 0 17,0 0 15,0 0 16,0 0 15,0 0 11,0 0 11,-3 1 9</inkml:trace>
  <inkml:trace contextRef="#ctx0" brushRef="#br0" timeOffset="1652.0945">9854 14792 15,'-2'-9'34,"1"2"6,-2 1 7,1 2 8,0-1 8,0 3 9,-1 0 10,2 0 12,-1 1 13,2 1 15,-1-2-12,1 2-36,-2-1-17,2 1-8,0 0 0,-3 0 0,3 0 3,0 0 3,0 0 3,0 0 3,0 0 0,0 0 1,0 0-2,-2 0-2,2 0-3,0 0-7,0 0-4,0 3-8,-1 0-5,0-2-6,1 2-4,0 2-5,0-1-4,1 2-4,0 1-2,-1 3-3,2 0-4,-1 2-4,1 2 1,0 0-1,0 1 1,0 2-1,1 0 1,0 1 4,0 1 0,1-1 2,0 1 2,0 1 2,-1-1 1,1 1 3,-1 2 2,1-1 2,-1-1 0,0 1 0,1 2-2,-1-1 0,0-1-3,0 2-1,-1-2 0,1 1-2,-1-1-2,0-1-1,0-1-1,1 0 1,-1-2-2,-1 0-1,2-2-1,-2-1-1,1-2 0,-1 1 1,1-3-2,-2-1 0,2 0-1,-1-1 0,-1-3 1,1 1-1,0 0 0,0-4-2,-1 1 0,1-1-1,-1-2 0,0 0 0,0 0 0,0 0-2,0 0 2,0 0 0,0 0 0,0 0 2,-1-2 0,1-2 0,-1 0 2,0-3-1,0 0 3,-1-4 1,0-2 0,0-2 1,-1-2 2,-1-2 0,0-1 1,0-4-2,1 1 0,-1-2-1,0 0-2,1-1-1,-1-1 1,-1 0-2,1-1 0,1 1 1,0 0-2,0 0 1,0 1-1,0 0 4,0-1 4,0 1 0,1 1 4,-1 1 3,0 1 3,1 0 2,0 1 2,0 2 2,-1-1 2,1 4 0,0 0 1,0 1 1,0 0 0,-1 2-1,1 2-4,1-1-2,-3 2-2,3 0-1,-1 0-3,1 3-2,-1-1-1,2 2 0,-1 2 1,0 0-1,0 1 0,1 2 1,0 2-1,0 0 2,0 0 1,0 0-1,0 0 0,0 0 0,0 0 0,0 4-1,1 0-2,0 3-1,0 1-1,0 0-2,1 3-2,-1 1-2,1 3-3,-1 2-3,2 0-3,-2 1-2,1 1 0,-2-1-1,2 2 1,-1-1-2,0 1 3,0-1 2,-1-2 1,2 0 2,-1 1 2,0 0 2,0-2 3,0 1 3,0-2 3,0 0 0,0 2 2,-1-3 3,1 1 3,0 0 0,0-1-2,-1 0 0,1 1-4,-1-2-4,0-1-3,1 0-7,-1 0-7,1-2-8,-1 1-6,1-1-9,0-2-21,0 0-26,0 0-28,1 0-23,0-3-40,-1 2-40,1-2-9,-1 0 6,-1-1 20,0-4 22,0 0 24,0 0 22,0 4 20,0-4 18,0 0 19,0 0 17,0 0 13</inkml:trace>
  <inkml:trace contextRef="#ctx0" brushRef="#br0" timeOffset="3668.2098">10043 15140 15,'0'0'32,"-2"-2"7,1 0 8,1 2 8,-2 0 11,2 0 10,-4 1 14,0 0 13,1-1 17,0 0 3,1 2-8,0-1-14,2-1-19,-3 0-11,3 0-8,-2 0-4,2 0-2,0 0-2,0 0-3,0 0-4,0 0-6,0 0-5,0 0-7,0 0-6,0 0-5,0 0-7,0 0-4,0 0-2,0 0-2,3 0 1,0 0-1,1-1-1,-1 1 1,4 0-1,-2-2 1,1 2 1,0 0 2,2 0 2,1 0 2,0 0 2,1 0 1,0 0 0,1 0 0,0 0-1,2 0 2,-2 0 0,3 0 2,-1 0 2,2 0 0,-1 0 0,0 0-1,1 0 0,0 0 0,1 0-2,-2 0 1,3 0 1,0 0 1,-2 0 2,2 0 0,-2 0 2,3 0-2,-2 0 0,1 0 2,-1 0-1,3 0-1,-1 0 1,-1 0 0,1 0-1,-1-1 2,2 0-4,-1 1-1,1-1-1,0 0-4,-2-1-3,2 2-1,0-3-2,-1 0-2,1 2-1,-2-2-2,2 0-2,0 0-2,-1-1-2,1 1-1,-2 0-4,2-1 0,0 2-4,-1-3 1,2 2-3,-1-1-1,1 2 0,0-1 3,-1-1 0,2 2 3,0 0 2,-1 0 1,2 0 3,0 0 2,0 1 5,-1-1 1,2 1 5,0-1 2,0 2 2,-1-1 3,2 0 1,0 1 2,0-1 0,-1 0 0,2 0-2,-1 1-1,1-1 0,-1 1-1,-1 0-1,1-3-5,0 3 0,-1 0-3,0 0 0,-1-2-1,2 1-2,-2 1-2,1 0-1,-1 0-2,0 0-2,2 1-1,-1 1-3,0-2-1,1 0-1,0 0-3,0 3-1,2-3-3,-2 1 2,3 1 3,-1-1 3,0 0 1,1 0 3,0 1 4,1-1 2,-2 1 4,3-1 1,-1 0 4,1 0 2,-1 0 3,1 0 4,0-1 2,0 2 0,1-2-2,-1 1-1,0-1-4,0 0-3,0 0-2,-1 0-2,0 0-2,0-1-3,-1 1-2,-1 0-1,0 0-3,0 0-1,1 0-3,-2 0-2,1 0-1,-1 0-4,-1 0-1,2 0 1,-1 0 0,1 1 0,-1-1 3,1 2 2,-1-1 1,1 0 4,0 2 3,1-3 3,-1 3 2,1-1 5,0 0 1,1 0 4,-1 1 2,0-1 2,1-2 3,0 3 1,0-3-2,-1 2 0,1-1 0,0 1-2,-1-2-1,-1 1-3,0 0 0,1 0 0,-1-1-3,-1 1 0,1-1-2,-2 0-2,-1 3-1,1-3-3,0 3-1,0-2-1,0 0-2,-1 2-3,1 0-2,0-1-1,-1 2-1,0-1 3,1-1 2,0 2 3,1-1 2,0 1 1,-1-2 3,2 1 2,0 0 2,0-1 4,1 1 1,0 0 4,1-1 2,0 0 1,1-1 0,1 1-1,-2-1-1,2 0-1,0-1-3,0 0-2,-1 2-3,1-2-2,-1 0-1,0 0-4,0 0-3,0 0-1,0 0-4,0 0-2,0 0-3,-1 0-2,2 0-5,-1 0 2,0 0-3,0 0 2,0 0 5,0-2 1,1 2 4,0 0 2,1-1 4,0 0 3,0 1 2,0-1 4,2 0 2,-1 0 4,1 1 3,1-2 1,0 1 2,1 0-2,0-1-3,0 1-3,-1 0-3,1-1-3,-1 1-3,0 0-4,1-1-2,0 1-7,0-1-2,-1 0-6,0 1-4,1 0-1,-1 0 3,0-1 1,2-1 4,0 2 2,-1 0 2,1-1 5,1 0 3,1-1 2,-1 1 3,2 0 5,-1 1 2,1-2 4,0 1 3,1 0 0,-1 0-2,2-1-3,-2 0-4,-1 2-3,2-2-6,-1 0-6,-1 1-4,0-1-3,1 1-7,0-1-1,-1 1 1,1 0 2,-1 0 5,1-1 2,0 0 3,1 2 1,0-2 4,0 0 2,2 1 5,-1 0 3,0-1 2,1 2 4,0-2 5,1 2-2,-1-2-3,-1 2-3,1-2-5,-1 3-4,0-3-5,0 2-5,-1 1-5,1-1-2,0 0 3,-1 0 2,1 1 2,1-1 3,-1 1 3,1-1 2,0 0 5,1 0 2,0 1 2,0-1 3,2 1 2,-2-1 5,1 0 1,-1 1 1,1 0-5,-1-2-4,0 1-7,0 1-4,-1-1-5,0-1-7,1 2-4,-2 0-2,2 0 2,-2 0 2,1 0 3,1 0 2,-2 0 4,3 0 2,-2 3 4,2-3 4,0 3 2,0-2 4,1 1 0,-1 1 6,1-2 2,-1 2-1,1-2-4,-1 2-4,0-3-7,-1 3-6,0-2-6,0 1-2,0-1-2,0 0 0,0 0 3,-1 2 1,2-3 4,-1 2 0,1-1 5,0-1 1,1 0 4,0 1 2,1-1 3,-1 0 2,0 0 3,0 0 2,1 0-3,-2 1-3,1-1-5,-2 1-5,0 0-5,0-1-5,-1 2-6,1-1 0,-2 0 3,1 1 0,0-1 3,0 2 4,1-2 4,-1 2 2,1-2 1,0 2 2,0-1 5,0 0 2,1 0 4,-2 1 5,2-1 2,-2 1-2,1 0-5,-2-2-3,0 2-8,0 0-3,-1-1-7,-1 1-4,2-1-5,-2 1 0,0-2 2,0 2 2,0 0 2,0-1 3,0 1 0,2-2 5,-1 2 3,0 0 3,1-1 4,-1 1 2,1-1 3,1 1 5,0-2 3,0 2-1,-1 0-3,-1 0-4,0-1-5,0 1-5,-1-2-4,-1 4-5,0-5-4,-1 4-5,0-3 1,0 2-1,1 0 4,-1-2 1,1 2 0,-1-2 4,0 2 2,2-1 4,-2 0 2,0 0 5,1-1 3,1 2 1,-1-3 4,0 3 1,-1-2 2,1-1-1,0 1-4,-1-1-3,0 1-5,0 0-3,-1 0-5,0-1-3,-1 0-4,0 0-6,0 0-4,1 0 1,-1 0 1,0-1 0,-1 0 3,1 0 3,0 0 2,1 0 2,-1-1 5,1 1 3,0-2 2,0 1 5,0 0 1,1-1 3,-1 0 5,1 2 1,-1-3-4,0 0 1,0 1-5,-1-1-4,0 1-3,-2-1-3,1 0-3,-1 1-4,-1-1-2,0 0-5,0-1-3,0 2 1,-1-1 3,2 0 4,-2 0 0,0 0 3,1 0 4,-1 0 3,0 0 3,1-1 4,-1 2 3,1-1 0,-2-1 5,1 2 3,0-1 3,-1 1 0,0-1-3,0 1-3,-1-1-1,0 1-4,-2 0-1,-1 1-3,1 0 0,-2 1-4,-1-1-2,-2-1-1,-1 2 0,-1 1-4,0-1 2,-3 1-3,0 0 1,-2 0-1,0 0 1,-4 1-1,2-1 1,-4 1-1,0-1 0,-2 3 0,1-3 3,-2 2-2,-1-1 3,-1 0 0,0 0 2,-1 1 0,-1-2 2,1 2 1,-1-2 3,-2 0 2,1 1 2,-1-1 4,0 0 4,0 0 4,0 0 3,0 0 4,0 0 2,0 0 3,0 0 1,0 0 3,0 0 0,0 0 3,0 0 0,0 0 2,0 0-2,0 0-2,-1-1-6,-1-3-3,-1 2-5,0-1-3,-1-2-4,0 1-4,-1-3-1,0 1-5,-1-1-5,-1-2-3,0 1-3,0-3-4,0 1-1,-2-1-3,2-1-2,0 1 0,-1-1 4,0-1 0,1 1 4,0 0 2,1 0 0,-1-1 3,2 2 0,0 1 3,1-2 0,1 4 0,0-1 1,0 2 1,1 2 2,1-2 0,0 3-4,0 1 0,1 0 0,0 0-2,0 3-1,0 0 0,0 0-1,0 0-2,0 0 1,0 0 0,0 0-1,0 0 0,0 0 0,0 0 2,0 0-1,-1 3 0,1 0-2,0-1-2,0 2 1,0 0-4,-2 0 1,1 3 1,1 0-2,0 2 0,-1 1 3,0 0-1,0 2 3,0 2 2,-1-1 1,1 2 2,-1 0 4,0 1 3,0-1 3,0 0 1,0 2 4,-1-1 4,0 1 0,0 0 3,-1 0 1,1 0-2,0 0-2,-1 0 2,0-1-3,1 1 1,0-2-2,-1 2-1,1-3-1,-1 1 1,1 1-2,0-3 1,0-1 2,1 0-1,0-2-2,-1 2 1,1-3-3,1-1 0,0-2-2,0 0-5,1-1-2,0-3-2,0 1-4,0 0-2,2-2-2,0 2-5,1-3-2,1 0 0,0 0-1,2 1 0,2-1 0,-1-1 1,2 1-1,2-3 1,1 2 1,-1-2 3,2-1-2,0 1 1,0-3 0,1 1 1,-2-2-1,2 2-1,-2-1 0,1 0-1,-3 1 3,0 1-1,0-1 0,-3 1 2,-1 1 1,-1 1-1,1-1 3,-3 2-1,-1-1 2,0 2 2,-2 0 2,0 0 3,0 0 4,0 0 5,0 0 1,0 0 4,0 0 2,0 0 4,0 0 3,0 0 4,0 0 3,0 0-2,0 0 3,0 0-5,-2 0-1,0 0-4,-1 2-2,-1-2-5,0 0-1,0 0-5,0 1-3,-1-1-11,0 0-7,-1 0-17,1-1-17,0-1-16,-1 2-12,1 0-15,0-2-15,0 1-28,0-1-22,1 1-27,0-2-20,0 3-14,1-3-10,0 1-1,1-2 0,0 1-9,-1-1-13,3 4 5,-1-4 11,-1-2 26,1 1 28,0-1 29,0 2 28,-1-1 23,1 0 20,-1 0 15,1 1 14,-1 0 11</inkml:trace>
  <inkml:trace contextRef="#ctx0" brushRef="#br0" timeOffset="5927.339">24555 14786 22,'-2'-3'30,"-1"0"7,1 1 6,0 1 7,2 1 7,0 0 9,-2-2 10,2 2 11,0 0 14,-3 0-5,3 0-18,-2-1-13,2 1-11,0 0-5,0 0-1,0 0-2,0 0 0,0 0 0,-2 0 0,2 0-2,0 0-3,-2 1-3,2-1-5,0 0-4,0 0-6,0 0-3,-1 2-3,1-2-4,0 3-3,1 0-1,-1 0-3,2 2 0,-1-1 0,1 3 0,0-1-1,2 1 1,-1 1 0,1 1 0,-1 0-1,2 2 1,0 0-2,1 1 2,1 0 2,-1 1 0,1 0 0,0 2 0,1-1 0,0 1 0,0-1-1,0 0 2,0 1-2,0-1 1,-1 0-1,1-1 0,0 0-1,-1-1 0,0 1-1,-1-2 0,1-1 0,-2 1 1,0-1-1,0-2 1,-2 1 0,1-2 3,-1 0 0,-1-1 4,2-1 1,-3-1 5,1-1 1,-2-1 3,1 1 4,-1-3 5,0 0 3,0 0 6,0 2 4,0-2 4,-1 2 5,0-1 1,-1-1 1,-2 2-1,1-2-1,-1 0 1,0 0-4,-2 0-2,0 1-5,-1-1-1,0 0-8,0 1-5,-1-1-5,1 2-7,-2-1-5,2-1-5,0 0-7,1 0-8,-2 0-8,1 3-10,1-3-8,-1 0-16,-1 1-20,2-1-21,1 1-20,0 0-14,1 0-13,0-1-10,-1 0-6,2 0-8,0 0-8,3 0-12,0 0-9,-4-2 10,2 1 20,2 1 22,-3-1 24,0-2 20,1-1 18,2 4 15,-1-4 12,1 4 11,0-4 7</inkml:trace>
  <inkml:trace contextRef="#ctx0" brushRef="#br0" timeOffset="9800.5605">12928 10787 9,'-10'1'22,"-2"0"3,2 0 5,-1 2 4,2 0 5,0-1 5,0 0 6,0 1 7,1-1 9,1 0-5,-1-1-14,1 1-6,0 1-2,0-1 1,1 0 3,-2 0 1,1 1 5,1-3 2,-1 3 5,0-2 3,1 1 3,1-1 0,0 1 2,0-1 1,1-1 1,0 1-1,0 0 2,2-1-3,0 0-1,2 0-2,-2 1-1,2-1-1,0 0-2,0 0-4,0 0-2,0 0-2,0 0-4,-3 1-3,3-1-5,0 0-7,0 0-6,0 0-5,0 0-4,0 0-6,0 0-4,0 0-4,0 0-3,0 0-2,3 0-3,0 0-1,0 0-2,3 0 0,0 0-1,2 0 0,1 0 1,2 0 0,0 1 1,1 1 3,2-2 1,0 0 3,2 1 4,-2 1-1,3-1 3,-1 0 2,2 1 3,-1 0 3,0 0 1,1-1 3,-1 1 1,2 0 2,0 1 2,-2-2-1,2 1 1,-1 0-3,1 0 1,-1 0-1,-2-1-1,1 0-1,0 1-4,-1-1 0,-1 0-1,-1-1-2,0 1 0,-1 0-1,-1-1-1,-2 0-3,1 0 1,-3 0-1,-1-1 0,0 0-1,0 1 0,-3 0 0,0-1 1,-1 1 2,-3 0 1,0 0 2,2 0 0,-2 0 5,0 0 4,0 0 5,0 0 6,-1-3 6,-1 2 2,0-2 2,-2 1 2,-1-3 0,-2 0-2,0 0-2,-1-1-1,-1-2-5,-3 0-1,0-1-4,-1-1-4,1-1-3,-1 0-7,-2 0-3,2 1-3,-2-2 1,2 1 2,-1 0 2,0-1 1,0 2 4,2 1 3,-2-1 3,2 3 3,0-1 4,0 1 1,2 0 0,0 2 2,-1-2 1,3 2 1,-1 2 1,1-1 1,1 0 2,1 1 1,0 0 1,1 2 4,2-1-3,-2 0 0,2 0 0,1 2-1,2 0-3,-3-1-4,3 1-4,0 0-6,0 0-2,0 0-7,0 0-3,0 0-6,0 0-5,0 0-2,0 0-6,0 0 1,3 1-4,0 1 0,0 0 2,4 1 1,-2-1 2,3 2 1,1 1 2,2 1 3,0-1 0,2 2 2,0 0 1,2 0 1,0 1-1,-1 1 1,2-1-1,-1 1 1,1-2-2,-1 1-2,1-1 0,-2 1 0,2 0 1,-1 0 1,1-1 1,-1 1-2,0-2 4,-1 0 0,1 2 3,-2-2-2,1 0 3,-2 1-1,0-3 3,-2 3 1,0-2-1,0 0-1,-3 0 3,0 0-1,-1-2 1,-1 2 0,0-1 1,-2 1 4,-1-1 5,-1 2 5,0 0 5,-1 0 4,-1 1 7,0-2 10,-1 3 2,-1-1 6,-2 2 7,1-1 9,-2 1 4,0 0 8,0-1 3,-2 0 2,1 1-1,-1-1 0,0 0-6,-1 0-2,1 0-5,0-2-6,-1-1 0,0 2-9,2 0-9,-1-2-7,1 0-4,-1 0-8,2-2-10,0 2-6,0-2-5,0 1-3,1-1-9,0-1-2,1 1-3,1 0-6,0-1-13,0-1-15,0 2-20,1 0-29,0-2-29,0 1-28,2-2-34,0 2-34,0-2-29,0 0-21,0 3-7,2-2-5,1-1-1,0 2 2,1 0-17,1 1-17,1-1-14,0 0-10,3 0 0,0-1 8,0 2 35,1 1 42,0-2 40,-1 1 34,1 0 30,-2-3 25,-1 3 20,1-1 20,0 0 17,-1-2 16</inkml:trace>
  <inkml:trace contextRef="#ctx0" brushRef="#br0" timeOffset="11764.6729">11359 10490 9,'1'-8'32,"0"0"8,-1-1 10,0 3 9,0-1 9,0 2 13,0 0 11,0 0 16,-1 0 17,0 1 19,1 0-5,-1 0-28,0 2-19,0-1-14,1 0-5,-1 1-7,1 2-1,-1-2 1,1 2-1,0 0 1,0 0-2,0 0-3,0 0-4,0 0-6,0 0-5,0 0-5,0 0-4,0 0-6,0 0-3,0 0-4,0 0-1,0 0-4,0 0 1,0 0-3,0 0 0,0 0-1,2 2 1,-1 0 0,1 0 2,0 2 1,0-1 1,0 3 2,0-1 0,2 3 0,0 1 2,0 2 2,0 0 1,-1 1 0,1 1 1,0 1-2,-1 2 0,2 0-3,0-2-3,-2 3-3,1 0-4,0 0-3,-1 1-2,1-1-4,1 1-2,-1-1-2,-1 1 0,1-1 4,0 1 1,-1-2 3,0 0 0,0 0 3,-1 2 3,2-4 0,-1 2 3,0 0 0,0-2 4,0 1 1,0-1 3,0 0 3,0 1-1,0-3-2,0 2-3,1 1 0,-2-2-2,1 1 0,-1-1-2,0 0-2,0 0 0,0 1-3,0-2 0,-1-1-2,1 0-1,-1 0-1,1-1-1,-1 1-1,-1-2-2,1-1-1,0-1-1,0 0-2,-1 0 2,1-2-1,0-1-2,0-1 0,-1 0 1,0-1-2,0-2 0,0 0-2,0 0 0,0 0-1,0 0-1,0 0 1,0 0-4,0 0 2,0 0-1,0 0 1,0 0-1,2-2 1,-1 1 1,1-2 0,-1-1 3,2 0 1,-1-2 1,0 1 3,0-3 0,1 0 1,0-2 2,1 1 1,0-2-1,0 0 3,0-2 1,0 2 0,0-1 1,-1-1-1,1 1 1,0-2-2,0 1 0,2-1 0,-2 2-4,0-1 1,1 1-3,0-1 1,0 2-4,2-1-1,-1 2-1,1 1-4,-1 0-1,0 0-1,2 2-3,-2 1 4,1 0-3,-1 2 0,1-1 0,0 2 2,-1 0 0,1 1 1,-1 0 1,2 2 1,-1-2 3,-1 2 1,2 2 0,0-1 1,-1 1 2,1 0 0,-1 1 0,2 1 3,-1-1 1,-1 2 2,1 2 3,0-1 2,0 1 3,-1 0 5,0 0 5,0 2 5,0-2 3,-1 3 3,-1 0 4,0-2 4,1 1 2,-3 0 5,1 1-1,0-2 4,-1 2 0,-1-1 1,0 0 0,0 0-1,0-1 0,-1 2-5,0-1 1,0-1-2,0 2-3,-1-3-2,0 3 0,0-3-5,0 2-2,0-1 1,-1 0-3,0 0-2,0-2-4,-1 1-5,1 0-2,-1-1 1,0 1-4,1-1-3,-1 0-1,0-1 2,0-1-2,-1 1-4,2 0 1,-1-1-1,0-1-4,0 1-2,-1-1 0,1 0-6,0-1-14,1 0-15,-1 1-19,1-1-23,-1-1-27,2-1-26,-1 2-29,1-2-25,0 0-20,0 0-23,0 0-13,0 0-18,0 0-24,2 0-24,-2 0-35,4 0-27,1 0 24,2 0 42,-1 0 44,0-1 41,-1 0 37,1 0 33,1 1 26,0-1 24,0 0 20,-1 1 16,3 0 16</inkml:trace>
  <inkml:trace contextRef="#ctx0" brushRef="#br0" timeOffset="12866.7359">15451 10730 9,'0'-16'31,"-1"1"8,0 0 8,0 0 10,1 1 11,0-1 11,0 1 15,0 2 16,0-1 18,0 0 21,0 0-7,-1-1-29,1 2-18,0-2-8,-1 1-5,1 1-2,-1 0 0,1 2 0,0 0-1,0 0 1,-1 1-2,1 0-1,0 2 0,0-1-4,0 3 1,0 0-1,0 0 0,0 3 2,0-1 0,0 3 2,0 0 1,0 0 3,0 0 1,0 0 2,0 0 2,0 0 1,0 0-1,0 0-1,0 0-4,0 0-2,0 0-1,0 0-5,1 2-4,-1 0-5,1 2-7,1 3-7,-1-2-4,1 4-8,0 3-3,0-1-7,0 2-2,0 2-5,1 1-4,-1 1-2,1 1-4,-1 1-6,1 1 0,-1-1-5,0 2 0,0-1-1,0 2 1,0 0 3,-1 0 5,1 2 5,-1-2 4,1 1 6,-1 1 4,-1-1 1,1 1 3,1-1 5,-2 0 6,1 1 0,0-2 5,0 0 0,-1-2 1,0 0-3,1 0-9,1-2-4,-1 0-7,-1-1-3,0 1-5,1-4-1,0 1-2,-1-1-7,1 0 1,1-3-6,-1 0 0,0-1-2,0-2-2,0-1-2,1-1-3,-2-2 3,1 0 0,0-1-4,0-1 2,-1-2 0,0 0-2,0 0 0,0 0-3,0 0 3,0 0-2,2-2 2,0-1-1,0-1 3,1 0-2,1-2 1,1-2 1,-1-2-4,1 0 5,0-1-5,1-3 5,1 0 1,-1-1 0,0 0 2,0-1 0,1-1 0,0 1 0,0 0 1,1 0-1,-1 0 0,2 2-2,-1-2 4,1 0 0,0 3 0,1-1 4,0 2-4,-1 1 2,0 0 0,0 1-1,-1 1 1,2 2 0,-3 1 0,0 0 4,0 2-1,1 0 1,-2 2 5,0 2 3,0-1 1,-1 2 4,3-1 5,-1 4 5,0 0 4,-1 1 3,1 2 7,1-1 8,-2 2 5,1 1 5,-1 1 6,1 0 6,-2 2 4,0-1 1,0 1 7,-1 0 5,0 2 3,-1 0 3,1 0 2,-1 1 1,-1-1 0,0 1 1,0-1-6,0 1 3,-1-1-7,0 1 0,0-1-1,-1-1-11,0 0-9,0-1-6,-1 0-6,0 1-10,1-2-12,-1 0-3,0 0-7,0 0-9,-1-2-8,1 0-8,-1 0-12,0-2-17,0 0-7,1-1-19,-2 0-25,2-1-31,-1-2-37,2 0-42,-1 0-48,0-2-48,1-1-43,0 0-61,0 0-50,0 0-53,-1-1-36,1 1-11,0 0 8,0 0 57,0 0 71,0-6 66,0 6 60,0-3 52,0 3 47,2-5 37,-2 5 33,3-3 29,2 2 23,-1-3 19</inkml:trace>
  <inkml:trace contextRef="#ctx0" brushRef="#br0" timeOffset="13963.7987">19545 10628 6,'-1'-13'29,"0"1"8,1 1 7,-2-1 7,1 2 9,1 3 9,0-1 11,0 1 15,-1-1 15,1 2 18,-1 0-5,1 2-25,-1-1-15,1 2-12,0 0-5,0 3 0,0 0 3,0 0 5,0 0 3,0 0 2,0 0 2,0 0-2,0 0 0,0 0-2,0 0-3,0 0-1,0 0-2,0 2-4,0 2 0,0-1-3,0 1-2,0 1-2,0 1-2,0 2-3,1 0-4,0 3-2,0 0-6,-1 1-3,1 1-5,1 1-7,-1 0-3,1 1-5,0 2-3,0-1-5,0 1 0,0 1 2,1 1 1,-1 0 3,0 1 1,0 0 2,2 1 4,-2 1 5,1-1 2,-1 3 5,0-2 3,0 3 4,1-2 4,-2 1 4,1-1 1,-1 1-5,0-2-2,0 0-3,-1 0-4,1-1-4,0-1-6,0-2-3,-1 0-3,0-1-2,1-1-4,-1-1-1,1-2-2,-1-1-4,0 0-1,0-3-3,0-1-2,1-2-1,-1 0-1,0-2-2,0 0 0,0-1 0,0-3 0,0 0-2,0 0-2,0 0 1,0 0 0,0 0 0,0 0-2,3-2 4,-1 0 1,0-1 1,0-1 4,1 0-1,0-3 2,0 0 3,1-2 0,0-1-1,3-2 2,-2-2 1,1-1 1,0 0 0,0 1-3,2-3 2,-1 0-3,0 0-4,0 1-1,3 0 0,-2 0 1,0 1-4,0 1 0,2 1 0,-1 0-4,-1 2 1,1 1 0,-1 1 0,1 1-1,-2 1 2,1 3 1,0-1 1,-1 2 1,1 1 4,-1 0-1,0 1 6,0 2 0,0 1 4,1 0 7,-1 1 4,0 0 3,-1 2 6,1 2 5,1-1 5,-2 2 4,1 0 5,-1 1 5,1 0 5,-2 2 5,0 0 6,0-1 3,-1 2 3,1 0 4,-2 0 3,1 1-1,-1-1 6,0 1-3,0 0-4,-1 0-2,-1 0-3,1 0-3,-2-1-5,1 0-7,0 1-3,-1-2-9,0-1-8,0 2-7,0-4-11,0 1-11,-1-2-7,1 1-12,0-3-14,-1 0-21,1-1-26,0 0-43,0-3-41,0-1-45,0 0-43,0 0-41,0 0-39,0 0-53,0 0-49,0 0-55,0 0-39,3-2 36,-1-1 60,0 0 63,0-1 60,1 0 54,0 1 46,-1-3 39,1 2 33,0-1 29,1 0 23,0 2 21</inkml:trace>
  <inkml:trace contextRef="#ctx0" brushRef="#br0" timeOffset="15632.8941">24825 10589 35,'0'-11'48,"0"1"14,0 2 12,-2 1 15,1 0 14,-1 3 18,1 1 18,-1 0 23,0 2 26,1-1 33,0 0-15,1 2-57,0 0-36,0-2-20,0 2-13,0 0-2,0 0-2,0 0 3,0 0 0,0 0 2,0 0 1,0 0-3,0 0-5,0 0-9,-1 2-8,1 1-11,0 0-8,0 2-7,0 1-5,0-1-6,1 3 0,-1 1-3,1 1-2,0 3 0,1 0-3,-2 0 0,1 3-1,0 0-2,0 0 0,0 2 2,0 0 2,0 2 4,-1 0 2,1-1 5,0 2 3,-1 0 5,1-1 4,-1 1 5,0-1 3,0 2 4,0-2 3,0-1 5,-1-1 0,1 0 2,0 1-3,0-3 2,-1 0-8,1-1-1,0 0-8,0-1-3,0-2-6,0-1-3,1 1-6,-1-2-5,1-2-6,0-1 2,0-1-4,-1 0-2,1-2-1,0-1-3,-1 0-1,1 0-1,-1-3 1,0 0-2,0 0 0,0 0-3,0 0 1,0 0 2,0 0 2,1-3-1,1 1 4,0 0 2,0-1 1,0 0-2,1-1 2,1-2 0,0 0 4,0-2-1,2 1 2,-1-1-3,0-2 3,2 0 1,-1 0-1,0 0 0,1-1 1,1 1-4,0 0 2,0 1 0,0 0-1,2 0 0,-1 1 1,0 0 0,1 1 0,0 1 2,0 0-2,0 2 2,0 0-2,0 1 0,-1 0 1,2 0-3,-1 3 5,-1 0-1,2 0 0,-2 3 3,0 0 1,1 0 2,-1 1 5,-1 1 7,2 2 4,-1 0 5,-1 2 9,1 0 5,-1 2 6,-1 1 4,0 0 7,-1 1 9,1 0 8,-2 1 7,0 1 7,-1 1 7,0-2 3,-1 2 5,0 0-2,0 0-6,1 2 2,-2-1-6,0-1-5,0 0 3,0-1-9,1 0-3,-1 2-5,0-3-12,0 0-12,1-2-6,-1-1-11,-1 1-7,2 0-4,-1-2-3,-1 0-7,1-4-9,-1 2 5,0-2-13,0 0 0,0-2-8,-1 0 0,1-1-4,-1-2 4,0-1-4,0 0 4,0 0 0,0 0 0,0 0-4,0 0 4,0 0 0,0 0 0,0 0 0,0 0 4,0 0 4,0 0 0,0 0-3,0 0-1,0 0-4,0 0 0,0 0 4,0 0 0,0 0 0,0 0 1,0 0-1,0 0-4,0 0 0,0 0 0,0 0 0,0 0 0,0 0 0,0 0 0,0 0 0,0 0 0,0 0 0,0 0 0,0 0 0,0 0 0,0 0 0,0 0 0,0 0 0,0 0 0,0 0 0,0 0 8,0 0-8,0 0 0,0 0 4,0 0 1,0 0-1,0 0 0,0 0 0,0 0-4,0 0 5,0 0-1,0 0 5,0 0-5,0 0-4,0 0 0,0 0 4,0 0 0,0 0-4,0 0 0,0 0 0,0 0 0,0 0-4,0 0 0,0 0 0,0 0 4,0 0 0,0 0 0,0 0 4,0 0 0,0 0-4,0 0 4,0 0 5,0 0 0,0 0 4,0 0-4,0 0-1,0 0 1,0 0 4,0 0-8,0 0-1,0 0 1,0 0-1,0 0-4,0 0 0,0 0 0,0 0 0,0 0 0,0 0 0,0 0 0,0 0 0,0 0 0,0 0 0,0 0 0,0 0 0,0 0 0,0 0 0,0 0 0,0 0 0,0 0 0,0 0 0,0 0 0,0 0 0,0 0 0,0 0 5,0 0-1,0 0-4,0 0 0,0 0 0,0 0 0,0 0 0,0 0 0,0 0 0,0 0 0,0 0 0,0 0 0,0 0 0,0 0 0,0 0 0,0 0 0,0 0 0,0 0 0,0 0 9,0 0-9,0 0 0,0 0 0,0 0 0,0 0 0,0 0 0,0 0 0,0 0 0,0 0 0,0 0 0,0 0 0,0 0 0,0 0 0,0 0-9,0 0 9,0 0 0,0 0 0,0 0 9,0 0-4,0 0 4,0 0 0,0 0 0,0 0 4,0 0-3,0 0-1,0 0 0,0 0 5,0 0 0,0 0 0,0 0 5,0 0-14,0 0-1,0 0-4,0 0 0,0 0 0,0 0 5,0 0 0,0 0-5,0 0 0,0 0 0,0 0 0,0 0-5,0 0 5,0 0 0,0 0 0,0 0 5,0 0-5,0 0 0,0 0 0,0 0 0,0 0 0,0 0 5,0 0 9,0 0-9,0 0 5,0 0-1,0 0 6,0 0-10,0 0 0,0 0 0,0 0 5,0 0 0,0 0 4,0 0-4,0 0-5,0 0 1,0 0 4,0 0 5,0 0-10,0 0 0,0 0-5,0 0 0,0 0 0,0 0 0,0 0 0,0 0-5,0 0-20,0 0-15,2 0-29,1 0-40,-1-1-34,0 0-46,0 1-41,1-2-25,-1 1-30,1-2-20,1 2-20,-1-2-13,0 0-5,0 1-10,0-1-19,-1 0-17,2 1-1,0 1 7,0-2-20,1 3-14,-5 0 35,5 0 51,0 3 54,-1-1 47,0 3 42,-1 1 35,-1 0 31,0 3 24,-2 2 24,0 0 21,0 2 13</inkml:trace>
  <inkml:trace contextRef="#ctx0" brushRef="#br0" timeOffset="18170.0392">23056 8947 13,'-5'-9'34,"1"1"8,1 0 10,-1 1 9,0 0 11,1 2 13,0 0 13,0 0 19,-1 2 20,2-1 23,1 3-5,-1-2-32,1 2-19,1 1-11,0 0-7,0 0-6,0 0-1,0 0 0,0 0-2,0 0-4,0 0-5,0 0-8,0 0-10,-2 1-11,2-1-11,0 3-7,0-3-7,0 3-6,0 2-2,1 0-3,1 3-1,-1-1-2,0 3 0,1 2 0,0 0 0,1 1 1,0 1 1,-1 2-1,0-1 0,0-1-1,1 3 0,-1 1 3,0-1 2,1 1-1,0 1 2,0 1 2,1-1 2,-1 2 3,0 0 0,0 0 2,0 1 0,0 0 3,0 2 3,0-2 3,0 2-2,-1-1 1,1 0 0,0 1-1,-1-1-3,0 0 1,1 1-3,-1-2-1,1-2 0,-1 1 0,0-1-3,1-3 0,0 1-2,-1-2-2,1 0 1,0-2-4,-1-1-2,0-1-1,1-1 1,-1-3-3,0 0 0,0-2-1,-1 0 0,0-1 0,-1-3-1,1 0-1,0 0-1,-1-2 0,0 0 0,0 0-1,0 0 1,0 0 2,3-1 1,0 0 2,0-1 3,2 0 0,-2-1 2,2-2 3,0-1-1,0 1 1,1-3 2,2-1 3,-2-1-1,2-2 2,-1 0-2,2-1 1,-1-1-3,1 0-2,2-1 0,-1 0-1,0 1-2,1 0-3,0 1 0,0 1-3,1 0-1,-1 2 0,0 1 0,1 2 0,-1 2 0,0 2 0,-1 1 3,-1 1 2,-1 2 5,1 1 4,-2 3 6,0 2 8,-1 0 5,0 2 6,-1 1 6,-2 1 6,0 1 4,0 2 6,-2 1 4,0-1 5,-1 3 1,0-1 2,-1 1-3,0-1-4,-1 0-4,0 1-9,0-2-7,0 0-7,1-1-4,-1-2-7,1 0-8,-1-2-6,1-1-11,-1-1-11,1-3-25,0 1-23,1-3-26,0 0-26,0-3-22,0 0-20,0 0-17,4-1-15,-1-1-34,0-3-29,2 1-46,0-4-38,1-1 10,2-1 27,-2-2 40,1-2 41,0-1 35,0-2 32,1-1 27,0 0 22,-1-2 21,1 1 16,0 0 15</inkml:trace>
  <inkml:trace contextRef="#ctx0" brushRef="#br0" timeOffset="18489.0575">23619 9272 9,'-3'-3'35,"-1"1"11,0 1 9,1-1 12,-2 2 12,2-3 15,0 3 16,0-2 18,0 1 22,0-1 15,1 0 9,-1-1-19,1 1-39,-1-3-25,0 3-15,0-3-8,1 0-5,0 0-4,0-2-2,0 1-5,1-2-4,0 0-6,0-1-5,0 1-6,1-1-6,0 0-2,0 1-6,0-2-2,0 3 0,0-2-1,0 2 2,0-1 0,0 2 1,0-1 0,0 3 0,0-1-1,1 0 2,-1 3 3,0-1 3,0 3 2,0 0 4,0 0 3,0 0 0,0 0-2,0 0 1,0 0-2,-1 0-1,1 3 3,0 2 0,-1 2 3,0 0 2,0 3 4,1 1 1,-1 2 1,-1 1 3,1 2 0,0 1 2,-1 1 1,0-2 3,0 4 2,-2-2 3,2 1-1,-1 0 0,0 0-6,0 0-4,0-1-6,1-1-6,0-2-16,0 1-16,-1-4-22,2 1-25,-1-2-24,2-3-21,0 1-24,0-4-19,0 2-35,2-2-39,-1-2-50,1 1-47,-2-4-13,0 0 7,0 0 32,0 0 38,0 0 37,0 0 33,0 0 31,0 0 26,-6-2 23,-2 0 18,2-2 19,-2-2 15</inkml:trace>
  <inkml:trace contextRef="#ctx0" brushRef="#br0" timeOffset="19678.1255">17416 9390 16,'3'-16'33,"-1"2"9,1 0 8,-2-1 9,1 1 11,-1 1 12,0 1 13,0-1 17,1 1 17,-1 1 22,0 2-10,0-2-35,0 3-20,-1-2-7,0 3-2,0 2-2,0-1 2,0 1 2,0 1 0,0 1 1,0 0-1,1 0-1,-1 3 0,0 0-3,0 0-3,0 0-5,0 0-2,1-1-4,-1 1-4,0 0-4,0 0-3,0 0-3,0 0-3,0 0-3,0 0-4,0 0-6,0 0-5,0 0-6,0 0-6,0 0-4,0 0-1,0 0-4,0 0-1,0 0-3,0 0-1,2-2 1,0 0 0,-1 1 2,1-1-1,-1 2 2,1-2 1,-1-1 1,1 1 1,0 0 1,0 0-2,0-1 4,0 0 1,-1 1 1,1-1 0,0-1-1,0 0-1,0 0 0,2-1-1,-2-2 1,0 2 2,0-4 1,1 2 0,0-1 0,0-2 1,0 2-1,0-2 0,1 2-1,0-1 1,-1 1 1,0 1-2,-1 1 2,0 0-2,0 1-1,0 2-2,-1 0 0,0 1-2,0 0 3,-1 2 1,0 0 1,0 0 3,0 0 1,0 0 3,0 0 3,0 0 2,0 0-1,0 0 1,1 2 0,-1 1 0,1-1 0,1 4-3,-1 0 3,1 2-4,0 2-5,1 1 1,0 1 2,0 1-1,0 3 3,1 0-1,-1 0 4,1 2 3,0 0 2,-1 1 6,3-1 0,-2 2 5,1 1 3,-1-1 6,1 2 4,-1 0 0,0 2 0,2-1-1,-2 1-1,-1 1-1,1-1-6,0 2 0,-1-2-2,0 1-6,0 1-4,1-3-8,-1 0-4,0 0-5,0-2-3,-1-1-7,1-1-2,-1 0-4,0-2-2,0 0-5,1-3 2,-1 1-4,0-3 2,1 0-2,0-2 3,-2-1-1,0-2 2,0 0-2,0-3 4,0 0-2,-1-1 1,1-1 1,-1-2-2,0 0 1,0 0-1,0 0 2,0 0-2,0 0-2,0 0-2,0 0 4,0 0-1,2-2 2,1 0 3,0 0 1,0-2 2,0 1 0,1-3 4,1 1 3,1-3 3,0-1 4,-1-2 2,2 0 2,1 0 0,-2-2 2,2 1 1,-1-3-3,2 1 1,0-1-1,0-1 1,2 1-3,-1 0 1,1-1-4,2 1-1,-1 0-5,1 1 3,0 2-3,-1 0-1,1 2 0,-1 0-2,1 3-1,-1 0-1,-1 4 4,2 1-4,-3 0 0,0 4-2,2 0 2,-3 1 4,1 4-1,0 0-3,-1 3 0,-1 0 2,0 2 2,-1 0 4,0 2-3,-1 1 3,-2-1 2,1 1 0,-2 2 2,-1-3 1,0 1-1,0 0-4,-2-1 4,0 0 0,0-1-4,-1-2 3,0 0-3,0 0-4,0-3-2,-1-1 0,2 0 2,-1-1-6,0-2-14,1-1-23,-1-1-30,1-2-31,0 0-35,0 0-36,0 0-53,-1-2-57,1-1-39,0 0-23,1-4-32,0 0-24,-1-4 9,0 0 24,1-2 45,0-2 49,-1-3 47,1-1 42,1-1 34,-2 0 32,2-3 27,0 1 24,0 0 18,1-2 13</inkml:trace>
  <inkml:trace contextRef="#ctx0" brushRef="#br0" timeOffset="20010.1445">18139 9264 8,'0'0'32,"0"0"9,0 0 11,-2-3 11,2 3 12,0 0 15,0 0 15,-2 3 21,2-3 20,0 0 25,0 0-2,0 0-28,0 0-20,0 0-17,0 0-11,0 0-7,0 0-6,0 0-5,-1-3-2,-1 2-4,2-2-2,-1 0-7,0 0-4,0-1-3,1-2-5,-1 0-2,0 1-1,0-1-1,1 0 1,-1-1-1,0 0 1,0 2-2,1-2 0,-1 1-3,0 0-3,0 0-1,1 0-3,-1 0-1,0 1-4,1 2-1,0-1-3,0 1 0,0 0-3,0 3-2,0 0 0,0 0 0,0 0-1,0 0-2,0 0 2,0 0-1,0 0-1,0 0 1,0 0 1,1 3 6,0 2 6,2 0 5,-1 2 5,0 1 7,0 2 3,1 1 6,-1 2 1,1-1 5,0 3 6,-1 1-2,0-1 2,1 0-1,-1 0 0,-1 1-10,2-4-9,-1 2-14,0-2-19,0 0-30,0-2-30,1 2-34,-1-3-31,2-1-32,-1 2-26,0-3-24,0 1-41,0-1-40,0-2-55,0 1-44,0-3 12,-1 0 38,-2-3 44,0 0 45,0 0 41,0 0 34,2-3 32,-2 3 24,-1-5 23,0-2 18,-1 0 17</inkml:trace>
  <inkml:trace contextRef="#ctx0" brushRef="#br0" timeOffset="21100.2068">13750 9138 3,'-1'-5'29,"0"0"9,0 1 8,-1 1 9,1 0 12,1 3 13,0 0 13,-2 0 18,-1 1 20,3-1 24,-2 0-1,2 0-20,0 0-14,-2 2-12,2-2-6,-2 1-6,2-1-3,0 0-4,-1 1-1,1-1-5,-1 3-7,0-1-7,0 2-9,1 1-8,-1 1-9,1 2-3,-1 1-7,0 3-2,1 0-4,0 2 0,-1 1 0,0 2 0,0 2 3,1-1 0,-1 3 5,0 1 1,0-1 4,1 2 0,-2 2 1,1-1-1,-1 1-2,1 2-2,-1-1-1,1 1-7,-1 0-1,2-1-4,-1-2-3,0 1-3,-1-3-6,2-1-2,0-1-6,0 0-3,2-3-2,-1-1-3,0-2-2,-1-1-2,2-1-2,-1-2 2,1 0-2,-1-3 2,0 0 0,0 0 0,0-3 0,-1 0 1,1-3 0,0 2 0,-1-3 2,0 0-1,0 0 0,0 0 0,0 0 2,3 0-2,0-1 1,0-1 1,0 0 1,2-2 1,0 1 3,0-3 2,0-1 2,1 0 0,0-2 3,1 1 2,-1-1 1,1-3 0,0 2 3,0-2 3,0 2-1,0-1 1,-1 0-1,1 2 0,1-2-1,-1 2-1,1-2 0,-1 3 0,1-1-1,0 2-1,0-1-1,0 3 1,1-1-1,-1 2-2,1-1 2,1 2-1,-1 1 1,0 1-1,1 1 1,-1 1 1,0 0 1,-1 2-1,1 1-1,-1 1-1,0 0-1,1 1 2,-1 0-1,-1 3 0,0 0-1,1 0-1,-2 2 1,0 0-3,-1 0-1,0 1 0,-1 0-3,0 1 1,-2-1-1,0 0-1,-1 0 0,0-3-1,0 3-2,-1-4-2,0 1 0,-1-1-4,0-1-7,1-2-6,-1 2-12,0-3-10,0-1-12,0 0-14,0-2-28,1-1-32,0 0-30,0 0-26,0-1-12,0-3-10,0-1-26,1-2-21,0 0 4,1-2 21,-1-3 26,2 0 29,-1-1 27,0-1 25,1-3 25,1 1 23,-1-2 17,2 0 15,0 0 11</inkml:trace>
  <inkml:trace contextRef="#ctx0" brushRef="#br0" timeOffset="21524.2311">14323 9078 6,'-1'-1'30,"-1"-1"8,1 0 9,1 2 11,0 0 13,-3 0 14,3 0 17,-2 0 20,-1 0 21,3 0 24,-2 1-2,2-1-25,0 0-16,-2 0-8,2 0-7,-3 0-5,1 0-4,2 0-6,-2-1-6,0 1-6,1-1-10,-1-1-7,2 2-9,-1-2-7,-1 1-7,2-1-5,-2 0-8,2-1-3,-1 0-6,0 2-3,0-2-2,1-1-5,-1 2-1,1-1-2,0 1-2,0 2 1,0-2 1,0 2 1,0 0-1,0 0 2,0 0 3,0 0 2,0 0 4,0 0 0,0 0 5,0 0 1,0 0 3,0 4 1,1 0 0,-1 1 1,0 2 5,0 1 3,0 3 3,0 0 5,-1 3 4,0 0 3,0 1 3,0 0 0,-2 2 2,2-1-2,-1-1 2,-1 0 0,1-1 1,0 0-2,0-2-1,0-2-5,1 1-9,-1-2-7,1-3-7,-1 0-7,2-3-6,-1 1-11,1-1-17,0-3-17,0 0-22,0 0-20,0 0-19,0 0-23,0 0-16,0 0-16,0 0-25,0 0-26,0 0-18,2-1-14,0-1-14,0 0-11,-2 2-5,2-4 5,0 0 24,0 2 30,1-2 32,-1 1 27,0 0 25,0-1 22,1 0 20,-1 1 18,0 0 14,1 0 10</inkml:trace>
  <inkml:trace contextRef="#ctx0" brushRef="#br0" timeOffset="23819.3624">9594 9373 23,'-2'-8'39,"0"-1"9,-1-1 11,0 0 11,1 3 13,-1-1 15,0 0 19,1 1 20,0-1 24,1 0 27,-1 1-10,1 0-43,0 1-26,0 0-15,1 1-5,-1-2-2,0 4 0,1-2 1,0 1-1,0 1-2,0 1-3,0-1-3,0 1-4,0 2-4,0-2-4,0-1-2,0 3-2,0-2-2,0 2 2,1-2-2,0-1 1,-1 3 0,1-3 1,0-1-1,0 1-1,-1 1 0,1-3-2,0 0-2,0 0 0,-1 0 1,1 0 2,0 0 2,-1-2 0,1 3 1,-1 0-4,0 0 0,0 1 3,0-1-3,0 1 2,0 3-1,-1-2-2,1 2-1,0 0 0,0 0-7,0 0-2,0 0-3,0 0-7,0 0-1,0 0-4,0 0-1,0 0-3,0 0-5,0 0-1,0 0-3,0 0-5,0 0-3,0 0 0,0 0 0,1 2-4,0 1-3,2 1 5,-2 0 2,1 2 0,1 1 2,-1 1 2,1 2 1,0 1 1,1 1 2,0 2 3,0 0 4,0 2-2,-1 0 2,1 1 3,-1 1 2,1-1-3,-1 2-3,0 0 0,0 1-4,1-1-2,1 1 1,-2 2-5,0-1-5,1 0 0,0 0-2,-1 1 1,1-1-6,-1 1-2,2-1-2,-2 0-2,0 0-2,0-2-6,0 1 1,0 0-2,0-2 0,0 0-5,0-1-5,0 0 1,1-1 0,-2-1 1,1-1-1,0 0 0,-1-1-1,0-1-1,0-2-1,1 1 1,-1-3 1,0 1 0,0-1 3,0-2-1,2 0 2,-3-1 3,1-1 4,-1-2-2,1 1 2,-2 0-3,0-3 1,0 0 4,0 0-4,0 0 2,0 0 0,3-1 4,-1-1-1,1 2 3,0-3-2,0 1-2,1-2 4,0-1 0,1-1 2,0 0 2,-1-1 2,1-1 4,1-1 4,-1 0-2,1-2 3,-1 1 3,0-1-4,1-2 4,0 2 0,1-1-2,-1-1 3,0 1-3,0 1-2,1-2 2,0 3-5,0-1 1,0 0-2,-1 1-2,2 3 0,-1-2-2,-1 3-2,1 0 0,0 1-2,-1 2-4,1 1 0,0-1-4,0 3 1,0 0-1,0 1 4,0 1-2,-1 2-6,3-1-1,-3 3 3,1 0 0,0 1-4,-1 1-2,2 1 1,-2 1 1,0 0 0,-1 3-1,0 0-1,1 0-3,-1 3-4,-1-1 2,0 2-1,0 0-1,-1 0 7,0 1 1,0-1 4,0 0 4,-1-1 2,0-2 1,-2 0 3,1-3-3,-1 0 6,0-3-3,0 0-3,-1-2-10,1-1-17,-1-3-25,0 1-27,0-1-33,1-2-32,-4 0-42,2-2-41,0-1-41,0-2-32,-1-1-18,-1-3-8,0-2-6,1-1 2,-1-4 33,1 0 40,-1-3 43,2 0 38,0-3 35,-1-2 29,3 1 27,0 0 22,1-3 18,1 0 15</inkml:trace>
  <inkml:trace contextRef="#ctx0" brushRef="#br0" timeOffset="24242.3866">10147 9148 23,'-2'6'34,"0"-2"8,0 1 9,-1 0 9,2 1 12,0-3 13,-1 2 16,1-1 17,0-1 19,0 1 2,0-2-14,1 0-16,-1 0-15,1-2-11,0 0-8,0 0-4,0 0-4,0 0-5,0 0-4,0 0-7,0 0-6,0 0-7,0 0-8,-1-2-6,1-1-5,0 0-4,0-2-2,0 1-1,0-2-3,0-1-1,0 0-2,0 0 0,0-1-1,0 1-1,0 0 3,0 0-1,0 2 1,0-2 0,0 4 0,1-2 1,-1 1 1,1 2 3,-1 2 3,0 0 3,0 0 4,0 0 5,1 1 2,1 2 7,0 2 3,0 0 5,0 3 5,1 1 6,0 0 5,1 4 5,0 0 4,0 2 5,0 0 3,-1 0 5,0 1 5,0 1 7,0-1 6,-1 0 6,0 1 1,0-3 1,0 1-3,-1-3-5,2-2-8,-2 0-7,-1-2-5,1-2-9,0-2-9,0-1-11,-1-3-20,0 0-27,0 0-34,0 0-32,0 0-30,0-2-27,2-2-28,-1 0-24,1-1-23,0-2-38,0 2-36,1-3-53,1 2-43,0-1 9,-1-1 35,2 3 41,-1 1 44,-1 1 39,1 0 34,-4 3 31,5 2 26,-1-1 23,1 5 19,0 0 17</inkml:trace>
  <inkml:trace contextRef="#ctx0" brushRef="#br0" timeOffset="30367.7369">9894 8505 16,'-3'0'31,"-1"0"6,1 0 7,-2-1 8,2 0 7,0 0 9,0 1 10,0-1 13,0-1 11,0 2-1,0-2-12,0 0-17,0-1-20,-1 0-7,1 0-5,-1-1-3,1-1-1,0 0 0,0 0 0,0-1-1,0-1-1,1 1-2,0-2-1,-2 0 0,2 0-1,1-1-1,-1 1-2,1-2 0,0 1-1,0-1 1,0 0 0,1 0 0,0 1 0,0-1 0,1 1-2,0-1 2,0 0-2,-1-1 2,2 1-1,-1-1 2,1 1 0,0-1 1,1 1 0,0-1 0,-1 1 0,1-2 1,0 1 0,0 0 2,0 1-3,1-2 0,1 1 0,0 0-1,0-1-3,1 0-2,1 0-3,-1 0-1,3 1-3,-2-2-3,1 2-3,1 0-1,0 1-3,0-2 0,0 2-4,1 1 0,-1-1-2,0 1-4,1 1 2,-1-1-4,0 1 2,2 1-3,-1 2 0,-1-2 0,2 2 0,-1 0 0,1 0 4,0 2 0,0-1-1,0 3 4,1-2 1,0 2 3,1-1-1,-1 2 4,0-1 1,1 0 1,-1 1 1,0-1 2,1 0 0,-1 0 0,1 1-1,-1-2 0,0 2 2,0-3-2,0 2 0,1-1-1,-2 0 0,1-1-2,-1 2 0,-1 1-1,1-3 0,-2 3 0,1-2-1,0 0-1,-1 1 1,0-1-1,0 1-1,0 0 1,0-1-1,-1 0 1,1 1 0,-2-2 0,1 0-1,-2 2 2,2-1-1,-1-1 2,-1 0 0,1-2 4,-1 2 5,2-2 3,-2 0 4,0-1 0,-1-1 4,3-1 1,-1 1 3,-1-3 3,1 0 4,-1 1 4,2-1 2,-2-1 3,0 1 2,0 0-4,-1 0-3,2-2-2,-2 4-3,0-2 3,0-1 5,-1 3 2,0-2-2,1 2-2,-1-2-2,-1 1-5,0 1-6,0 1-1,-1-1-3,0 1 0,0 1 1,1-1-2,-2 3 0,1-1-7,-2 1-5,1 1-3,0 0 0,0 1-2,-1 2 0,0 0 3,0 0-1,0-2-1,0 2 0,0 0-6,0 0-6,0 0-12,0 0-17,0 0-17,0 0-25,0 0-23,0 0-22,0 0-32,0 0-32,0 0-30,0 0-24,2 2-16,-1 0-9,2 1-15,0 1-11,3 0 23,0 3 32,2-2 36,2 3 32,1 1 29,2 0 26,1 2 24,0 0 20,4 0 16,-1 2 13</inkml:trace>
  <inkml:trace contextRef="#ctx0" brushRef="#br0" timeOffset="32512.8596">11554 10138 23,'-6'2'32,"3"0"6,-1 0 7,0 1 9,1-1 10,0 1 9,0-1 12,1 1 13,0-2 14,0 0-4,2-1-20,-1 1-14,1-1-10,0 0-5,0 0-3,0 0-3,0 0-1,0 0-3,-3 0-1,1-1-4,0 0-2,1 0-4,-1-2-3,1 1-5,-1-1-2,1 1-3,-1-1-2,1-2-3,-2 1-3,1-1-2,0-1-1,1 0-2,-2 1 0,2-2-1,-2 1-3,2-1 1,-1 0 0,1 0-2,-1 0-1,1-2-2,-1 1-1,1-1-1,-1 0-2,1 0-1,0-1-1,1 0-2,-1-1-1,0 1 1,0 0-1,1-2 2,0 1 0,0 0 2,0-1 1,0 0 1,0 0 0,1-2 3,-1 2-1,1-2 3,0 1 1,-1 0 1,0 0 2,1 0 1,0-1-1,-1 2 1,1-3-2,0 2-1,0 0 0,-1 0 1,2 0-2,-1 0 0,1-2-1,-1 3 0,1-2 0,-1 2 0,2-2 0,-2 0 1,2 1-1,-1-2 0,0 1-1,-1-1 0,2 0 1,-1 0-1,0-1-1,0 1 1,1 0-2,-2 0 1,1 0-1,-1 0-1,1 1 0,0 0-2,-1 1 0,1-2-1,-1 3 0,-1-2-1,2 2 0,-1 0 0,-1 0 1,1-1-2,0 1 1,-1 2 1,0-1-2,0 0 2,0 0-2,0 1 2,0 0-2,0-2 2,0 2 0,0 0-1,0 1-1,-1-3 0,1 2-1,0 0 1,-1-1-2,1-1 2,0 2 2,0-2 1,0 1 2,0 0 0,0 0 2,0 0 1,0-2 1,0 1 1,0 1 3,0-1 0,0 0 3,0 0 1,1 0 0,0 0 2,0 1-3,0 0 2,0-2-3,0 1 1,-1 1 0,1-2-2,0 4 1,0-3-1,-1 1 0,1 0-1,0-1 0,-1 2 2,0-1-2,0 0 0,0 0 1,0 1-1,0 0-1,0-2 3,0 2-2,0 0 2,-1-2 0,1 2-1,-1-1 1,1 1-1,0-1 2,0 0-1,0 1 1,0-2-1,-1 1 2,1 0-2,0 0 0,-1 1-1,0-2-1,1 1 0,0 0-1,-1 0 0,0 0-1,0 0 1,1 0-1,-1-1-1,0 2-1,0-1-1,0 0 0,-1-1-1,2 1 1,-2 1-3,1-2 0,-2 1-1,2 0 1,-1 1-2,1-2 0,-1 1-3,1 0 1,-1-1-2,1 3-1,-1-2 1,0 1-2,0-1 1,0 1 3,0 0 1,-1-1 1,1 1 2,0 0 3,-1 0 3,0-1 2,0 1 2,0 0 4,0 0 2,0 1 5,-1-1 2,0 1 1,1 1 2,-2 0 1,1 0 3,1 1-1,-2 1-1,1-1 0,-1 2 0,1-1 0,-2 1-1,2-1 0,-1 2 1,0-1-4,0 1 1,0 0-3,-2 0-1,1 0 0,0 1 1,-1 0-2,1 0-3,-2-1 2,1 1-2,0 1-3,0-1 0,-3 0-3,2 0-2,0 0 1,-2 1-2,1-1-1,0 0-3,1 3 3,-2-3 0,2 1-1,0 0 1,-1 0-2,1-1 3,0 3-3,-1-3 1,0 3 0,1-1-1,0-1-1,0 1-1,-2 1 2,1-2-3,0 1-3,-1 0-1,1-1-2,0 1-5,-2 1 0,1-1-2,1-1-1,-2 1-1,1-1 1,-1 1 1,0 0-3,1-1 1,-1 1-1,-1-2 3,2 2 3,-2-1 2,1 0 1,1 1 3,-1-1 3,0 0 1,1 1 2,0-1 1,1 1 3,0 0 1,1-1 1,-1 1 1,2 0 1,0-1-1,-2 2 0,2-1 1,0 1 0,0-1 0,0 0-2,-1 0 0,2-1 0,-1 1-1,0-1-2,-1 2 1,1-2-2,0-1 1,0 1 1,0-1-2,0 1-1,0-2 1,1 0-4,0 1 2,0-1-2,1 0 0,1-2 2,-1 2-2,1-1 0,0-1 3,0-1-2,0 0 0,1 0 1,0-1 1,0 0-3,1-2 0,0 0 3,0 1-2,-1-2 0,1 1 0,0-1-1,0 2 2,0-2-1,-1 1 1,2 1-2,-1-1-1,1 1 2,-1-1-1,1 1 2,-1 0 4,1 0 0,1 2 2,-1 0 1,0-2 0,1 3 0,0-1 0,0 0 1,0 3-1,0-2 2,0 2 0,0 1-1,0-1 0,0 2-1,0 2 1,0-3-3,0 3 0,0 0-4,0 0 1,0 0-3,0 0 2,0 0 0,0 0 1,0 0-2,0 0 2,0 0-4,0 0 1,0 0 0,0 0-5,0 0 0,0 0-11,0 0-11,0 0-15,0 0-22,0 0-16,0 0-18,0 0-20,0 0-16,0 0-17,0 0-18,0 0-24,1-3-24,0 3-18,-1-3-6,2 1-18,-1-1-19,0-3 7,1 0 16,-1 0 31,1-4 30,-2 0 31,3-2 27,-2-1 23,-1-1 21,1-1 20,0-1 16,0-1 13</inkml:trace>
  <inkml:trace contextRef="#ctx0" brushRef="#br0" timeOffset="33632.9237">10955 6039 7,'3'-3'31,"-1"1"9,0-2 8,-1 0 9,0 2 12,0-1 12,-1 1 14,0 0 18,0-1 18,-1 0 22,0-1-3,0 1-28,-1-1-17,0 1-14,0-1-7,-1 1-3,-1 0-2,0-1 1,-1 1-2,0-2 1,-1 3-5,1-3-2,-1 0-5,-1 3-5,1-3-3,-1 2-5,0-1-1,0 1-2,-1 0-1,-1-1-2,1 1-4,-2-1-3,1 1-1,0 1-7,-3-1 1,2 0-5,-1 2-2,-1-2-3,0 1-2,0 0-2,-1 1-4,-1-1-3,0 2-3,0 0 0,-2 0-3,1 0 0,-1 1-1,0 0-2,-1 0-1,0 1 1,-1 0 0,-1 1-2,1-1 1,-2 1-2,1 1 1,0-1-2,0 2 0,0-1-2,-1 1-1,1 0 1,0 0 0,0 0-1,0 1-1,2 0-1,0-1-1,1 1 0,-2 0-2,3-1 1,-1 0-2,1 2 1,0-3 1,2 1-3,-2 0 0,3 0 0,-1 0 0,1 0-3,1 0 2,0 2-1,1-2 0,1 2 1,0 0 0,1-1 2,0 2 0,1 0 3,-1 2 1,0-1 3,1 2 0,0 1 1,-1 2 1,2-2 2,-1 3 1,1 1 2,-1 1-1,2 0 1,0 1 0,0 0-1,1 1-2,0-1-2,0 1-1,2 0-2,-2-2-1,1 3 0,0-3-2,1 2-1,0-2-3,0 1 0,0-2-1,1 1-1,0 1-2,0-1-1,1 0 0,0-1-2,0 2 1,0-3 3,1 2 1,0 0 2,1 0 1,0-2 1,0 2 3,1-2 1,1 0 2,2 0 1,-1-1 1,0-1 1,1 2 2,1-1 3,1-1-1,-1 1-2,1 0 0,1 0 2,2 0 0,-1-1 1,0 1 1,1 0-1,1 0 1,-1-2 2,2 2 2,0-2 0,0 3 3,1-3 1,2 0 1,-2 0 2,4 0-2,-2-1 2,2 0 0,1-1-1,-1-1 2,3 1 2,0-3 0,-1 1 4,3-1 1,-1 0 1,1-1 2,1 1 1,0-3 3,1 0 2,0-1 0,-1 0-1,2 1-1,-1-2 0,1 0-2,-1-1-1,1 2-4,-3-3-4,2 1-2,0-1-2,0 0-5,-2-1-3,0 1-5,1-1-2,0-1-2,0 0-1,-1 0 0,-2-1 4,1 0 1,0-1 4,-1 0 3,0 0 3,0 0 8,-2-1 3,1 0 9,0 0 8,-2 0 5,0-1 6,-1 0 5,1 1 5,0-1 2,-2-1-2,1 0 2,-3 1 2,2-2-5,-2 1 1,1 1-3,-2-2-3,1 1-5,-2 0-4,-1 0-3,2-1-3,-3 2-3,0-2 2,1 2-3,-2-2 5,-1 1-2,1 0 2,-1-1 4,-1 0 3,0 1 4,0-1-1,-1 1 0,-1-1-1,1-1-1,-2 2 5,0-3-1,0 0 1,-1 1-4,0-1-1,0-1-4,-1 0-2,-1 0-4,1-1-5,-1 0-9,-1-1-3,0 1-2,0-1-5,-1 0-7,-1 0-1,0-1-2,0 0 5,0 1 2,-1-2 9,0 1 3,-2-1 2,1 1 4,-2-1 8,1 1 3,-1 2 7,-1-3 10,0 1 3,-1 1 11,0 0 2,-2 1-1,1-1-5,-1 1-4,-1 0-10,0-1-1,0 2-3,-2-1-3,1 0-10,-2 1-7,1-1-3,-1 0-7,-1 0-12,0 0-7,0-1-4,-2 2 0,2-1 0,-3 1-7,2-2-12,-2 3 0,1-1-11,-2 0-7,0 0-3,1 1-3,-2 1 11,-1 0 4,2 0 14,-1-1-3,-1 3 3,1-2-13,0 2-7,1-1-12,-1 1-13,1-1-14,1 2-14,1-1-19,0 3-18,2-2-23,1 1-24,0 2-26,3-2-19,-1 2-15,4-1-6,0 1-4,1 3-7,1-3-3,3 1-3,0 0-15,0 1-18,3 1 0,0 0 9,0 0 7,1 3 9,1 0-6,0 2-11,0 0 22,1 2 31,1 1 34,0 1 31,-1 3 28,1 0 26,1 0 23,-1 1 20,1 1 16,1 0 10</inkml:trace>
  <inkml:trace contextRef="#ctx0" brushRef="#br0" timeOffset="36507.0881">7321 16498 2,'3'0'13,"-3"0"-1,6 1-3,2 0-3,-2 1-3,2-1-1,0 1-1,3-1-2,-1 1-4,3 1-3,0-2-4,3 1-2</inkml:trace>
  <inkml:trace contextRef="#ctx0" brushRef="#br0" timeOffset="41541.376">23400 4030 23,'0'0'41,"-3"0"11,-1 0 13,-2 0 13,-1 0 14,0 0 16,0-2 16,-1 2 18,2 0 19,1-1 7,1-1-5,2 2-32,2 0-50,-2 0-30,2 0-17,0 0-11,0 0-7,0 0-6,0 0-5,0 0-1,0 0-3,0 0-1,0 0-1,0 0 0,0 0 0,0 0-1,0 0 0,0 0 0,0 0 0,0 0 1,0 0 0,2 0 0,1 0 0,0 0-5,1 0-5,0 2-13,2-1-17,-1-1-14,1 0-14,1 2-9,-1-1-10,3 0-19,-1 2-19,0-1-10,0 0 0,1 1 7,0-3 12,-1 3 15,0-1 15,0 0 15,-2 1 16,1-1 11,1 1 9,-3-1 9</inkml:trace>
  <inkml:trace contextRef="#ctx0" brushRef="#br0" timeOffset="41842.3932">23890 4109 13,'2'1'32,"-2"-1"7,0 0 7,0 0 7,0 0 6,0 0 7,0 0 6,0 0 5,3 1 6,-1 0 3,0-1-20,0 1-40,1-1-25,2 1-16,-1 1-10,0-1-9,1 0-10,-1 1-11,0-2-9,1 2-6,0 0 2,0 0 4,-1 0 7,0 1 7,0 0 5,-1 0 7,0-1 6,2 1 4,-1 0 6</inkml:trace>
  <inkml:trace contextRef="#ctx0" brushRef="#br0" timeOffset="42162.4115">24718 4097 25,'3'0'40,"0"0"9,1 0 10,-4 0 10,0 0 9,3 0 11,-1 0 6,0 0 2,1 1 4,0-1 6,1 1-33,0 0-58,1-1-34,1 3-21,-1-1-13,0-2-8,0 2-8,0 0-9,0 0-6,1 0-4,-1-1 8,-1 2 11,0 0 9,1-1 8,-1 0 8,0 1 7,0 0 6,0 1 4,0-1 6</inkml:trace>
  <inkml:trace contextRef="#ctx0" brushRef="#br0" timeOffset="42450.428">25380 4160 16,'7'-1'41,"0"-2"13,-2 0 12,-1 0 13,-1 1 13,-1-1 13,0 0 12,0 0 13,1 1 15,-1-1 15,1-1-17,1 1-46,-1-2-41,2 1-42,-1 0-27,1 0-20,-1-1-12,1 2-8,1-1-3,-2 0-2,1 1-3,-1 1-4,1 1-10,-1-2-11,0 3-9,-4 0-8,7 2 4,-2-1 8,0 2 11,0-1 11,0 2 9,2-1 10,-2 2 8,1 1 7,0-1 7</inkml:trace>
  <inkml:trace contextRef="#ctx0" brushRef="#br0" timeOffset="42742.4447">26042 4135 7,'5'0'31,"0"0"20,-2 0 12,0 0 15,-1 0 14,2 2 15,-3 0 12,1 1 16,0 0 17,0-2 18,1-1 22,1 0-30,-1 0-68,2 0-47,1-3-29,0 2-16,0 0-8,0-2-8,0 2-2,1-1-10,-1 1-7,0-1-9,1 1-7,0 0-10,1 1-10,0 0-17,-1 0-18,0 1-17,2 0-13,-2 1 3,1 1 10,-1 1 11,1 0 15,-1 0 15,0 0 15,-1 2 12,1-2 10,-1 3 9,0-2 7</inkml:trace>
  <inkml:trace contextRef="#ctx0" brushRef="#br0" timeOffset="42992.459">26594 4175 12,'7'-4'33,"-2"1"9,1 2 9,-2-2 8,0 2 9,0 2 10,-1 1 11,1-1 11,0-1 12,2 0 12,-1 0-14,1-1-37,1-1-27,-1 1-23,3 0-13,-2-1-10,1 1-7,-1-1-5,1 1-4,0-1-4,-1 1-5,0-1-7,1 1-8,-1 1-8,0 0-18,-1 0-20,2 0-7,-2 1 0,0 1 5,-2-1 9,0 1 8,-1 0 10,-3-2 8,0 0 8,0 0 7,0 0 7,-2 4 6</inkml:trace>
  <inkml:trace contextRef="#ctx0" brushRef="#br0" timeOffset="44058.52">23441 4111 6,'3'-1'30,"-3"1"17,0 0 12,0 0 12,0 0 14,0 0 13,-2-1 15,0 0 15,0 0 16,2 1 16,0 0 20,0 0-29,0 0-67,0 0-41,0 0-21,0 0-14,0 0-7,0 0-4,0 0-3,0 0 0,0 0-1,0 0 1,0 0 3,0 0-1,0 0-1,0 0-12,0 0-15,0 0-14,0 0-14,-2-2-15,2 2-18,0 0-20,0 0-19,0 0 0,0 0 7,0 0 12,0 0 12,0 0 12,0 0 14,0 0 13,0 0 14,0 0 10,0 0 8</inkml:trace>
  <inkml:trace contextRef="#ctx0" brushRef="#br0" timeOffset="44559.5486">24272 4175 7,'0'0'43,"0"0"14,-4 0 16,1 0 18,-2 0 17,0 0 20,1 0 21,-1 0 22,1 3 22,0-3 28,2 0 28,2 0-35,0 0-90,0 0-56,0 0-32,0 0-20,0 0-15,0 0-5,0 0-5,0 0-1,0 0 0,0 0 1,0 0 1,0 0-3,0 0-3,0 0-9,0 0-8,0 0-18,0 0-21,0 0-20,0 0-11,1 0-11,0-3-9,-1 3-22,0 0-24,5 0 1,-5 0 12,5-1 19,-5 1 16,5-1 19,-5 1 16,5 0 18,-5 0 13,5 1 13,-5-1 9</inkml:trace>
  <inkml:trace contextRef="#ctx0" brushRef="#br0" timeOffset="44933.57">24967 4141 2,'0'0'37,"0"0"12,0 0 13,0 0 15,0 0 13,-3 1 16,1-1 16,0 1 17,0-1 20,2 0 19,0 0 24,0 0-32,0 0-71,0 0-43,0 0-26,0 0-14,0 0-10,0 0-6,0 0-2,0 0-4,0 0-2,0 0-8,0 0-9,0 0-13,0 0-18,0 0-14,0 0-13,0 0-12,0 0-11,0 0-18,0 0-18,0 0 2,0 0 8,0 0 14,0 0 15,0 0 15,0 0 15,0 0 15,0 0 12,3 3 11,-3-3 8</inkml:trace>
  <inkml:trace contextRef="#ctx0" brushRef="#br0" timeOffset="45423.5981">25482 4135 19,'1'2'46,"-1"-2"14,0 2 17,-2 1 17,0-2 17,-1 2 21,0 0 18,0-2 21,0 0 21,1 1 21,2-2-14,0 0-46,0 0-53,0 0-54,0 0-33,0 0-22,0 0-11,0 0-7,0 0-6,0 0-3,0 0-12,0 0-14,0 0-12,0 0-12,0 0-8,0-3-10,0 3-21,0 0-21,0 0-1,4-1 8,0 0 13,-4 1 14,5-2 15,0 2 14,0 2 16,-1-1 14,2-1 13,-2 1 8</inkml:trace>
  <inkml:trace contextRef="#ctx0" brushRef="#br0" timeOffset="45817.6206">26407 4185 8,'1'-3'44,"0"1"16,-1 0 16,-2-1 19,0 3 19,0-1 20,2 1 21,-3 0 20,1 0 18,0-1 22,2 1 21,-3-2-45,3 2-97,-1-1-66,1-2-44,1-1-31,1 1-26,-1 2-13,0-2-8,1 0-4,-1 0 1,1 2 1,-1-2 1,1 0-1,-1 2-3,-1 1-11,0 0-14,4-1 4,-4 1 11,4 0 14,1 1 14,-1 0 13,1 1 11,-1-1 8,1 2 8,0-2 8,0 1 7</inkml:trace>
  <inkml:trace contextRef="#ctx0" brushRef="#br0" timeOffset="46291.6477">27002 4065 16,'7'-1'53,"-2"0"20,-1 0 22,-1 1 24,-1-2 26,-2 2 27,3 0 30,-3 0 34,2-1 37,-2 1 42,0 0 50,0 0-39,2 0-129,-2 0-84,3 0-58,-3 0-35,0 0-21,1-2-10,-1 2-4,0 0 0,0 0 0,0 0 2,0 0 7,0 0 1,0 0 3,0 0 1,0 0 0,0 0 1,0 0-1,0 0 0,0 0 1,0 0 0,2 0 0,-2 0 0,0 0 1,0 0-1,0 0 1,0 0 0,0 0 1,0 0 0,0 0 3,0 0-2,0 0 1,0 0-1,0 0-2,0 0 0,0 0 0,0 0 1,0 0 0,0 0 0,0 0 0,0 0-1,0 0-1,0 0-1,0 0-1,0 0 1,0 0 0,0 0-3,0 0-4,0 0-4,0 0-6,0 0-7,0 0-8,0 0-5,0 0-6,0 0-4,0 0-3,0 0-2,0-2-1,0 2-3,1-2-2,0-1-4,-1 3 0,1-1-10,-1-2-14,1 2-11,1-2-10,-1 0-10,1 2-7,-1-2-14,0 0-15,-1 3-10,0 0-4,1-4 9,-1 4 16,0 0 18,0 0 17,0 0 20,0 0 17,0 0 15,0 0 12,0 0 10</inkml:trace>
  <inkml:trace contextRef="#ctx0" brushRef="#br0" timeOffset="48192.7564">27868 3839 17,'-1'-5'30,"0"2"5,0-1 5,1 1 7,0 0 6,0-1 7,0 1 7,0 2 9,0-2 6,0 0 3,1 1-11,0-1-20,0 1-9,-1 2-5,0-1 0,0 1 2,0 0 3,0 0 3,0 0 3,0 0 2,0 0 3,0 0 1,0 0 0,0 0 1,0 0-3,0 0-1,0 0-1,3 1-3,-3-1-3,0 0-2,0 0-4,0 0-3,0 0 0,1 0-3,-1 0-2,0 0-2,1 2-4,0 1-2,-1-1-3,1 1-3,0 0-3,0 1-4,-1 0-3,1 2-2,0 1-1,0-2-3,-1 2 1,0 1-1,0 0-1,0 0-2,0 0 1,0 1-1,0-1-1,0 1-1,0 0-2,-1-1 0,1 1-1,-1-1 1,1 1-1,-1 0-1,1-1 2,0 0-1,-1 1 0,0-1 1,0-1 0,1 1 1,-1 0-1,0-3 1,0 2-1,1-1 2,0-2-1,-1 0 0,0 0 2,1-1-1,0-2 1,0-1 0,0 0 0,0 0 1,0 0-1,0 0 0,0 0 0,0 0 0,0 0-1,0 0-1,0 0 1,0 0 1,0 0 0,0 0-1,0-1 1,0-2 1,0-1 0,0 0 0,1-2 1,0-1 2,-1 2 1,1-3 0,1-1 2,-1-1-1,1 1 1,0-1 0,0-1 0,1 1 0,-1-1-1,1 1 1,0-1 0,0 0-1,1 2-1,0 0 0,0-1 0,2 0 0,-2 0 0,1 1 0,0-1-1,1 0 2,0 1-3,1-1 2,0 0-2,-1 2 1,1 0-1,-2 0-1,3 0 0,-2 2 0,0 0-1,0 0 1,1 2-1,-1 0 0,0 1 1,0 2 3,0 0-1,-1 1 2,2 1 1,0 0 0,0 2 2,-1 0-1,1 1 3,0 1-1,-1 0 1,0 1 3,0 0 2,1 2 2,-2 0 0,0 0 2,0 0 3,-1 2 1,0 1 1,0-1 2,-1 2 1,0-1-1,0 0 1,-1 1-1,0 0-1,0 1-2,-1-1-6,1-1-3,-2 2-4,1-4-1,-1 3-5,0-2-8,0 0-8,0-1-10,0-1-20,0 1-23,0-4-24,0 2-22,1 0-20,-1-2-20,0-1-22,0-1-19,0-3-14,0 0-6,0 0 12,0 0 23,0 0 22,0 0 23,0 0 25,0 0 21,0 0 18,0 0 15,0 0 13,0 0 10</inkml:trace>
  <inkml:trace contextRef="#ctx0" brushRef="#br0" timeOffset="48643.7822">28234 3988 16,'3'-1'28,"0"-2"5,-1 1 5,0 1 6,2 1 4,-2 1 7,-2-1 7,2 0 8,0 2 9,-2-2-4,0 0-14,2 0-12,-2 0-10,3 0-5,-3 0 0,0 0 1,0 0 3,0 0 3,1 3 2,-1-3 1,0 0 1,0 0-1,0 0 0,2 0-2,-1 1-1,1-1-1,1 1-3,-1 0-3,0 0-2,1-1-3,1 0-2,0 0 0,-1 0-3,2 0 0,0 0-2,0-1 0,2 0-3,-1 0-2,1 0-4,-1-1-2,2 1-3,0-3-2,0 1-1,0 0-2,0-1 0,1 0 1,-1-1-2,0-1 1,0 1 1,0 0 1,-2-2 0,1 2 0,-1-2 0,1 2 2,-2-2-1,0 2 1,0 0 3,-2-1-1,1 0-1,0 2 1,-2-1 1,0 2 0,1-2-1,-2 0 0,0 1 1,0 1-1,-1-2 2,-1 1-2,0 0 1,0 0-1,-1 0-2,0-1 0,0 2-2,-2 0-3,0-1-2,0 1-1,0 1-4,-1 0-1,-1 0-2,1 1-1,-2 1-2,1 1 2,0 2 0,1-1 0,-3 0 3,1 3 2,1-1 2,-1 2 3,1 0 4,-1-1 4,1 3 3,0-1 6,1 2 4,0 0 5,1 0 5,-1 2 3,2-1 1,1 1 2,0-1 1,0 2 0,2 0 4,0 0-2,0-1-1,1 0 1,1 2-3,0-2-3,0 2-3,1-2-7,2 0-4,-2 0-3,2-1-4,-1 0-4,1-1-2,-1-1-4,1 2-3,2-2-2,-2 0-2,0 0-2,-1-1 0,1-2 0,-1 1 0,2-1-2,-2 0-6,1-1-5,-1-2-7,0 1-8,0 0-7,-1-2-21,2-1-19,-1 0-17,0 0-14,1-1-15,1-2-12,-1 0-11,2 1-8,-1-1-15,1-1-13,0-2 9,-1 2 18,2-2 20,-1 1 20,-1 1 20,0-1 21,0 0 14,-1 1 13,0 0 11,0 0 10</inkml:trace>
  <inkml:trace contextRef="#ctx0" brushRef="#br0" timeOffset="49176.8127">28741 3897 21,'-2'2'29,"1"1"7,0 0 8,1-2 6,-1 2 7,0 0 9,1-3 10,-1 1 10,1-1 11,0 3-4,0-3-16,0 0-12,0 0-8,0 0-7,0 0-3,0 0-2,0 0-2,0 0 0,0 0 0,0 0-2,0 0-2,0 0-4,0 0-3,0 0-5,0 0-3,0 0-5,0 0-2,0 0-2,0 0-3,1-2-1,0 0 1,0-1 0,-1 3-1,1-4 1,0 1 0,-1 0 0,1-1 0,0 1 1,0-1 2,-1 0-2,1 0 0,0-1 0,0 1-1,-1 1 0,1-1 0,-1 2 0,1-1-1,-1 1 1,0 2 1,0 0 1,0 0 3,0 0 1,0 0 2,0 0 2,0 0 4,0 0 1,0 0 2,0 2-1,0 2-1,0 1-2,0 0 0,-1 2-2,0 1-2,1 2-2,-1 1 0,-1 1-4,1 1-2,-1-1-3,1 2-5,0-2-1,-1 1-2,1 0-2,0-2 0,-1 0-1,1 0 0,1 0 0,-1-1 1,1-3-3,0 1 0,0-1-3,0-1 0,0 1-5,-1-3-3,1 1-14,0-3-18,0 0-16,0-2-17,0 0-18,0 0-22,0 0-31,0 0-33,2-2-5,2-2 7,-2 1 14,0-3 19,-1 0 19,1 1 19,-1-3 20,0-1 18,0 1 15,0 0 12,-1-3 12</inkml:trace>
  <inkml:trace contextRef="#ctx0" brushRef="#br0" timeOffset="49358.8231">28852 3728 5,'3'-7'43,"0"2"16,-3-1 19,1 3 19,-1 0 22,-1 0 24,1 3 25,0-2 29,0 2 32,-2 0 35,2 0 43,-1-3-26,1 3-88,0 0-63,0 0-47,0 0-31,0 0-20,0 0-21,0 0-16,0 0-18,0 0-18,0 0-19,0 0-20,0 0-20,0 0-22,-1 3-20,1 0-15,1 1-37,0 0-36,1 3 1,-1 0 17,1 0 25,-1 1 26,1 2 25,1 0 25,-2-1 20,1 3 19,0-1 15,1-2 14,-1 1 11</inkml:trace>
  <inkml:trace contextRef="#ctx0" brushRef="#br0" timeOffset="49733.8446">28974 3931 16,'3'7'38,"-1"0"9,-1 1 10,0-1 9,-1 0 10,0 2 9,-1-1 11,1 1 10,0-1 12,0 0 14,0 0-15,1 0-39,0-1-28,-1 2-23,1-2-9,-1 1-4,0-1 1,0 1 4,0-1 3,0 0 5,0-1 3,0 0 5,0 0 0,0-2 3,0 0-1,0-2-1,1 2-2,-1-4-1,0 0-4,1 1-1,-1-1-4,0 0-2,0 0-3,0 0-1,0 0-2,0 0 1,0 0-2,1-1 1,1-2-1,-1 1 0,1-2 2,1-1-1,0-1-1,0 0 0,3-3-1,-2-2-2,1 2 1,1-3-2,-1 0 1,1-1-1,1 1-1,-1-2-1,1 2-1,0-1-2,-1 1 0,0 0-3,0 3-1,0 0 0,0 1-1,-1 1-1,1 2 0,-2-1-1,0 4-1,0-1-1,-1 1 0,1 1-2,1 1 1,0 1-1,0 1 0,-1 1 1,0-1 0,2 4 1,-1-1-1,1 2 1,-1 0-1,0 1 1,-1 3-1,0-1 1,0 1-2,-1 0-1,1 2 2,-1 0-2,-1-1 0,1 2-1,-1-2 0,-1 2-2,1 0 0,-1-1 0,1 0 2,-2 0-1,1-1 1,0 1 1,-1-2 1,0 0 3,0 0 1,-1 0 1,0-1-4,1-1-3,-2 0-7,1-1-8,-1-1-11,0-1-14,0 1-18,0-2-20,-1 0-39,1 0-40,-1-3-11,0 0 5,3-2 12,-5 1 16,0-2 19,-1-1 17,0 0 17,-1-1 16,0-2 13,0 1 13,0-3 12</inkml:trace>
  <inkml:trace contextRef="#ctx0" brushRef="#br0" timeOffset="52393.9967">28908 3380 24,'-4'-2'39,"-1"0"9,-2 1 10,0 0 11,-3-1 10,1 2 12,-2-1 12,-1 1 13,0-1 15,-1 0 17,-1-1-19,-2 2-47,0-3-27,-1 1-17,0 0-7,-3-1-5,0 1-1,0-1 1,-2 1-2,0-1 1,-1-1-1,-2 0-1,1 0-2,-2 0-3,1-1-3,-2 2-1,1-1 0,1-1-3,-2 0 0,0 2-1,0-1-1,0 1-1,0 0 1,-1 1 1,-1 0 3,1-1 1,1 2 1,-3 0 2,1 1 1,0 0-2,0 1 0,0 0-2,0 2 0,0-1-2,1 1-1,1 2 1,1 2-1,1 0-2,2 0 0,0 4 0,2 0 0,2 1 0,2 2 2,-1 2-1,4 2 2,1 2-1,1 1 1,1 1 2,2 3-2,3 3 1,0 1-1,2 3 0,2 1-2,1 2 0,2 3-3,1-1 0,2 3-3,1 0-2,2 1-2,3 0-3,1 0 1,3-1-1,1 1 2,3-3 1,1 0 3,4-1 1,2-1 3,2-2 1,2-1 4,2-3 0,1 0 3,2-2 0,0-2 1,1 0 3,1-3-1,1-2-1,-1-1-3,0-3-1,1 0-2,-1-3 3,2-2 0,-2-1 0,2-2 4,-1 0 0,1-2 4,1-2 2,-1-1 2,0-2 3,1 0 0,-1-2 2,1-2-1,-1 0 2,0-2-3,-2-1-3,-1 1-6,-1-3-3,-2 0-4,-1-1-4,-2 1-4,-1-2-3,-3 0-3,-1-2-2,-2 2-4,-1-2-2,-2 0-2,-2-3-2,-1 1 0,-2-1-1,1-1-1,-3-2-1,-1 1-1,-1-2 0,-2 1-2,0-3-1,0 2 0,-3-2 1,1-1 1,-1 1 2,-1 0 5,-1 2 2,0-2 1,0 3 2,-1-1 5,-1 1 1,0 1 1,-1 1 3,0 2 2,-1 0 2,1 2 3,-1 1 0,0 1 1,0-1 0,-2 1-3,2 3 1,-1-1-1,1 0 0,-1 1-2,1 0 0,-1 0-2,1 1 0,-1 1-2,1 0-2,-1 0-2,1 0-2,-1-1-4,1 1-2,-1 0-1,1 1-5,-1-1-4,1 2-7,0-1-6,-1 0-2,0-1-4,2 1 1,-1 0-1,0 0 2,0 1 1,1-1 2,0 3 2,0-1 1,0 1 2,0 0 3,0 0 4,0 0 4,0 0 6,0 0 3,0 0 2,0 0 1,0 0 1,0 0 0,0 0 2,0 0-1,0 0 1,0 0 0,0 0 0,0 0 0,0 0 1,0 0 1,0 0 0,0 0-2,0 0-1,0 0 0,0 0-3,0 0-3,0 0-3,0 0-4,0 0-3,0 0-5,0 0-5,0 0-3,0 0-4,0 0-5,0 0-4,0 0-4,0 0-4,0 0-2,0 0-6,0 0-4,0 0-7,0 0-5,0 0-13,0 0-12,0 0-12,0 0-8,0 0 5,0 0 10,0 0 12,0 0 13,0 0 11,0 0 10,0 0 11,0 0 9,0 0 9</inkml:trace>
  <inkml:trace contextRef="#ctx0" brushRef="#br0" timeOffset="54641.1253">23569 3961 1,'0'0'32,"0"-2"8,-3 0 10,1 0 11,-1 0 13,-1-1 13,-1 3 14,1-1 16,0 0 17,0-1 19,2 2 0,0-1-18,2 1-26,0 0-33,0 0-14,-2-2-8,2 2-5,0 0-5,-1-1-6,1 1-6,-2-1-3,2 1-3,-1-2-3,1 2-3,0-1-4,0 1-3,0 0-4,0 0-3,0 0-10,0 0-12,0 0-16,0 0-17,0 0-12,0 0-9,0 0-10,3 0-10,0 0-11,0 3-15,3-2-18,-1 2-17,0 1 3,1 0 12,0 0 15,1 2 19,-2 1 17,0-2 16,0 1 12,-1 1 11,1-2 9,-2 2 8</inkml:trace>
  <inkml:trace contextRef="#ctx0" brushRef="#br0" timeOffset="54941.1424">24256 4025 25,'6'-1'39,"0"0"9,-1 1 10,-2 0 8,-1 0 10,-2 0 10,2-2 12,-2 2 12,3 0 12,-1-1 16,-2 1-21,2 0-52,-2 0-29,2-1-16,-2 1-9,3-1-3,-3 1-2,2-1 1,0 1 0,0-1 0,1 1-2,0 0-1,0-3-5,0 3-5,0 0-5,1 0-5,0-1-7,2-1-6,1 2-7,-1-1-7,2 1-9,-1 0-8,2 1-20,0 1-24,1-1-3,1 2 4,0-2 10,-1 2 10,2 0 10,-1 2 11,0-2 10,1 2 8,0 1 8,1-3 7</inkml:trace>
  <inkml:trace contextRef="#ctx0" brushRef="#br0" timeOffset="55194.1569">25240 4064 26,'7'0'43,"-1"0"10,-1 0 12,-2 0 11,-1 0 10,-2 0 10,0 0 10,3 0 8,-3 0 10,3-1-6,1 1-19,-2-1-38,1 1-53,-1-2-29,1 2-14,0-1-10,-1 1-4,1 0-2,0 0-1,0 0-1,0 0-3,-3 0-12,6 0-16,-1 0-1,1 0 5,0 1 8,0 1 7,2-2 7,-1 1 7,0 0 8,0 1 5,3-1 6,-2 0 6</inkml:trace>
  <inkml:trace contextRef="#ctx0" brushRef="#br0" timeOffset="55398.1686">25963 4073 30,'10'0'43,"-2"0"10,-2 0 11,-2 0 11,0 0 12,0 1 12,1-1 12,-1 0 12,-1 0 13,2-1 12,0-1-31,0 2-61,2 0-39,-1 0-25,1-3-14,-1 2-9,1 0-6,1-1-5,-2 1-4,2 0-6,-2-1-8,2 1-9,-1 1-14,1-2-14,0 2 0,1 0 6,0 0 9,0 2 10,1-2 9,-2 0 8,1 3 8,0-2 8,1 0 7,0 1 5</inkml:trace>
  <inkml:trace contextRef="#ctx0" brushRef="#br0" timeOffset="56019.2041">26745 4016 12,'7'-3'38,"1"3"11,-3-1 11,-1-1 11,-1 1 12,0 0 13,-1 1 14,-2 0 13,2-2 17,-2 2 17,0 0-9,2 0-36,-2 0-32,2-1-33,-2 1-15,0 0-8,0 0-2,0 0 0,0 0 1,0 0 2,0 0 3,0 0 2,0 0 1,0 0 0,0 0-1,0 0 0,0 0-2,0 0-3,0 0-4,0 0-4,0 0-4,0 0-1,0 0-5,0 0-1,3 0-3,-3 0-2,2-1 0,-2 1 0,3 0 0,-1-1-1,1 0 1,-1 0 1,0 1 0,0-1 0,0 0-1,1 1 1,-1-3 0,0 3 0,0 0 1,-1-1 0,-1 1-1,2-2 0,-2 2 0,0 0-1,2 0 0,-2 0 1,0 0 0,0 0 0,0 0 0,0 0 1,0 0 0,0 0 1,0 0 0,0 0 0,0 0 1,0 0 1,0 0 0,0 0 1,0 0 0,0 0 0,0 0 1,0 0-1,0 0 0,0 0 0,0 0-1,0 0 1,0 0-1,0 0-1,0 0 1,0 0 0,0 0-2,0 0 2,0 0-1,0 0-1,0 0 0,0 0 1,0 0 0,0 0 1,0 0 0,0 0 1,0 0 1,0 0 0,0 0 2,0 0 2,0 0 0,0 0 0,0 0 2,0 0 1,0 0 2,0 0 0,0 0 0,0 0 1,0 0 1,-1-2-2,1 2 0,0 0-2,0 0 0,0 0 0,0 0-1,0 0-3,0 0 0,0 0-3,0 0 0,0 0-1,0 0-1,0 0-1,0 0 2,0 0-2,0 0 2,0 0-1,0 0 1,0 0-1,0 0-1,0 0 2,0 0 1,0 0-1,0 0 1,0 0 0,0 0-1,0 0 1,0 0 0,0 0 0,0 0 1,0 0 0,0 0 1,0 0-1,0 0 0,0 0 1,0 0 2,0 0 0,0 0 2,0 0 0,0 0 2,0 0-3,0 0 2,0 0-1,0 0 1,0 0-2,0 0-2,0 0 1,0 0 0,0 0-2,0 0-2,0 0-2,0 0 0,0 0-3,0 0-2,0 0-2,0 0-8,0 0-9,-1 0-20,1 0-22,0 0-17,0 0-14,0 0-14,0 0-11,0 0-9,0-3-4,2 2-10,1-2-8,-1 0-8,1 1-4,2-1-16,0 0-15,1 1 12,0-2 23,3 3 22,-1-1 19,1 0 20,2 0 15,-1 2 14,1 1 12,2 0 11,-1 1 8</inkml:trace>
  <inkml:trace contextRef="#ctx0" brushRef="#br0" timeOffset="77325.4227">1036 3522 2,'-3'-1'28,"1"1"6,-1 0 9,0 0 7,0 1 10,2 1 10,-1 0 9,1-1 12,1-1 11,0 0 15,0 0-8,0 0-27,0 0-20,0 0-16,0 0-10,0 0-8,0 0-5,0 0-4,0 0-4,0 0-3,0 0-1,0 0-1,0 0-1,0 0 2,2 0-1,1 0 2,0-1 2,0 1 2,0-1 2,1 0 2,-1 0 3,2 0 0,0 0 1,1 0 0,-1-2 0,1 3 0,0-3-1,2 3-1,-1-2-3,0 1-2,1 0-1,2-1-3,-1 1-2,1-1-3,0-1-1,1 1 1,0-2-1,1 1 0,0-2-3,1 1 1,-2-2-1,2-1-2,1 2-2,-1-2 0,2-2 0,-1 1 0,1 0-1,-1-1 0,1 0-2,0 0 0,0-2-1,-1 2-1,2 0 0,-2-2-1,-1 1 0,1-1 1,0 0 2,-1-1 0,0 2 2,0-2 0,0 0 1,1 0-1,-2-1 1,-1 1 0,2 1 1,0-1 1,0 0 2,0 0 1,0 1 1,0 0-2,0 1-2,1 0 1,0 1-2,-1-1 0,0 2-1,1 0 0,-1 2-1,-1-2-3,2 3 0,-2-1-1,3 1-1,-3 1-1,3-1-1,-2 0 1,1 2 1,1 1 0,-1-1 1,1 1 3,0 0 1,0-1 1,0 1 1,1 2 3,-1-3 2,1 3 0,-2-2 0,2 0 3,0 0 0,-2 0 1,0-1 0,1 0-1,-1 0 2,2-1-2,-2-1 0,1 1-1,0-2-1,0-1 2,-1 2-2,0-2 1,-1 1 0,2-2-1,-2 1-1,1-1 0,-2 0 0,0-1-1,1 1 0,-2-1-2,1 0 0,-2 1 0,0 0 0,0 0-1,-1 0 0,-1 0-1,0 1 1,1 1-1,-2-1 0,0 1-1,0 2-1,0-1 1,0 2 0,-1-1-1,0 0 1,0 1 0,1 0-2,-1 0 1,-1 0 0,1 1 0,0-1 0,1 1 0,0 0 0,-1-1 0,0-1 0,0 1 0,1 0 1,-1-1-2,1-1 0,-1 0 0,2-2 0,-2 1-2,1 0 1,0-2-1,-1-1-1,2 1 2,-1-2-3,-1-1 0,2 0-1,-1 0 0,0 0-1,0 0 0,-1 0 0,2 0 0,-1 2-1,-1-2 0,0 2 0,0 0 0,0 1-1,0 1 1,0 0 1,-1 0-1,0 3 2,0 0-1,1 0 2,0 3 0,-1-1 0,0 1 0,1 2 2,1 1 2,-1 1 0,1 0 1,1 2 0,0 1 0,0 2 1,1 0 1,0 1 0,1 1 2,-1-1-1,1 2 3,1 2 0,-1-1 1,0-1 0,2 1 0,-2 1 1,2 0 1,-1-1 2,1 0-1,0 0 1,0 1 1,-1 0-1,2 0 1,-1-1 0,1 1-2,-1 0 0,1-1-1,0 1 1,0-1 0,0 2-2,0-2-1,0 0 0,0 1-2,1-1 1,-2 0-3,1 0 1,1 1-1,0 0-1,0-1-1,-2-2 1,3 2-1,-2-2 0,1 0-1,-2-2-2,1 0 0,1 0 1,-2-3-2,2 2 0,-2-2 1,-1 0 0,2 0-1,-2-1 1,2 0-2,-2 1 1,0-1 1,0-2-2,0 3 0,-1-3 0,1 3 0,0-3 0,0 3 1,-1-2-2,1 1 1,0-1-1,0-1 0,-1 1 0,2-2 0,-2 1-1,2-2 1,0 0 0,-2 0 0,1-2 0,1 1 1,-1-3 0,2 0 1,-2-2-1,-1 0-1,1-1 2,0 0-1,-1-2 2,2 0-1,-2 0 2,0-1-2,0-1 0,-1 1 1,0-2 0,1 0 0,-2 1 0,0 0 2,1-3 1,-2 2 1,0-1 1,1 0-1,0-1 1,-1 0 1,0-1-1,0 0 2,0 0 0,0-1-1,0-1 0,0 0 0,-1-1 0,2 0-1,0-2-2,-2 1 1,2-2-1,-1 1-1,1-1-3,-1-1 0,0-2-2,2 2-1,-2-2 0,1 0 1,-1-1 1,2-1 2,-1 2 1,0-1 2,0-1 2,1 0 1,0 1 2,0-2 1,1 2 1,-1 0 3,0 0 1,2 0 4,-1 0 0,-1 0-1,2 1-1,-1 0-1,0 0-1,1 0-1,0 2-3,-1-2-2,1 4-1,0-2-1,0 3 0,0 0-2,0 4-1,0-2-1,0 5-1,0-1 0,-2 4 0,2 0 0,-2 1-1,0 1 1,0 3 0,-1 0 1,0 2 0,1 0 0,-2 2 1,1 2-1,0 0 1,1 2 0,-1 0 1,0 1 0,0 0 1,1 2-2,-1 0 0,1-2 0,0 4 0,-2-3-2,1 1-1,0 0-1,0-2 0,0 0 2,-1 0 0,1-3-2,1 1 0,-1-3 0,-1 0-1,1-3 0,1 0 2,-2-1-1,0-3 0,1 2 1,0-2-1,0-2 0,-2 1 0,1-3-1,0 1 0,-1-1-1,0-1 0,-1 0 0,0-1-1,0 1-1,1-2-1,-2 2 0,1-2-1,-2 2 1,0 0 0,0 0 0,0-1 0,0 2 0,0 0 0,-1 0 2,0 1-2,-1-2 1,0 2 0,1 0 0,-1-2 2,1 1 1,-1 0 1,1 0 3,-1 0-1,1-1 0,-1 0 1,2-1 0,-1 0 1,0 0-1,0-1 1,2 2 0,-1-2 1,1 2 0,0 0-1,-1 0 0,1-1-2,0 3-2,1 0 0,0 1 1,0 0-2,-1 1 2,0 3-1,0-1 0,-1 3 0,1-1 1,1 1-1,-2 0 1,2 3 2,-1 0 0,1 1 1,-1 2 1,1 1-1,1 0 1,-1 3-1,1 1 0,0 1 0,0 1 0,1 2-1,-1 3-1,0-1-2,0 2-1,0 0 0,0 2-1,-1 1 1,0 1 0,0-1 2,0 2 0,0 1 3,1 1 1,-1-1 2,1 2 2,-1 0 1,1 1 1,2 2 2,-1 1 1,-1 0 0,2 1 0,0 1-2,0 1-1,1 1-1,-1 0-3,2-1-1,-1 1-3,1 2-3,0-5-1,1 3-2,-1-2-3,2-1 0,-1 1-1,2-4-1,-1 1-2,0-1 1,1-1 1,0-3 0,0-1 2,0-1 1,1 1 2,-1-4 0,-1-2 1,2 1 2,-2-3 1,1-1 0,-2-3-2,1 0-1,0-3-2,0 1-2,-1-4-3,-1 0-3,0-1-4,1-2-2,-2 0-3,1-3-2,0 1-1,0-3-2,0 0 0,-1 0 0,1-2 1,-1 0 3,0 0 1,0-1 2,-1-1 4,0 0 3,-1-2 2,2 2 2,-2 0 3,0-1 3,-1 0 2,2 2 1,-1-1 3,-1 1 3,1 3 2,1-2 3,-2 3 3,0 1 1,0 0 2,0 1 1,1 2 1,-1 1 2,0 1 0,0 1-1,0 1-1,1-1 0,-1 3-2,1-1-2,0 2-3,0 1-2,0-2-4,0 2-1,0-1-4,1 0-2,0-1-3,-1 1-3,1-2-2,1 0-2,-1-1 0,0 0 0,0-1 0,2-2 2,-3 0 1,1-1 0,0-1-1,2 1 3,-3-3-1,1 1 2,1-1 2,-1-1 2,0-1 3,0 0 3,1-1 1,-1 0 2,0-1 2,-1-1 1,2 1 1,-2 0 3,0-2 0,1 1 1,0 1 2,0-1 1,0 0 1,2 2 1,-2-1 0,0 2 0,1-2 1,1 2-2,-1-2 0,0 2-3,1-1 1,0 0-2,-1-1 0,3 1-1,-2-1 1,1 0-1,1-2-1,0 1 0,1-2-2,0 0 0,-1-1-2,3-1 1,-2-1 0,2-1 0,0-1 0,1-2-1,-1-1 0,1-2-1,0 0 0,0-1-2,1-1-1,0-2-1,0 2-1,-1-3 0,0 1-2,0-2-1,0 0-1,0 1-2,1-2-1,-3 2-2,2 0-2,-1 0 0,1 0-2,-2 1 2,1 0 1,-1 0 0,1 2 2,-2-1 2,0 3 3,0-1 1,0-1 1,0 2 0,-2 1 3,2 0 1,-1-1 2,0 2 1,1-2 3,-1 0-1,1 2 1,0-3-1,-1 0-1,2 1 1,-1-3-2,0 1-2,-1-1 2,1-1-2,-1 0-2,0 0 0,1 2-2,-2-2-2,1 2-2,-2 0-1,1 2-2,0 1-1,-1 1-1,-1 3-1,0 1 0,0 1 0,-1 2-1,1 3 2,0 1 1,-2 0 1,1 3 1,-1 2 2,1 1 3,0 2 3,-1 2 2,1 2 2,1 1 2,-1 4 2,0 1 2,1 1 0,0 5 1,0 0 2,0 4 0,2 2 0,-3 2-1,2 2-1,1 2-3,-2 3-1,0-2-4,1 3-3,-1 0-3,0-1-3,0 0-2,0 1-4,-1-1-2,0-3 0,1 0 0,0 0 1,0-2 2,0-1 2,0-2 1,-1 0 1,1-2 2,1-2 0,-2 0 2,1-2 2,1-3 1,-1 2 2,0-3 0,1-2 0,-1-2-3,0 0 0,1-3-1,0-2-2,0 2-2,-1-4-3,2 1 0,-1-4-4,2 0-6,-2 0-4,1-3-2,1-1 0,-1-1-2,0 0 1,2 0 1,-2-2-1,2 1-1,-1-2 2,0 3-1,1-2 0,0 0 3,0 2 3,0 0 6,0 1 4,1 0 3,-1 2 4,1 0 5,0 2 1,0 2 3,0 0 2,1 3 4,-1 0 1,2 2 4,-1 1 2,2 1 0,-2 2 2,2 1 0,0 1 0,1 1-1,0 2-1,-1 0-2,2 1-2,-2 1-4,2 1-1,1-1-2,-2 2-4,2 0-2,-2-1-2,3 0-6,-1 0-3,-1 1-4,1-2-1,1 0-3,-2-1-2,1 0-2,1-2-1,-2 0-1,1-1 0,0-1-1,-2 0 1,1-3 1,0 2 1,-1-4 4,0 1 1,-1-2 3,1 0 1,-1-1 2,1-2 1,-1 1 2,0-2 1,0-3 1,0 2-1,0-1 0,-1-1 0,2-1 0,-1-1 1,-1-1 0,0-1 2,0 0 1,0 0 0,0-3 1,0 0-1,-1-1 0,1-1 2,-1-1 2,1-1 1,0-2 0,1 0 1,-2-2 0,2-1 0,-2-1-2,1-2 0,0-1-1,0-1-2,1-1 1,-2 1 0,2-1-2,-2-2-1,2 0-1,-2 1-2,1-1-1,-1 2 0,1-2 0,-1 2-2,1 1 1,-1-2-1,0 2 0,-1-1 1,0 1 1,-1 1 1,2-1 1,-3 1 2,1 2 3,1-2 0,-3 2 2,2-1 2,-2 0 1,1 0 2,-1 1 1,-1-1 1,1 2 0,-1-2 1,0 0-1,0-1 0,0 2-3,0-3 0,-1 1-2,2-1-2,-2 0 0,0 1-1,1-3-1,-1 0 0,-1 2-2,0-1-1,1-2-1,-1 2-1,0-2-1,1 2-1,-2 0-1,1 0-1,0 0 0,0 1-2,0-2-2,-1 1 0,1 1-2,1 0 1,-2 1-2,0-2 0,1 2 0,0-1 1,-2 1 1,1-1 2,0 1 1,0-2 2,0 1 0,0 0 2,-1 1 2,-1-2 2,2 0 2,-1 2 1,0-1 0,0 0 1,-1 2 2,2-2 1,-1 1-1,-1 2-1,1-3 1,0 1-1,0 1 0,0 0 0,0 0-1,0 1-1,0 1-1,1 2 1,-1 1-2,0 0-1,0 2-1,0 1-3,1 2-2,-2 1-1,1 2 0,0 0 0,-1 4-1,2 0 0,-1 1-1,0 2 1,0 1-1,-1 3 1,2 0 0,-1 3 1,0 1 2,0 3 0,-1 3 2,1-1 0,0 3-1,-1 3 0,1 1-1,0 1-2,0 2 2,1 0-3,-1 0 1,0 1-2,0 0-2,2 0-1,-1 2-2,1-2-2,-1 1 0,2-1-1,0 1 1,-1-1 1,1 1 1,1-2 1,-2-1 1,2 0 1,1-2 1,-2 0 0,1-3 0,1 0 1,0-2 0,-1-1-2,2-1 0,-1-2-2,2-2-4,-1 0-3,0-1-7,1-2-1,-1-1 0,1 1 1,0-3 4,-1 1 6,2 0 5,-2-2 4,2 1 5,-2 1 4,1-2 3,-1 1 5,0 0 5,1 2 6,-2-2 9,2 3 5,-2-1 6,0 1 3,1 1 1,-1 0 0,0 0-3,1 2-1,-1 2-3,2 0 0,-2 1-2,-1 0-1,2 2-3,-1 0-3,0 2-2,1 0-4,-1 2-5,1-2-4,-1 3-4,0-1-3,2 0-2,-1 1-2,1 1-2,-1-1-2,0-1-1,1 1-1,0 0 0,0-2-1,0-1 2,0 1 0,2-2 2,-2-1 1,2-1 2,-1 0 0,1-1 0,-1 1 1,1-3 1,0 0 1,1-1-1,-1 1 3,1-1 0,-1-2 2,0 3 1,1-2 0,0 0 0,0 3 0,1-2 1,1 1 2,-2-1 0,1 3 1,0-1 1,1 1 0,-1 1 4,0 0-2,0 2 3,0-1 0,1 2 0,-2 1 0,1 0 0,-1 2-1,0 0-1,0 1-3,0 0-1,-1 1-3,0-2-2,0 2-4,1-3-1,0 2-4,0-1-4,-2-2-1,3-2-2,-2-2-1,2 1-3,0-3-2,-1-1-2,1 0 0,0-2-1,1-4 1,-1 2 2,1-2 1,-1-2 2,1 0 1,1-1 2,-2-1 1,2-1 2,-1-2 3,1 1 1,0-1 1,-2 0 4,3-1 1,-1 0 2,0 0 0,0 1 2,0-1-1,1 1-1,-2 0 0,0-1 0,1 2 0,0 0 0,-2 1-1,2 0-1,-2 0 0,0 0-1,-1 0 0,1 0-1,-2 0-1,0 0 0,-1 0-1,1 0 0,-2-2-1,2 0-1,-2-2 0,0 0 1,0-3-1,1-1-1,-1-2 0,0-4-1,0-1-2,0-2-1,0-4-1,0-1-4,1-3-1,-2-2-3,0-1-3,1-1-1,-1-1-3,0-2-2,-1 0-1,-1 0-1,1 0 0,-1 1-2,-1 0 2,1-1 1,-1 3 4,-1 0 3,0-1 4,1 2 4,-2 2 3,0 1 3,0-1 3,0 2 5,-1 2 3,-1 0 4,1 0 3,-2 3 5,0-1 2,2 1 1,-2 2 0,1 0-2,-1-1 0,-1 0-1,1 1-1,0 0-2,0-1-2,0 0-2,0-1-3,-1 0-2,1-1-2,1-2-4,-1 0-2,2 0-3,-2-2-3,0 1-3,2-1-1,-1-1-2,0 1-2,1-1-2,-1 2 0,1 0-3,-1-1 1,1 2-2,1 1 2,0 1 2,0 2 3,-1 0 1,1 3 2,1 0 2,-2 4 4,0 1 1,-1 3 3,1 0 5,1 4 2,-2 1 5,0 2 1,0 2 5,0 1-1,2 4 0,-2 1 0,1 3 2,0 1 2,1 1 0,1 3 2,-2-1 0,2 2-1,-1 0 0,2 0-2,-1 2 0,1-1-2,0-1-1,0-1-1,0 1 1,0 0-3,2-3-1,-2 1-2,1-1 0,2 1-1,-2-2-2,1 0-2,1-1 1,-1 0-1,2 1-2,-1-1 0,0 2-1,1-2-1,-1 0 1,1 1-2,-1 1 0,0-1 0,1 1-1,-1 0 0,1-2 0,-1 2 0,0-1 1,1 0-1,-1-1-1,0 1 0,0 0-1,-1-1-1,2 0 0,-2 0-2,2 0 0,-2 2 0,1-1-1,0-1 0,0 2-2,0-2 0,-1 0-2,0 0 0,1-2 0,-1 2-1,0-4 0,1 1 0,-1-4 0,2 1 1,-2-2 1,1-2-1,0-2 0,0-1 1,1-1 1,0-2 1,-1-1-2,2 0 2,-1-3 2,0 0-1,0-2 2,0 0 1,0 0 1,-1-1 1,1-1 2,-1 1 1,0-1 1,-1-1 0,-1 0 1,1 1 1,-2-1 1,0 2 1,1 0 0,-2 0 2,-1 0-2,0 2 1,1 0-1,-1-1 0,-1 3 0,1-1 1,1 1 0,-2 2-1,0-1 2,0 3-2,0-1 2,2 1 0,-1 0-1,-1 1 1,1 0 0,1 2 1,0 0-2,0 1 1,1 0-2,1 1 0,-1 0 1,1 0-1,1 1-1,-1 0 1,0-2-4,3 2 1,-2 0-1,0 0 0,1-1-1,-1 1 1,2-1-1,-1 0 0,-1 1 1,2-1-1,-1 0-2,0-2 0,-1 0 0,0 2 0,1-1 0,-1-1 0,1 1 0,-1-1-1,1 1 0,0 1 0,-1-1-1,-1 2 0,2 0 0,-1 0 1,2 2 2,-2 0 2,0 2 2,1-1 0,0 0 2,0 2 0,0 1 0,0-1 1,1 1-1,-1-1 0,0-1-2,1 2 0,-1-3 0,2 1-2,-1-3-4,2-1-2,-2 0-3,2-1-1,-1-2-2,2-2 0,-1 0 2,1-2 1,0 0 1,1-2 3,-2-1 1,2-2 3,-2-1 1,2-1 2,-2 0 2,0-3 2,0 1 1,0-1 0,-1 0 1,1-1 0,-2 1 1,1-1-1,0 0-2,0 1 0,-1-1-1,-1 2-2,2 0-1,-1 1-2,0 0 0,0 0 0,0 3 2,0-1 2,0 2 2,0 1-1,0 2 0,3-2 1,-2 4 0,1-1-1,0 1 1,2 1 0,-2 0 1,3 1 0,-2 1 1,1 0-2,1 0-2,-2 1-6,1 0-8,0 0-16,0-1-23,-1 0-16,1 0-15,-2 0-15,0-1-14,0-1-18,-1 1-19,-1 0-13,1-2-8,-2 1 9,-1 1 13,-1-1 18,-1 1 18,-1-1 19,0 1 17,-2 1 15,-1 0 12,-5 0 9</inkml:trace>
  <inkml:trace contextRef="#ctx0" brushRef="#br0" timeOffset="79810.5649">8521 1480 24,'0'0'32,"0"0"5,0 0 7,0 0 6,0 0 7,0 0 7,0 0 9,0 0 10,0 0 12,0 0-7,0 0-19,0 0-12,0 0-8,0 0-4,0 0-3,0 0 1,0 0 1,0 0 2,0 0 2,0 0 1,-1 0-1,1 0-1,0 0 0,-1 2-3,1-2-4,-1 2-5,1-2-4,0 2-4,0-2-3,-1 1 0,0 1-1,-1-2 0,2 0 1,0 3-2,-1-1 2,0-1-2,0 1 0,1-1-2,-1 0 0,0 1 0,1 0-1,-1 0 0,-1-1-1,2 2-1,-2-2 0,1 2-1,0-2-1,0 2 0,0 0-1,0 0 0,-1 0-1,1 0-2,-1 1 2,1-2 0,-1 2 0,1 0-2,-1 0 2,0-1-2,-2 2 2,2-2-3,0 1 0,0 0-1,-1-1 0,1 2 1,0 0 1,0-1-2,0-1-1,-1 2 0,1-2 1,0 1-1,0-1-1,-2 1 0,2 0-1,0 0 0,0-1 2,-1 1 0,1-1 2,0 1-1,0-1-1,0-1 1,-1 2-1,2-1 0,-1 0-1,1-1-2,-1 1 1,-1 0 0,1 0 0,1 0 0,-2 0 1,1-1 0,1 1 1,-2 0 0,1-1-1,0 2 2,0-1-3,-1-1 3,1 0 3,0 1 0,0-1 1,0 1 0,-1 0 1,2-1-2,-2 1 2,2-1-2,-1 0 1,0 0 0,1 1 1,-2-3 1,2 3 2,-1-1 0,0 0 0,0 0 1,0 0 1,0-1 0,-1 1-1,0 0 1,1-1 3,0 1-1,0 1 1,-1-1-1,1 0-2,-1 1-1,1-3-1,-1 3-2,0-1-1,0 0-3,-1 0 0,1 1 2,1-1-1,-1-1 0,1 1-2,-1 0-1,0 1-1,1-1-2,-1 0 0,1 0-2,0-1 3,0 2-1,-2-1 1,1 0 0,1 0 0,0 1 0,-1-1-1,1-1 0,0 1 2,-1 0 0,0 1 0,1-1 0,-1 0 0,0 1 2,-1-1 1,1 0 0,0 0-1,0 1 1,0 0 2,0-1 0,-1 0 1,0-1 2,1 1-3,-1 1 1,1-1 5,0 0 0,0 0-1,0 1 1,0-3 1,1 3 0,-1-1 2,0 0-1,0-1 1,-1 1-3,1 0 0,0-2-2,1 3 1,-1-3-3,0 2-2,-1-1 0,0 0-1,0 1-1,0 0-1,0 0 0,0 0-3,1 0 1,-1-2-1,0 3 1,1-2 1,-1 1-2,-1 0 3,1-1 1,1 2 1,-1-3 0,0 3 1,1-1 0,-1-1 0,0 0 2,-1 1 1,2-1 0,-1 1 2,1-1 0,0 1 0,0 0 0,0-2-2,0 0 1,0 0 0,-1 2 1,1-1-1,0-1-1,0 0-1,0 0-1,0 0 1,0 0-3,1 0 1,-1 0-2,1 1-1,-1-1 2,0 1 1,0-1-2,1 2-1,-1-2-3,1 1 1,-1-1-2,1 1 3,0 0-3,0-1-1,-1 0 3,1 1 2,0-1-2,2 0 2,-3 1-1,0-1 2,1 0-1,2 0 2,0 0-4,-2 0 3,2 0 0,0 0-2,-3 0 1,3 0 2,-2 0-5,0 0 2,-1-1-4,2 0 0,-1 0 0,0 0-5,0 0 2,0-2 0,0 2-2,-2-2 1,2 1 1,0-1-2,-1 0 0,0-1 0,0 1 0,0-2-3,0 1-1,0-1 1,0 1 1,-1-2 2,1 2-2,1-1 0,-1-1-1,0 2-4,0-3 0,0 2-1,0 0 1,0-1-2,0 0 3,1 1 0,-2-2-2,2 1 1,-1 0-5,1-1 1,-1 1-1,1 0 2,0 0 0,0 0 0,-1 1 2,1-1-1,0 1 3,1 1-2,-1-1 1,0 2 1,0-1 2,1 2 3,-1-1 1,1 1 3,1 0 4,0 2-1,-1-1 6,1 1-1,0 0 1,0 0 3,0 0 0,0 0 3,0 0 2,0 0 2,0 0 1,0 0-8,0 0 1,0 0-3,0 0-2,0 0-4,0 0-4,0 0-1,0 0-2,0 0 0,0 0 0,1 1-3,-1 3-3,1-1-1,1 0 2,-1 1 3,1 3 2,1-2 2,-1 2 2,0 0 4,0 1 1,1 1 5,0-1 0,0 2 2,0-1 0,0 1-2,0 0 1,0-1-1,0 1-1,0 0 0,0-1-1,0 1 1,0 0-4,0-1 2,0 1-3,-1 0 1,0-1-5,1 1-1,-1 0 1,1-1 2,0 0-3,-1-1 1,0 0 0,0-1-2,0 1 0,1-2 1,-1-1-1,0 2-2,0-4 0,1 2-2,-1-1 2,0-1 0,1-1 0,0 1 0,-1-2-1,0 1-1,0 0 0,1 0 0,0 0-4,0-2 1,1 0-1,0 2-1,2-1-1,-1-1-1,0 0 2,1-1-4,1-1 0,0 2 1,0 0 0,0-2-3,1 0 2,0 0 0,0 0-1,0 1 1,-1-2-3,2 1-1,-2 0 3,0 0 0,1-1 1,0 2-1,-2-1 0,1 0 1,0 2 3,-2 0-5,2-3 3,-2 3 3,-1 0-1,0 0 1,0 0 2,-1 0 1,0 0 4,0 0-1,-3 0 1,2 3 0,-2-3 0,0 0 0,0 0 1,0 0 4,0 0-1,0 0-1,0 0 1,0 0 3,0 0-2,0 0 3,0 0-1,0 0 2,0 0-2,0 0 3,0 0-1,-1 0 0,1 0-2,-3 2 0,2 0-11,-2-1-17,1 1-20,0-2-26,0 1-28,-1 0-31,0-1-45,1 1-45,-1 0-48,3-1-39,0 0-55,0 0-40,0 0 14,0 0 38,-1-4 48,1 4 46,1-7 43,-1 3 38,2-2 33,-1 1 29,2-1 26,-1-1 21,1 2 18</inkml:trace>
  <inkml:trace contextRef="#ctx0" brushRef="#br0" timeOffset="85849.9103">8592 1460 7,'0'0'24,"0"0"6,0 0 5,0 0 6,0 0 6,0 0 7,0 0 7,0 0 8,0 0 3,0 0-2,0 0-7,-2 0-13,2 0-9,0 0-7,0 0-4,0 0-3,0 0-3,0 0-1,0 0 0,0 0-2,0 0 1,0 0 0,0 0-2,0 0-1,0 0-1,0 0-1,0 0-2,0 0-3,0 0-2,0 0 0,0 0-2,0 0-2,0 0 1,0 0-2,0 0 1,0 0-1,0 0 1,0 0 1,0 0 0,0 0 2,0 0 1,0 0 2,0 0-2,0 0 0,0 0-1,0 0-1,0 0 1,0 0 0,0 0-2,0 0-2,0 0 1,2 0-1,0 3-1,-1-3-1,1 1-2,-2-1 0,2 1 2,-1 1 0,-1-2 2,2 1-1,-2-1 1,1 2 1,-1-2 1,0 0 1,0 0 2,1 2 0,-1-2 0,0 0 3,0 0 2,0 0 1,0 0 2,0 0 2,0 0 1,0 0 1,0 0 0,-1 1-1,1-1-1,-3 0-2,1 1-1,0 0 0,0 0-3,0 0-1,-1-1-2,0 0-1,0 0-3,-1 0-2,-1 0-1,2 0 1,-1 0-3,1 0 1,-1 0-1,1-1 1,0 0-1,0-1 1,0 1 0,-1-1 0,2 1-1,0 0-1,0-1 0,-1 1 1,2-1 0,-1 1-1,1-1-1,0 0 0,1-1 0,-1 1 0,1 0 0,0-1-1,1 1-1,-1-1 1,1 0 0,0 0-1,0 0 0,1 0 1,-1 2-1,1-1-1,0 0 1,0 0 0,0-1 1,2 1 0,-2 0 0,0 2 0,1-1 1,0-1 1,0 2 1,0 0-1,-1 0-1,1 2 1,-1-1 0,1-1 0,0 2 1,-1 0-1,0 1 0,0-1 1,1 0 1,-2 0-1,0 1-1,0-1 0,-1 1 0,0 1 1,0 0 0,0-2 2,-2 1 0,1 2-1,-1-1 2,0 0 2,0-1-1,-1 2 1,0-2 0,0 0 1,0 0 0,0 0 2,1 0 2,0-1-1,0 1 1,-1-1 0,1-1 0,0 0-1,2-1 0,-2 0-3,0 0 0,-2-1-1,2 0 1,2 1-1,-1 0 0,1 0-3,-2-2 0,2 2-1,-1-1 0,1 1-1,0-2-1,0 2 0,0-3 0,0 1 1,1-1-1,0 2 0,0-2-1,1 0 0,-1 1-1,2-1 1,-1 0 0,0 1 0,0 0 0,1 0 0,0 0-1,0-1 1,0 1-1,0 0 1,-1 0 1,0 1 0,0-1 1,1 0 0,0 1 1,-1 0-1,0 0-1,-2 1 2,2-1 0,-2 1-1,0 0 1,3-1 1,-3 1 0,0 0 1,0 0 1,0 0-1,0 0 1,0 0 2,0 0 0,0 0 1,0 0 3,0 0-1,0 0 1,0 0 1,0 0 1,0 0 0,0 0 2,0 0 3,0 0 1,0 0 0,0 0 0,0 0-1,0 0-1,-3 1-1,1 0-2,0 0-3,0 0 1,-1-1-3,0 1-1,1 1-1,0-2-3,-1 2-4,0 1-2,0-3-1,0 3-2,0 0-2,0 0 1,0 0-1,0 0-1,-2 1 3,2 1-2,0 0 0,0-1 0,0 1 1,0 1-2,-1 0 1,1-1 0,0 1 0,-1 0-2,1-1 1,0 2 0,0-2 1,0 2 0,-1-1-1,0 1-1,1-2 0,0 2 1,-1-2-2,0 2 1,0-1 0,1 0 0,-1 1 2,1-1-1,-1 0-1,0 0 1,0 0-1,0-1 1,0 0 2,1 2-1,-1-2 0,0 0 2,0 0 0,0 0 1,-1-1 1,0 1 0,1 0 1,-2-2-1,1 1 1,-1 1 1,-1-2 0,1 2 0,0-1-1,-1-1 1,-1 0 1,2 1 1,-1-2-1,0 1 0,1-1 1,-3 3 1,3-5 1,-2 3 4,1-1 2,-2 0 1,3 0 1,-1 1 2,0-3 3,0 3 4,0-1 0,0 0 4,1 1 3,-1-1 3,1 0 2,1-1-1,-1 1 1,1 1 0,0-1-1,0 0 0,0 0 0,1 1-3,-1-3-1,1 3-4,-1 1-1,1-1-5,-1-1-3,0 1-2,1-1-1,1 1-2,-1 0-1,0 0 1,1 0-2,-1 0-1,1-1-2,0 1 0,0-1-2,0 0 2,0 1 1,1-1 0,-1 0 1,1-1 0,-1 1 0,1 0 1,0-1-2,-2 1-1,2 0 2,0 0 0,0-1 0,0 1 2,-1-2 0,2 3 1,1-3 0,-2 0 0,1 2-1,1-2 0,0 0 1,-2 2-2,2-2 1,0 0-2,-1 1 0,1-1 0,0 0-3,-2 2 2,2-2-2,0 0 2,-1 1-3,1-1 0,-2 1-2,2-1 1,0 0-2,0 0 0,0 0 0,0 0 1,-1 0 0,1 0-1,0 0 1,0 0-1,0 0 0,0 0 0,0 0-2,0 0-1,0 0-1,0 0 2,0 0 0,0 0-2,0 0 2,0 0 0,0 0 0,0 0-3,0 0 2,0 0-2,0 0 1,0 0 0,0 0 1,0 0 1,-1-1-2,1-2 0,-1 2-1,1-3 0,0 1-1,-2 1 1,2-3-1,-1 0 0,1 0-1,0-1 0,0-2-1,0 1-2,0-1 0,0-2-1,0 2-1,1-3 0,1 2 2,-2 0-2,1-2-2,1 2 1,-1 0 2,1-2 1,-1 1 1,1-1 2,0 1 3,0 0-1,0 0 3,0 1 1,0-1 1,0 0 2,0 1 1,0 2 3,-1-1 1,1 3-1,0-2 0,0 2 1,-1 0-3,-1 3 1,1 0-1,0-1 3,-1 3-2,0 0 1,0 0 0,0 0-1,0 0 2,0 0-2,0 0 0,0 0 3,0 0 0,0 0 2,0 0 2,0 0 2,0 0 3,0 0-1,0 0 0,0 0 2,0 0 1,0 0 0,0 0 1,0 0 1,-1 3-1,1-3-3,-1 2 2,1 0-5,-2-2-5,1 3-3,-2-1-2,2 0-2,-1-1-2,1 3 0,-1-1-2,-1-1-3,1 3-5,0 0 1,-1 2-2,0-2 1,0 2-3,0 0 2,-2 3 1,2-2 2,-1 1 2,0 1 3,0 0 1,1 2 1,-1-1 2,0 0 2,0 0 5,0 0 3,0 0-1,1 1 3,-1-2 2,0 0 0,1 2 2,0-3-3,0-1-1,0 1 0,1-2 0,0-1-4,0 0-2,1 0-3,0-2-1,0 1-3,0-2-1,1 0-3,1 1 0,0-1-1,0 1 0,0-1-1,1 0 1,0-1-1,0 2 1,1-1-1,0 1 3,0-1-1,1 1-1,0-1 3,0 0 1,1 1-2,0 0 2,2-2-2,-2 2-1,1-1 1,1-1-2,1 1 0,-2 0-1,2 0 0,-1-1-1,2 1 0,-2 0 0,0 0-1,1 0 0,1-2 0,-2 2 1,1-1-1,-1 0-1,2 1 1,-2-1 0,1 0 1,-1-1 0,1 1 3,-2-1-1,0 1 3,-1-2 3,0 2 1,-1-2 4,1 2 2,-2-2 2,-1 1 5,0-1 5,-2 0 5,3 1 5,-3-1 8,0 0 4,0 0 5,0 0 6,0 0 3,0 0 6,0 0 5,0 0 1,0 0 5,0 0 4,0 0 4,0 0-2,0 0 0,0 0 3,0 0-1,0 0-3,0 0-5,0 0-3,0 0-7,0 0-5,0 0-2,0 0-5,0 0-2,0 0-10,0 0-3,0 0-3,0 0-4,0 0-9,0 0-4,0 0-3,0 0-3,0 0 2,0 0-4,0 0 0,0 0-2,0 0-4,0 0-2,0 0 0,0 0-8,0 0-10,0 0-13,0 0-18,0 0-21,0 0-20,0 0-21,0 0-19,0 0-21,0 0-22,0 0-18,0 0-15,0 0-32,0 0-30,0 0-20,-1-2-14,1 2-20,0 0-14,0 0 24,0 0 40,0 0 40,0 0 37,1-4 34,-1 4 30,0 0 25,0 0 22,-2-3 20,2 3 17,-2-3 14</inkml:trace>
  <inkml:trace contextRef="#ctx0" brushRef="#br0" timeOffset="87677.0148">8085 1601 5,'-3'-3'23,"0"0"12,1 0 7,0 1 9,0 0 7,2 2 9,0 0 8,0 0 9,-3-1 10,3 1 12,0 0-5,0 0-22,0 0-17,0 0-13,0 0-7,0 0-2,0 0 0,0 0 2,0 0 1,0 0 3,0 0 1,0 0 3,-1 1-1,1-1-1,0 0-4,0 0-2,0 0-6,0 0-6,-1 3-6,1-3-5,0 3-8,0-1-4,1 0-2,0 2-2,-1 0-2,1 2-1,0-1 0,0 2 0,1 0 0,-1 1 1,1 2 1,-1 0 0,2 0 1,-1 1 2,0 0 0,0 1 2,1 1 1,0-1 1,-1 1 2,0 0 0,0 0 1,-1 0 2,1-1 0,0 1 0,-1-2-2,1 0 1,-1 0 0,1-1-1,-1-2 0,-1 0-1,1 0 0,0-1-2,-1-1 1,1-1-1,0-1-1,0 0-1,-1-1 0,0-1 0,0-2 0,0 0 0,0 0-2,0 0-1,0 0 1,0 0-3,0 0 0,0 0 1,0 0-2,0 0 2,0 0 2,0-2 0,1-3 3,0 2 0,1-4 0,-2 2 0,1-3 1,1-1 0,-1 0 1,1-3-2,-1 0-1,1 0 0,1-1-3,-1 1 0,0-2-4,-1 1-5,2 0-1,-2 0-3,1 0-1,0 1-1,-1 1 2,2-2 2,-1 2 0,0 1 4,0-2 0,-1 3 2,1 1 2,0 0 1,-1 1 2,1 0 0,-1 2 1,0 0 3,0 3 3,0-1 0,-1 3 3,0 0-1,0 0 1,0 0 2,0 0 2,0 0 2,0 0 2,0 0-1,0 0 2,0 0 0,0 0 0,-1 1-2,0 3-1,0-1-3,1 1-4,0 2-3,-1 1-2,0 0 1,0 2-4,1 1 1,-2 0-2,1 0 1,-1 2 0,1 1 0,-1-2 2,1 1 0,-2-2 2,2 2-1,-1-1 3,2-1 4,-1 0-3,0 2 1,0-3-2,-1 2-2,1-1 0,1 1-1,-1-1 0,0 2 0,0-1-1,1 0 1,-1 0 1,0 0-1,0 1-2,1-2-3,0 2-1,0-4 1,1 1-2,0-1-1,0-2-1,-1 1-2,2-1 0,-1 0-3,2-1 0,-1 0-2,0 0 0,0-1-1,2-1 1,-1 1 0,1 0 2,0 0 0,-1-2-2,2 1 0,0-1-1,1 0 0,0 1 0,0-1 1,1-1-2,-1 1-1,3-2 1,-1 0 1,0 0 3,1 1 2,0-1 1,0 0 1,1 0 2,0 0 2,0-1 2,0 1 5,0 0 2,0 0 0,0 0 5,0-1 1,-1 0 3,0 1 1,1-1 0,-2 0-1,-1 0 2,0 1 0,1-1 2,-2 0 2,-1 1 0,-1-1 0,1 1 0,-2 0 1,1 0 1,-4 0 0,0 0 4,3 0 1,-3 0 5,0 0 3,0 0 3,0 0 5,0 0 0,0 0 1,0 0 2,0 0 1,0 0 2,0 0 3,0 0 1,0 0-1,0 0 2,0 0 0,0 0-4,0 0-3,0 0-3,0 0-3,0 0-2,0 0-7,0 0 2,0 0-4,0 0-4,0 0-2,0 0-4,0 0-6,0 0-5,0 0-5,0 0-9,0 0-11,0 0-13,0 0-20,0 0-19,0 0-21,0 0-22,0 0-24,0 0-26,0 0-30,0-2-31,0-2-29,0 1-14,2 0-6,-1-2-21,1 0-19,0-1 13,0-1 26,1-3 35,-1 2 35,0-3 33,0 1 29,0 0 27,1-2 23,0-1 20,-1 1 16,0-1 12</inkml:trace>
  <inkml:trace contextRef="#ctx0" brushRef="#br0" timeOffset="89048.0932">8566 1480 16,'1'-2'29,"-1"2"6,1-1 8,-1 1 7,0 0 8,0 0 9,2-1 12,-2 1 11,0 0 13,1-2-3,-1 2-15,2-1-11,-1 0-10,-1 1-5,1-2-5,-1 2-1,2-2-2,-2-1 0,0 3 1,1-1-1,0-1-1,0 0-2,-1 0-2,1-1-2,0 1-4,0 0-3,-1-1-3,2 1-4,-1-1-2,0-1-4,1 1-2,-1 1-5,0-1-2,0-1-4,1 1-1,-1 0-3,0 1-3,0 0 1,-1 1-3,2-1 0,-1 1-2,-1 1 0,0 0-1,3-1 1,-3 1 0,2 0 0,1 0 0,-1 1 0,1 0 1,-3-1 1,2 0 1,0 0 0,0 2 0,-2-2 1,2 1-1,-2-1 3,2 0 0,-2 0 0,0 0 1,0 0 0,1 2 1,-1-2 2,0 0 0,0 0 3,0 0 0,0 0-1,0 0 4,0 0-1,0 0-1,0 1 1,0-1 0,-2 1 2,2-1-2,-1 2 2,1-2 1,-2 1-2,1 1 1,1-2 0,0 0-1,-2 1 0,2-1-2,0 0-2,0 0-2,-3-1-1,1 0-2,0 0-1,0 1-4,-2-1-1,2-1-2,0 1-1,0 0-4,0-1-1,1 2-1,-1-3-1,1 1-1,0 0 0,0-1 1,1 1 0,0 2 1,-1-2 1,1 2 1,0-1 1,1-1 0,-1 0 2,0 2-2,2-3 0,-1 2 2,1-1 0,-1 1 2,1 0 0,-1 0 1,1 0-1,1 1 0,-1 0 0,1-1 1,-1-1 0,1 2 0,0 0 0,-1 0 1,1 0 0,-1 0 1,0 0 0,0 2 0,1-1-1,-1-1 0,-2 0 0,2 0 3,-2 0-3,3 2-1,-3-2 0,1 1-1,-1-1 0,0 0 1,0 0 0,0 0-1,0 0 1,0 0 1,0 0 1,0 0 3,0 0-2,0 0 2,0 0 0,0 0 2,0 0 1,0 0 0,0 0 1,0 0 0,0 0 1,0 0-1,0 0-1,0 0 0,0 0-1,0 0-5,0 0 0,0 0 1,0 0-2,0 0-1,0 0 0,0 0 0,0 0-2,0 0-2,0 0 2,0 0 0,0 0-1,0 0 1,0 0 1,0 0 1,0 0 0,0 0 0,0 0 1,0 0 1,0 0 2,0 0-1,0 0 2,-1 1-3,-2 1 0,2-1-2,-1 2 0,0-1 1,0 0 1,-1 1-1,1 1 0,-1 1-1,0 0 0,-1 0-2,-1 1-2,0 0 1,0 1-3,1-2 3,0 1-2,-1 0 2,1-1-2,-2 2 0,2-2 1,-1 0-2,1 1 0,-1-2 1,1 1-1,0 0 0,-1-1 1,0 2-1,1-1 1,0-1 1,-1 1-1,1-2 0,-1 2 2,0-1-1,0-1 0,2 1-1,-2-1 0,1 0-1,-1-1 1,1 1 1,-2 0-1,2 0 0,-1-1 0,1 1-1,0-1 1,-2 1-1,0 1 2,1-1-1,0-1 3,0 1-1,-1-1 0,0 1 2,1 0 1,0 0 0,0 0 0,-1 0 1,1 0 0,-1-1 0,1 2 0,0-1 1,0 1-2,-1-1-1,1 1 0,0-1-1,0 0 0,-1 1 0,1 0-2,1 0 0,-1-1 1,0 1 1,0 0-1,1-1 1,-1 2 0,1-1 0,0 0 2,-1 0 2,0 1 0,2-2 3,-1 1 0,0-1-1,1 1 2,-1 0 0,0-1 1,-1 0 0,2 0 1,1 1-1,-1-1 0,0-1 1,0 3-2,0-4-1,0 2-1,0 0 0,0 1 2,1 0 1,-2-2-1,1 2-1,0-1 2,0 0-1,0 2 1,0-3 0,0 2 1,1-1 0,-1 0 2,0 2 3,-1-1 0,2-1 1,-1 0 2,1 1-1,0-1 0,-1 1 1,0-1-1,0 1 0,0-1 2,0 1 1,0-1 2,-1 0 0,1 2 0,0-2 1,0 1-2,0-2 0,1 2 1,0-1 1,-1 0 0,1-1 2,-1 1-1,1 0 2,-1 0-2,1 0 0,-1 0 0,1-1-2,0 1 0,0-1-3,-1 1-3,1 0 1,0 0-2,0-2-2,0 3-1,-1-1 0,1 0-3,-1-1 1,1 2-3,-1-1 0,1 0-1,-1 1-2,0-1 0,1-1 2,0 1-1,0-1-1,-1 1 1,1-1 0,1 0-2,-1 1 0,1-3-1,1 2 0,-2-1 0,2-1 0,-1 2 0,1-2 0,0 0 0,0 1-1,0-1 0,0 0-1,0 0-1,0 0 0,0 0-2,0 0 0,0 0 0,0 0-1,0 0-2,0 0 0,0 0 0,0 0-1,0 0 1,1 2-2,1-1 1,0 0 0,0-1 2,0 2 1,1 0 1,0-1 1,1 1-1,1 0 2,0 0 0,1 1-2,0-1 0,0 1 1,0 1 1,1-1 1,1 1-2,-1-1-2,1 1-1,0 1-2,1-2 0,-1 2-1,1-2 1,1 1 0,-1 1 1,0-2 4,1 0 0,0 1 2,0-1 1,-2 1 0,2-1 1,-1-1 1,0 1 2,0 1 4,-1-2 3,0 1-1,-1-1 0,-1-1 0,0 2-1,-2-1 1,0 0-1,-1 0-1,0-2-1,-1 3 0,-2-3-1,2 0 0,-2 0-1,0 0 0,0 0 1,0 0 1,0 0 0,0 0 1,0 0 2,0 0 0,0 0 1,0 0-1,0 0 2,0 0 1,0 0-1,0 0-1,0 0-1,0 0-2,-3 0-7,0-2-10,0 1-13,-2 1-11,0-2-14,-1 0-13,-1 0-18,0-1-17,0 1-16,-1-1-9,-1 0-10,0-1-9,0 1-4,-1-2-2,1 2 2,0-1 6,0-2 4,-1 2 7,1-1-5,1 1-6,-2-1 5,2-1 9,0 0 14,-2 1 15,2-1 14,0 0 14,0 2 12,-1-2 9,2 1 8,0 0 7,-1-1 6</inkml:trace>
  <inkml:trace contextRef="#ctx0" brushRef="#br0" timeOffset="89247.1046">8085 1707 4,'3'-4'35,"0"2"10,-1-1 11,-1 2 11,1-2 11,-2 3 13,0 0 13,0 0 13,1-1 16,-1 1 10,0 0 7,0 0-24,0 0-48,0 0-32,0 0-21,0 0-14,0 0-7,0 0-10,0 0-8,0 0-11,0 0-10,0 0-11,0 0-11,2-1-17,-1-1-20,-1 2-15,0 0-14,0 0 1,0 0 9,0 0 10,0 0 12,0 0 14,0 0 12,0 0 11,0 0 11,0 0 9,0 0 8</inkml:trace>
  <inkml:trace contextRef="#ctx0" brushRef="#br0" timeOffset="91174.2148">7805 2651 5,'-1'-3'26,"1"3"5,0-2 6,0 2 6,0 0 7,0 0 8,0 0 7,0 0 10,0 0 9,0 0 1,0 0-7,0 0-11,0 0-10,0 0-6,0 0-1,0 0 1,0 0 1,0 0 3,0 0 3,0 0 3,0 0 2,0 0 1,0 0 4,0 0-3,0 0 0,0 0-2,0 0-1,0 0-4,0 0-3,0 0-3,0 0-4,0 0-3,0 0-2,0 0-3,0 0-2,0 0-1,0 0-3,0 0-2,0 0-1,0 0-1,0 0-3,0 2-2,0-2-2,0 0-3,0 0-3,0 0-3,0 0-2,0 0-2,0 0-2,0 0-1,0 0-3,1 3 0,-1-3-2,0 0-2,0 0-1,0 0-3,1 1 2,-1-1-1,0 0 0,3 1 2,-1-1 0,0 2 1,1-2-1,1 0 0,0 1 0,0-1 1,1 1 0,-1 0 1,1 0 2,1 0 1,-1-1-1,0 0-2,0 0 1,1 3 1,-1-3-1,1 0 1,0 0 2,0 1-2,0 0 2,0 0 0,2-1 1,-1 1-1,-1-1-2,2 1 2,0 0-1,0-1 1,1 0-1,-1 1 1,2-1-2,-2 0-1,1 0 1,1 0-2,-1 0-1,0 0 0,1-1-1,-1 1-2,0-1 2,0 0-1,1 1 1,-2-1 0,1 0-1,1 0 2,-1 0 2,0 1 0,1 0 1,-1-3 1,0 3 2,0-1 1,0 0 1,0 0-1,0 0 0,1 1-1,-1-1 0,0-1-1,1 1 1,-1 0 0,0 1 0,1-2 0,-2 1 1,0-1 1,1 2 1,1-2-1,-2 1 1,1-1 1,1 0 2,-2 0 3,1-1 0,0 3 2,0-3 0,0 1 1,-1 0 0,2-1 0,-2 0-1,1 1 0,-1-3 1,2 3 1,-1-3-1,0 1 1,0 1 1,0-3 2,1 0-1,1 1 1,-2 0 1,1-2 1,1 1-2,0 0-1,-1 0-1,1-1-1,0 0 0,0 0-2,1 1-2,-1-1-2,0 1-2,1-1 0,-2-1 0,1 3 0,0-2 1,-1 2-1,1-2 0,-1 0 0,0 2 2,0-1 1,-1 1-2,0 0 2,0 0 2,-1 2-1,-1-2-1,1 0-1,-1 3-1,0-3 0,0 3-2,-1-3 1,-1 1-3,2 1 0,-1 0 0,-1-2 0,0 2 1,0-1 1,0 0 0,2 0 2,-2 0 2,0 0 1,0 0 0,0 0 2,0-1-1,-1 2 1,1-1 1,-1 0-1,0 0 1,0 2-1,-1-2 0,0 0 1,1 1-3,-1 0 0,-1 2-1,0-2 1,0 1-2,0 0-1,-1 1 0,1-1-2,-2 2 2,0 0-1,1-1-2,-1 1-2,2-1-1,-2 1 2,0 0-2,0 0 1,0 0-2,1-2-2,-1 2 0,0 0 2,2 0-2,-2 0 0,0 0-2,1-3-1,-1 3 0,0 0 2,2 0 2,-2 0-2,0 0-2,1-2 0,-1 2 0,0 0 0,0 0 0,0 0 0,0 0 0,0 0 0,0 0 1,0 0 1,0 0 0,0 0-1,0 0-1,0 0 2,0 0 1,0 0-2,0 0 1,0 0-1,0 0-1,0 0 0,0 0 0,0 0 0,0 0 0,0 0 0,0 0 0,0 0 0,0 0 0,0-2 0,0 2 0,0 0 2,0 0 1,-1-2 2,1 2-1,-1-2 2,1 2 4,-2-1 1,0-1-4,0 1 3,0 1-1,-1-1 1,-1 0 1,0-1 1,-3 2 3,1-2-1,0 1-1,-2 0-2,1 0-3,-2 0 0,1 1-6,-1 0 0,-2 0 1,2 0 2,-1 0-5,-1 1 0,1 0 0,-1 0 0,0 1 0,1-1 3,-1 1 4,0-1 4,1 0 4,1-1 1,0 3 3,0-3 2,2 0 1,0 1 4,-1 0 1,2-1 2,2 0 2,-1 0 1,1 0 0,1 0-4,0 0 1,3 0-3,-2 0-6,2 0-2,0 0-1,0 0 0,0 0-6,0 0-4,0 0 1,0 0-6,0 0-2,0 0-8,0 0-1,0 0-4,0 0-4,0 0 0,0 0 1,0 0-3,0 0 1,0 0 2,0 0 0,0 0 1,2-1 3,1 0 1,0 1 6,1 0 0,1-3-1,0 3 5,1-1 1,1-2 1,0 2 5,0-1-1,2 1 4,0-1-2,0 1 2,0 0-4,-1 0 1,2 0-1,-2 1 0,-1 0-1,1 0 0,-2 1 1,1 0-1,-1 0-1,-1 0-1,0 1 0,0 0 1,0 0-1,-1 1 2,0 1-2,-1 0-2,1 1 2,0 0 1,0 2 6,-1-1 6,-1 3 3,0 1 10,0-2 6,0 2 7,-1 1 9,0 0 7,-1 0 8,0 0 4,0-1 8,-1 2 8,1-1 4,-1 0 3,-1-1 0,1 0-4,-1-1-3,1 1-7,0-2-6,-1 0-7,1-1-12,-1 0-7,0-1-5,0 0-10,1-2-6,-1 2-5,1-1-17,1-2-20,-1 2-25,0-2-38,0 1-32,1-1-43,0-1-43,0 1-37,0-3-29,0 1-19,0 1-30,0 0-23,1 0-21,1 0-16,-1 1-17,1-1-11,-2-2 18,2 3 30,-2-3 47,1 5 49,1-1 45,-2-4 40,-2 3 33,2-3 28,-2 4 25,2-4 21,-3 3 17,3-3 13</inkml:trace>
  <inkml:trace contextRef="#ctx0" brushRef="#br0" timeOffset="107767.1639">1860 10401 13,'-2'-8'34,"0"0"8,0 1 9,-1 1 10,0 0 11,0 2 11,0-1 14,0 2 14,-1-1 17,2-1 19,-1 0-9,1 0-34,0 0-21,0 1-12,1 0-5,0 1 0,-1 0 1,1 1 2,0-1 3,1 3 2,-1-2 4,1 2-1,0 0 3,0 0-1,0 0 0,0 0-4,0 0 0,0 0-2,0 0-3,0 0-4,0 0-4,0 0-4,0 0-3,0 0-2,0 0-6,0 0-2,0 0-4,0 0-3,-1 2-4,1-2-3,0 3-3,-1-2-5,0 3-5,0 0-3,1 1-3,-1 2-3,0 1-2,0 2-3,1 2-2,-1 2-2,0 1-1,0 1-2,1 2-3,-2 1-2,1 2 0,0 0-1,1 2-2,-1 0 0,0 2-2,1 0-3,-1 1-1,-1 1 0,2 0 3,-2 1 4,1 1 3,-2 1 3,1-1 4,0 1 3,0-1 1,-1 0 6,0-1 1,0 1 4,-2-3 3,1 1 3,1-3 2,0 1 0,0-2-2,0 1-2,0-2-2,0 0-4,0 1-1,-1-3-2,1 1-3,0 0-3,-1 0-1,1 0-1,0-3-1,0 0-1,0 0 0,1-3-1,0 0-4,-1-1 1,1-1-2,0-2 0,1 0-1,-1-3-2,1-1 2,1 0-2,-1-1 1,1 1-2,0-3-1,0 0-1,0 0-1,0-1 0,1-2-2,-1 2-1,0-3 0,1 2 1,1-1-2,-1 0 2,1 1-2,0-2 0,3 0 1,-1 1-1,0 1 2,2-2 0,1 0 0,1 0 1,0 0 1,1 0 0,0-3-2,3 3 2,-1-3 2,2 1 2,-1-1 0,2 1 4,1-2 3,0 1 2,0-1 2,2 0 4,-1 0 3,2-1 2,-1 0 2,1 1 2,-1-2 2,3 2 3,-1 0 0,0 1 0,1-3 1,0 4-3,-1-2 1,1 1-1,1 1 0,-1 0-4,1 1-2,0-2-1,-1 1-1,1 0 1,0 1-3,-1 0 1,0-1-5,0 1 1,0 0-2,-1-1-2,1 1-1,-2 0 0,1-1-3,-2 1 1,1 0-3,-2 0 0,2-1 0,-2 2-1,0-2-3,0 1 0,-2-1 0,0 2-2,-1-2 1,-1 0-1,1 1 1,-2-1-1,0 1 2,-2-2-1,-1 2 0,-1-2-1,1 1 1,-1 0 1,-2 0 0,-1 0 2,0 0 1,0 1 1,0-2 0,-2 0 0,0 0 1,0 1 2,-1-2-1,0 1 3,0 0 0,-1-1 1,0 0 2,-1-3 0,0-1 3,0 1-2,0-2 3,-1-1 1,0-1-1,-1-2 1,1 0 0,0-2 0,-1 1-3,1-3 0,0 1-2,0-2-2,0 1-1,1 0-1,0-1-2,0 0-2,1 3-2,1-3-2,0 1-1,0 1-3,1-1-2,1 0 0,0-1-3,0 1 1,0-1-2,2 2-1,-1-2-1,1 0 2,0 0 1,0-1 0,1 1 4,1-1 1,-1 1 2,0 0 2,0 0 4,0 0 2,0 0 3,0 0 4,-1 2 1,0 0 4,1 0 2,0 1 1,0-2 0,-1 2 1,0 1 1,0-2-1,0 2 2,2 0-1,-3 0 0,0 2-2,-1 1-1,1 0-1,-1 1 0,0 0 0,-1 1-2,0 2 1,1 1 0,-2-1-2,-1 2 1,1 1 0,-1 0-1,-1 0 0,1 0 0,-2 1 1,-1 1-1,0 0 2,-1-1-1,0-1 0,-1 1-4,-1 0 1,-3-1-2,1 0 3,-1 0-1,-3 1 2,0-1 0,0 0 2,-1 1 3,0 0 3,-3-2 4,2 1 2,-2 1 5,0 0 7,0-1 7,0 1 7,0-1 7,0 1 5,-1 1 6,2-1 3,-2 0 7,2 1 8,-2 0 0,1 0 5,0 1-3,-1-1-1,3 2-1,-2-2-2,0 2-4,0-1-5,0 1-7,-1 0-6,2 0-8,-2 1-8,1-1-10,-1 2-6,1-2-10,-1 2-10,0-1-5,2 1-2,-2-1-17,2 0-17,-1 0-20,2 1-21,-1 0-26,2-2-21,1 2-22,0-1-21,2-1-36,1 1-35,1 0-31,2 2-23,2-1-35,1 1-33,2 1 8,1 1 24,1 2 40,2 1 41,0 4 41,1 2 35,1 1 31,2 2 28,1 4 24,0 1 22,1 4 16,4 1 14</inkml:trace>
  <inkml:trace contextRef="#ctx0" brushRef="#br0" timeOffset="108945.2313">3202 12141 8,'-3'-15'33,"0"1"9,0 2 9,-1 0 10,1 3 9,2 1 12,-1 0 12,1 1 15,-1 2 15,1 0 20,-1 1-5,1 1-24,-1-1-22,1 1-17,1 1-9,0 2-1,-2-2-1,2 2 2,0 0 3,0 0 1,0 0 0,0 0 0,0 0-2,0 0-3,0 0-3,0 0-4,0 0-4,0 0-5,0 0-3,0 0-1,0 0-1,0 0 0,0 0 0,0 0 2,0 0 2,0 0 0,0 0 1,0 0 1,0 0 0,0 0-2,0 0-1,0 0-2,0 0-2,0 0-3,0 0-3,0 0-1,0 2-3,0-2-3,0 0-3,0 2-5,0 1-1,2-1-3,-2 0-5,0 0-3,0 1-3,1 1-4,0-1-3,0 2-1,-1 2 0,1-2-3,0 3-2,0-1-3,0 1 1,1 1 2,-1 0-2,1-1 2,-1 1 0,1 0 1,-1 0 2,0 0-3,1 0 1,-1 1 0,0-2-2,1 1 1,-1 0 0,0 0 1,0 0 1,0 0-4,1-1 2,-2 1-2,2-1 1,-1-1-1,0 0 1,-1 0 1,1-2-1,0 1 1,0 0-1,-1-1 1,1-1-1,0-1 3,-1 1-1,1 0-1,0-2 0,0 1 0,-1 1 1,1 1-3,0-2 3,0 2-4,-1 1 2,2-1-2,-1 2 0,1 1-1,0 2 2,0-1-1,1 1 1,-1 2 2,1-2 2,-1 2 1,0 0 2,1 1 4,-1 1 1,0-1 2,0 0 2,0 1 3,-1-1 2,1 1 4,-1 0 1,1-1 0,-1 1 2,0-1-2,0 1 1,-1-2-2,0 1-1,0 1-2,0-1 1,0 0-1,0 0-1,0 1-1,0-1-2,-1 1 1,1 0-3,-1-1 0,0 0-3,1-1-3,-1 0 3,1 1-4,-1-3 1,1 0-2,0-1 2,0-1-3,0-1 0,0-2-3,0 0 1,0-1-2,0-1-3,0-1 1,0-2-4,1 2-1,-1-2-1,0 0-1,0 0 0,0 0 1,2 0-2,1-1 1,2 0 0,-1-1 1,2-1 1,0 2-1,2-2 2,2-1 0,-1 0 4,2-1 0,2 1 2,0-1-1,3-1 1,-2 0 0,2 1-2,0 0-2,1 0 1,-1 0-3,2 3 0,-1-2-3,2 1-1,-1 1 1,-1-1-3,2 3-1,-1 0-1,1 0 3,0 0 1,-2 0 0,1 0 4,-1 1 0,1 1 6,0-1 2,-2 2 2,1-1 2,-3 0 1,2-1 5,-3 1 2,1 0 1,-3 1 1,0-1 1,-1 0 1,-1 1-3,-1-3 1,-2 3-1,1-3 0,-2 2-3,0-1-3,-1-1 1,-1 0-3,-1 0 0,0-1 0,0-1 0,0 1-1,-1-1 2,1-2 2,-1 0-1,-1-2 1,0-1 1,0-1-1,-1-2 1,-1-2 2,1-2-2,-1-1 1,1-2-1,-1-2-2,0 0-3,1-2 0,-1-1-4,1 0-3,0 0-3,0 0-3,0-2-4,1 2 0,1 0 5,0 0 4,0-1-1,1 1 6,-1 0 1,2-2 3,-1 2 4,1-2 4,1 1 1,0-1 5,0 1 2,0-1 3,2 0 4,-1 1-1,0-1-2,2 0-1,-1 2-4,0 0-2,0 3-1,-1-1-2,1 1-1,-1 2-3,0 0-1,0 3-3,-1 2 2,0-2-3,1 3 0,-2 1 0,0 1 0,-1 1 1,0 0 3,0 2 4,-1-1 8,0 2 7,-2 1 10,0-2 9,-1 2 8,-1 1 3,-1-2 6,-3 1 4,-1-2 3,-1 3 4,-2-2 2,-2 2-1,-2-2 1,-2 1-6,-3 1-4,0 0-7,-2 0-3,-2 1-7,0 1 0,0 1-4,-1 1 3,0 0 1,1 1 0,0 3-1,2-3 5,0 3-1,1 0 1,3-1-2,0 1 3,2 0-10,-1-1-8,3 1-22,0 0-32,2-2-38,-1 2-39,2-1-44,1-1-38,-1 1-45,3-1-43,1 1-50,-2 0-40,3-1-32,0 0-10,1 0-7,0 1 2,1 0 42,0 1 50,1 0 51,0 2 47,0-3 40,0 2 35,0 0 29,1 1 26,0-1 22,-1 1 17</inkml:trace>
  <inkml:trace contextRef="#ctx0" brushRef="#br0" timeOffset="109946.2885">2989 14254 35,'6'-8'49,"-3"3"14,-1 0 14,-1 0 15,-1 3 16,0 2 17,0 0 19,-3 0 21,0-3 26,0 2 32,-2-1-17,1-1-60,-2 0-36,0 0-26,-1 0-13,-1 1-9,-1-2-2,1 1 1,-3 1 3,1 0 4,-1-1 1,-1 3 4,0-1-1,0 0-4,-1 0-4,1 1-4,-2 1-6,0 0-1,-1 0-2,1-1 3,-2 3 0,1-1 3,0 1 1,0 1 2,-1-2 3,1 3 1,-1 0-3,2 0 1,-1 0 0,2 2 0,-2-2-2,3 3-2,-1-2-6,0 2-3,1 1-7,0-1-3,1 1-7,1 1-4,-1 0-1,2 1-5,0 1-3,-1-1-3,2 2-2,0 0-4,2 0-4,-2 1-1,2 0-3,1 1-1,0 1 1,1 0-2,0-2 0,1 2-3,0 0-4,1 0 1,1-1-2,0 2-2,1-1-1,1 0-2,0 0 1,2 1-2,0-3-1,-1 3 1,1-2-1,1 2-2,0-1-3,0 0 1,1-1-1,0 1-2,2 0-1,0-1-2,0 0 1,2 1-5,0-1 1,0 0 1,1 1 1,2-3 0,-1 1 3,2-1-1,0-1 3,0-1 0,2 1 1,-1-3 1,3 0-2,-1-2 4,2 0 0,1-2 3,-1-1 2,2 1 3,0-2 4,0-1 1,2-2 0,0 1 3,-1-1 1,1-1 2,1 1 5,-1-2 2,0 0 3,0 0 1,0-1 2,1 1 0,-1-1 1,1-1-3,-1 0 0,0 0-5,1-1-1,-1 0-3,1 1-3,-2-2-1,1 1 0,0-2 3,-3 2-3,2-1 0,-3-1 0,-1-1 0,1 0 0,-3 1 0,1-1 1,-2-2 2,0 2 1,-2-2 3,1 1 0,-2-1 2,-1 0 3,1-2-1,-3 1 1,0 0 4,0-1 5,-1-3 3,-1 3 6,-1-2 5,0 0 3,-2-2 5,0 1 4,0-1 5,-1-1 1,-1 0 4,-2 0 0,0 0 2,-1-1 0,-1 1 0,0-3-2,-1 3-2,0-1-5,-2 0-3,1 1-5,-3 0-3,0 0-3,0 0-2,-1 2-2,-1 1-2,-1-1 1,0 1 2,-1 2 1,0-1 1,-1 1-5,-1 1 3,-2 1 0,2 2 1,-3-1-5,2 3 1,-3 0-4,2 1 2,-1 1-3,0 0-3,-1 2-5,0 0-10,2 2-5,-2 0-4,2 0-7,-2 2-9,2 0-17,-1 1-19,1 0-23,0-1-22,2 3-33,0-1-31,1-1-32,0 1-33,2-3-45,2 2-48,0-2-43,2-1-30,0 0-11,2-2 5,1 0 40,1 2 50,3 0 49,-2-5 44,2 1 41,-1-2 34,2 2 30,0 0 25,2-2 23,0 2 19</inkml:trace>
  <inkml:trace contextRef="#ctx0" brushRef="#br0" timeOffset="110691.3312">2745 13937 18,'-5'6'38,"0"-2"9,0 1 11,0 0 10,0 0 12,-2 0 12,3-1 14,-1 0 14,1-2 16,0 1 21,1-1-16,-1 0-42,0-2-27,0 0-19,1 0-12,-1 0-6,0 0-4,0 0-1,0-2-1,0 0 0,-3-1 0,2-2 1,0 1-3,0-2-3,-1-1 0,-1 0-2,1-1-1,0-2-1,0 1-2,-1-3-1,0 3-1,0-4 0,0 0 0,1-1 0,-2 0-1,1-2 2,1 1 0,-1-2 0,0 0 1,0-2-1,0 2 0,0-2-2,1 0 1,-2-1-3,1 1 2,1-1-3,0 1 0,-1-1-2,0 1 1,1 0-3,0-1-1,0 1-2,-1 0-1,1 2-2,0 0-1,-1 2-1,1-2 0,-2 3 0,0 0-1,0 1 0,-1 1 0,-1 0 0,1 1 0,-2 0 1,-1 2-1,0-1-1,-1 1 0,0 1 1,-3 0-2,2 1 1,-1 0 0,0 0-2,-1 0 0,1-1-1,-1 2 1,1 0-1,0-1 2,1-1 0,-1 0 2,2 0 1,0 0 1,0-1 2,1-1 1,-1 0 0,2-1 0,0 1 2,0-3 2,1 1 0,1-1 1,0-2 0,1 0 0,1 0 0,0-2 0,-1-2-2,2 2 1,1-3-1,1 0-2,0-1 2,1-2 0,0 1-1,0-2-2,1 0 0,0-1-1,1 1 0,0 0-2,1-2-1,0 1 0,0 1 0,1-1-1,0 0-2,-1 0 0,2 0-1,-1 1 0,1-2-2,2 1-1,-2 1-1,1 0 2,0-2 5,0 1 2,1 1 4,-1-1 3,1 2 2,0-1 4,2-1 2,-2 1 4,1 0 2,-1 1 5,0 0 3,0 1 4,0 0 7,1 3 0,-2-2-2,1 1 0,-1 1-1,0 2-1,0-1-1,0 2-1,-1-1 0,0 2-1,2 1-4,-3 0-1,1 1-2,-2-1-2,1 3-4,0 0-2,-1 1-2,0 1-2,0 1-1,-1 1-4,0-1-2,1 2-1,-1 1-1,0 0-6,0 2-7,-1-1-10,1 1-13,0 0-15,1 2-18,-1-2-27,1 3-30,0 0-31,0 0-28,1-1-24,3 0-20,-4 1-19,4 2-10,2 1 16,1 1 26,1 3 30,2 1 27,0 2 26,2 2 24,2 2 21,2 3 20,2 2 15,2 1 13</inkml:trace>
  <inkml:trace contextRef="#ctx0" brushRef="#br0" timeOffset="111250.3631">3390 14168 14,'0'0'35,"0"0"11,0 2 9,0-2 12,-1 3 10,1-3 11,0 0 13,0 0 13,0 0 17,0 0 18,0-4-10,0 1-34,0-2-25,-1-2-18,0 1-12,0-3-7,1 0-2,-2-2 3,1-3 5,1 0 4,-1-2 8,0-3 5,0-1 6,1-2 4,0-3 2,0-1 3,0-1 1,1-3 1,0-1 4,0-2 2,0-1 2,2 2-5,-1-3-5,1 0-4,0 1-7,0 0-9,0 1-9,1 2-10,0 1-8,0 2-10,1 1-9,-1 2-7,-1 1-6,0 3-8,0 2-5,0 1-3,0 1-2,-1 2-2,1 1-7,-1 2-7,1 0-12,-1 2-9,-1 0-14,1 1-13,-1-1-20,0 2-26,1-2-28,-1 2-25,1-2-46,-1 0-41,1 0 2,-1-2 22,-1 0 29,0-2 30,0 0 28,-2-1 26,1-1 22,-2 0 21,0-1 19,0-2 15,-1-1 15</inkml:trace>
  <inkml:trace contextRef="#ctx0" brushRef="#br0" timeOffset="112079.4106">3621 11472 15,'-2'6'37,"0"-1"9,-1 0 11,0 0 10,0-1 12,1 0 11,-1-1 13,1 0 13,0 0 15,-1-2 17,3-1-14,0 0-38,0 0-29,0 0-19,-2-1-13,1-2-6,-1 0-2,1 0 0,0-1 1,0-1 2,0-2 0,1 0 4,0-3 0,0 0 1,0-2 0,0 0-2,1-3-1,1 0-2,-1-2-2,1-1-5,1-1 0,1-1-3,-1-2-4,1-1-2,0-2-2,1 2-3,-1-3-1,2 0-2,0-1-4,-1 1-1,0-1-2,1 0-1,0 0-3,1 0-1,-1 0-1,0-1-3,0 2 0,1 1-2,0-2 1,-1 1 3,1-2 2,-1 2 3,-1 0 2,2 0 3,-1-1 1,-1 1 2,-1 1 2,1-1 1,-2 1 4,2 1 1,-2 0 2,0-1 1,-1 2 1,0-1-1,0 0-1,-1 2-3,-1-3-3,0 3-1,0-1-2,0 1-2,-1-1 0,-1 2-4,0-1 0,-1 1-2,0 1-3,0-2-2,-2 1-1,0 1-4,0-1 0,0 1-1,-1 1-2,-2-1-1,2 1-1,-1 1-2,0-1 0,-1 1 0,-2 1 1,2 0 3,-1 0 2,0 0 4,0 1 1,0 0 2,0 0 3,0 1 3,0 0 2,0-1 4,-1 1 3,1 1 1,0-1 3,-1 1 2,0 1 2,0-1-1,0-1 0,-1 1 0,1-1-1,-2 1 1,0-1-1,-1 1 0,1-1-2,0-1 1,-3 1-1,1 0 0,-1 1-2,1-1 1,-2 1-2,2 0-1,-2 0-1,2 1 1,-1 1-1,1-1-2,0 4 0,0-3-1,1 3 1,0 1-1,0-1 0,1 1 0,-1 0-2,-1 1 2,3 1-2,-3-1 1,1 1 1,1 1 0,-2-2-2,2 4 1,-3-2-2,2-1 1,-2 3 0,2-2-1,-1 1-1,0 1 0,1 0-1,-1-1 0,0 0 0,-1 2-2,1 0 0,0-3-4,1 3 1,-2 0 1,2 0-1,-1 0-1,2 1 0,1-2-2,-2 2-1,2 0 0,1-1 0,-1 1-2,2 0-7,1 0-9,0 0-15,1 0-20,1 1-16,0-1-16,0 1-14,0 0-9,6 0-27,-5 1-30,0 1-3,0 0 7,1 0 15,-1 0 17,0 0 21,1 2 18,-2-1 18,1 1 17,0 1 14,0-1 11,-1 2 10</inkml:trace>
  <inkml:trace contextRef="#ctx0" brushRef="#br0" timeOffset="112462.4325">2485 10017 28,'0'0'38,"-2"1"8,2-1 10,0 0 9,-3 0 9,1-2 10,0 0 12,-1-1 12,1 0 6,1-1 6,-1-1-18,1-2-33,-1 0-20,1-2-12,-1-2-9,1 0-3,0 0-2,0-2 1,1 0 2,-1-1 3,0-1 0,0-1 3,1 0 1,0 0 0,0-2 0,0 2 1,0-4 1,1 3-1,0 0 1,0-2-2,-1 0 0,2-1 0,-1 3 0,1-3-1,-1 2 1,1-2-2,1 0-1,-1 2 0,1-2-2,-1 1-1,1-1-2,0 1-3,0 0-2,0 1-3,1 0-2,0 1-3,-1 0-2,2 2-4,-1-1-1,1 1-2,-1 3-2,0-2-2,1 2-2,-1 1-2,1 2-1,1-2 1,-1 2-2,0 2-1,-1 0 1,2 1-1,-1 0 1,0 2-1,0 0-2,1 0 0,-1 1-7,0-2-7,1 3-7,-1-1-9,1-1-20,0-1-26,1-1-30,0 0-27,-1-2-24,0-1-17,1-1 3,-1 0 15,1-2 18,-2-1 18,0-3 20,0 2 17,-1-2 15,2-2 16,-2 0 14,1 0 13</inkml:trace>
  <inkml:trace contextRef="#ctx0" brushRef="#br0" timeOffset="112993.4628">3069 7946 21,'0'-3'40,"-2"0"10,0 1 10,-1 0 12,0 2 11,-1 0 12,-1 2 13,0-1 14,0 0 16,0-1 15,0 2-17,-1-1-49,-1-1-30,0 2-21,1 0-12,-2 0-6,-1 0-3,1 1 1,-1 0-1,0 1 0,-1 0-1,1 1 1,-1-1-1,-1 2 2,2 0-1,-2 1 1,0 0-3,1 1-1,-2-1 0,2 2-3,-1 0-1,0 0-3,1 1-1,1 1-2,-2 0 0,2 0 1,0 1-1,1 1 0,-1-1-1,2 2-2,0 0-1,1 1-2,0-1 0,1 1-2,0-1-1,1 2 1,1-1 1,1 0 1,0 1 2,1-1 1,1-1-1,0 1 1,0-2 0,2 1 1,0-1 1,0 0 0,2 1 1,0-3 1,2 0 1,0 0-1,1-1 1,1-1 1,0 1 1,2-2-2,-1 1 1,2-2 2,1-1 1,0 1 2,1-2 2,1-2 3,0 1 2,1-1 1,0-2 3,2 0 2,0-2 1,0 0 0,1-2 2,0-1 1,1-1 1,0 0 1,-1-3 1,1 1 0,-1 0 1,0-4 0,0 2 1,-2-2-1,1 0 2,-2 0 3,0-2 1,-3 1 0,0-1 3,0-1 4,-1 0 3,-3-1 3,2 0 3,-3-2 6,-1 1 3,-1-2 3,1-2 2,-3 0 2,-1 1 3,-1-3 1,-1 0 3,-1 1 2,-1-1 0,-2 0 1,-2-1 0,-1 3-5,-1-2-3,-3 2-2,1 0-2,-2 3-8,-2 1-5,-1 1-3,-2 0-9,-1 2-5,-2 1-9,-1 2-10,0 1-10,-2 3-16,-1 0-13,-1 1-20,0 3-15,1 2-18,-2 1-16,1 2-17,0 1-19,1 2-16,2 2-24,0 2-28,2 3-28,3-1-21,-1 5-30,4-1-23,1 4 5,2 2 19,0 1 32,3 2 33,0 2 33,2 2 28,1 0 27,0 2 23,3 4 21,0 0 18,2 3 15</inkml:trace>
  <inkml:trace contextRef="#ctx0" brushRef="#br0" timeOffset="114946.5745">823 15656 12,'-3'5'24,"0"0"5,0-1 5,1 2 5,0-2 5,0 3 7,0-3 7,-2 2 8,2-1 8,0 1-3,0-1-16,-1 1-7,1-1-4,0 0-2,0 1 0,0-1 2,-1-1 2,1 1 3,0 0 3,0-1 2,-2 2 2,2-2 2,0 1 3,0-2 1,0 1 2,-1-1 0,1 1 1,0-3 1,0 2 2,-1 0 1,1-2 3,0 2 0,0-2 1,-1 1 1,2-1-3,-1 1 1,1-2-2,0 0-5,0 1-6,1 0-5,0-1-7,0 0-5,0 0-7,0 0-8,0 0-6,-1-1-4,1 1-7,0-1-2,0-1-3,1 1 0,-1-1-1,2-2 0,-1 0-1,2 0 5,0-2 2,0 0 6,0-1 3,0-3 5,2 2 2,-1-1 3,1-3 4,2 2 2,-1-2-1,1 0 2,0 0-2,2-1 2,-1 1-1,4-6-2,3-4-5,1 0-3,1 0-2,-1 0 0,1 3 0,-1-1-2,1 4 0,-3 0-1,1 1-1,0 2-1,-1 1 1,-1 0-3,-1 2 2,-1 0-3,-1 1-2,0 1-8,-1 2-14,-1-2-13,-1 1-13,1 2-15,-2 0-15,-1 1-13,0 1-14,-1-1-13,1 1-11,-1 1-15,-1 1-15,0-1-14,-1 1-13,1 0-4,-3 1 2,2 1-15,-1 0-18,-1-1 0,0 0 10,0 0 20,-3 3 24,0 1 22,-2-3 21,-1 0 20,-2 2 18,-1-3 15,-1 0 13,-3 0 11</inkml:trace>
  <inkml:trace contextRef="#ctx0" brushRef="#br0" timeOffset="115235.5911">868 15309 2,'-11'-4'30,"1"2"8,1-1 8,-1 0 10,1 0 11,0 0 11,0 2 14,1-2 17,2 2 18,-1-1 15,0 1 13,2 0-11,1 1-30,-1-3-16,1 3-9,1 0-4,0 0-5,1 0-4,0 0-6,0 0-5,1 0-5,1 3-6,1-2-6,1 3-8,0 0-11,2 1-7,0 2-7,2 1-5,0 1-2,0 0-2,3 2 2,-2 0 2,1 1 4,5 5 1,1 3 6,2 3 0,-1-1 2,0-1 2,-1 0 3,0-1 2,-2-1 1,-1 0 2,1-2 0,-2 0 1,-1 0 0,0 0-1,-2-1 1,1 0-5,-1 0-1,-1-1-2,0 0-2,-2 0-1,0-1-2,0-1-2,-1 0 0,-1 0 1,0 1-1,-1-3-1,2 0 1,-2 0-2,0-1 0,-1 1-3,0-2 1,0 0-5,-1 0-5,1-1-10,-3 1-12,2-1-12,-2-1-14,1-2-13,-1 2-13,0-1-21,1-2-23,0 0-24,0-1-20,2-1-16,0-2-7,0 0-13,0 0-10,0 0-3,5-3 1,1 0 19,0-2 22,1 2 24,1-2 22,-1-2 22,1 2 19,1-2 17,0 0 15,1 0 10,1-1 8</inkml:trace>
  <inkml:trace contextRef="#ctx0" brushRef="#br0" timeOffset="115893.6287">1663 15283 27,'5'-1'46,"-2"1"12,0 0 15,-1-3 14,-2 3 15,2 3 17,-1 0 20,-1-3 22,0 0 29,0 0 35,0 0-5,-1 1-41,-1 0-34,2-1-26,-2 1-15,-1-1-3,0 0-1,0 0 6,-2 0 7,0 0 8,-2-1 3,0 1 5,0-1-4,0 1-5,-3-2-6,1 1-8,0 1-3,-3-1-6,2 1 0,0-3-5,-2 3 0,0 0 0,0 0 1,0-2-3,1 1 2,-1 1 0,1 0-3,0 0-1,0 0-3,1 0-4,1 1 0,0 1-6,2-2-2,-1 0-1,2 3-7,-1-2-8,2 0-7,1 1-2,-1-1-12,1 2-3,1-2-9,1 2-5,-2 0-10,1 1-9,1-1-2,0 1-3,0 1-5,0 1-4,1 0-2,-1 1-1,1 1 1,1 1 0,0 1-3,0 1 1,0 1 0,1 0 0,1 1 4,-1 0 1,1 1-1,-1 0 3,1 1-2,-1-1 0,1 1-1,0 0-1,-1-1-2,2 1-1,-1 1-1,-1-1-3,1 1 1,-1 0-2,1 0-2,-1-1 2,0 0-4,0 1-2,0-1 3,-1-1-1,0 1 9,0-1 2,0 0 6,0-1 1,-1 0 5,0 1 4,0 0 2,1-2 7,-1-1 1,-1 0 4,1 1 4,-1-2 4,1 0 3,0-1-3,-1 1-1,0-3 0,0 1-3,1-1-1,0 0-2,0-2-3,0 0 1,1-1-2,-1 0-3,0-3-1,0 4 1,1-4-3,0-1-3,0 0-2,0 0-2,0 0-5,0 0-4,0 0 1,0 2-3,0-2-2,0 0-2,0 0 1,2 2 1,0-2-4,1 1 3,2 0-1,-1-1 3,2 1 2,1 0 2,0 1-1,3-1 5,0 0 2,0 1 2,2-2 2,-1 1 0,0 0 0,1-1 0,-1 1 0,1-1 0,-1 0-4,-1 0 2,1 0 0,0 0-2,-2 0 0,2 0-2,-1 0 2,-2 0-2,2 0-2,-1 0 2,-1 0-2,0 0-1,0 0 1,0 0-2,-2 1 4,0 0-2,1-1 2,-2 1-4,1 0 5,-2-1-1,0 2-2,0-2 4,-1 1 0,1-1 0,-2 1 1,1 0-1,-3-1-2,2 0-13,-1 2-15,-1-2-23,0 0-18,2 0-25,-2 0-28,0 0-23,1 2-22,0-1-21,0 0-19,0 1-32,0 0-32,0-1-26,-1-1-21,0 0-8,0 0-1,0 0 34,3 3 40,-3-3 41,0 0 37,0 0 32,0 0 29,0 0 24,0 0 20,0 0 20,0 0 15</inkml:trace>
  <inkml:trace contextRef="#ctx0" brushRef="#br0" timeOffset="116527.665">1854 15457 11,'-1'-2'32,"-1"2"7,2 0 9,-3 0 7,1 2 10,-1-1 9,1 0 10,-1 2 12,-1-2 14,1 2 3,0-1-6,-1 0-15,1 0-21,-1 1-15,0-1-12,1 1-3,-2 0-3,1 1 0,1-1-1,-1 0 0,0 0-1,1 1-1,0 0-3,0-1-4,0 0-4,0 0-4,1 2-3,0-2-4,-1 2-1,2-1 0,-1 0-4,1 2 0,-1-1 0,1 0-1,0 0-2,0 2 0,1-2-1,0 2 0,1-2-4,0 2 0,0 1-1,1-2-3,0 2 0,0-2-1,1 0-2,1 3-1,1-2 0,-1-1-1,1 2-1,1-2-2,1 1 1,1-1 0,-1-1 1,0 1-1,2 0 2,0-2 0,0 1 2,0-2 1,0-1 2,1 0 1,0 1 1,0-2 2,0 0 1,0-1 2,2 0 2,-2-1 1,1 0 1,0-2 1,-1 1 1,-1-3 0,2 2 2,-2-1 1,0-1 0,1 0 1,-2 0 4,-1-2 1,1 0 4,-1 0 1,0 1 2,-1-2 2,-1 0 3,-1 1 1,0-1 1,0 1 2,-2-2 0,0 1 2,-1 1 2,0 0 0,-2-1-1,1 1 1,-2 0-1,0 0-1,-3 0 1,1-1-3,-1 2-2,-1-1 0,0 0-2,-3 2-2,2-1-2,-2 0-1,0 1-3,-2 1-4,2 0-1,-1 0-6,-1 2-1,2 0-3,0 0-4,-1 2-2,1 0-1,1 0-1,1 2-1,-1-2-1,1 2-2,1 0-4,1 0-3,1 1-9,-2 0-6,3 0-9,0 0-8,0 1-11,2 1-9,0 0-14,1-1-16,1 1-17,0 0-12,2 0-11,0 2-9,2 0-24,2 0-24,0 0 5,0 1 16,2-1 21,2 3 20,-1-1 20,0 0 18,2 2 17,-1-2 14,1 0 14,0 1 10</inkml:trace>
  <inkml:trace contextRef="#ctx0" brushRef="#br0" timeOffset="116802.6807">2503 15524 31,'0'0'48,"0"0"11,0 0 14,0 2 14,0 1 14,0 1 17,-2 0 16,1 0 19,-1 3 22,1-3 23,-1 3-18,1 0-59,-1 1-41,1 0-29,-1 1-16,1 2-8,0-1-4,-1 3-3,2-2-1,-1 1-1,0 1 1,1-1 0,0 1-2,0-2-2,0 0-3,0 0-1,1-1-4,0-1-4,0 1-3,1-2-5,-1 1-4,1-1-7,1-2-14,0 2-17,0-3-16,0 2-15,2-1-11,-1 0-13,1-1-15,-1-1-15,1 0-16,-1 1-13,2-1 7,-1-1 13,0-2 17,-1 0 17,1 1 19,0-2 16,1 0 15,0 0 12,0-2 9,0 0 8</inkml:trace>
  <inkml:trace contextRef="#ctx0" brushRef="#br0" timeOffset="117205.7038">2835 15570 31,'0'0'45,"0"0"12,0 0 12,0 0 11,0 0 11,0 0 13,1-1 14,0-1 14,-1 1 16,3 0 17,-2-1-24,1 1-58,-1 1-40,2-3-25,-1 3-14,1-1-7,0 0-1,0 0 1,2 0 2,0 0 2,2-1 2,0 0 0,-1 2 2,2-2 1,0 1 0,0-1 3,-1 1 0,0 0 1,2-1 1,-2 1 0,0 1 1,0-1 1,0 1 1,-2 0 1,-1 0 3,1 1 3,-2-1 3,0 1 4,-1-1 3,-1 2 4,1 0 3,-1 0 1,-1 1 2,2-1 2,-2 1 2,0 1 1,0 2 2,-2-1 2,2 0 0,-1 2 0,-1-1-3,2 1-3,-2 1-2,1 0-3,1-1-2,-1 0-4,0 1-3,0-1 0,1 1-6,0-1-2,1 1-5,1-1-7,-1 1-2,1 0-6,1-1-2,0 0-3,1 0-3,1 1 0,-1-2-2,1 2 1,1-2-1,2 0 0,-1-1 0,0 1 1,0 0-1,2-3 0,-1 1-4,0 0-5,1-1-7,1 0-6,0-2-9,-1 0-8,2 0-19,-2-1-23,2 0-23,0-1-21,-1 0-26,-1-2-25,1 0-15,-1-1-5,-1 1 12,0-2 21,-1 1 21,0-1 22,-1 0 20,-1-2 18,1 1 18,0-1 16,-2 0 14,1-1 11</inkml:trace>
  <inkml:trace contextRef="#ctx0" brushRef="#br0" timeOffset="117536.7227">3344 15537 33,'2'-1'48,"-2"1"14,0 0 13,0 0 14,0 0 14,0 0 15,0 0 15,0 0 18,0 0 18,0 0 2,0 0-13,0 0-36,1 1-56,1 0-34,-1 1-22,1-1-11,1 1-8,0-1 1,1 0 1,0 2 1,1-1 1,1 2 1,0-2 2,1 0 0,1 2-2,-1-4 0,0 3 0,2-1-2,-1 0 1,0 0-1,1 0 0,-1-1 0,0 0 1,-1 1 0,2 0 1,-2-2 0,1 3-1,-2-2 0,2 1 0,-2 0 2,0-1-2,0 2 1,-1 0 0,0 0 0,1 1 1,-1 0-1,-1 0 0,1 1-1,-2 1 1,0-1 0,0 3-1,-1-1 1,1 0 4,-2 0 0,1 2 4,-1 0 2,-1-1 2,0 2 2,0 0 3,0-1 0,0-1 3,0 2 1,0-1 0,0-1 1,0 0 1,0 1-1,0-2-1,0 0-3,1 0-3,1-2-1,-1 2-3,1-1-2,1-1-1,-1 0-4,1 0 0,1-1-3,0 0-3,1 1-6,0-2-7,0 0-13,0 0-18,1-1-15,0 0-13,1 0-12,0-1-8,-1 0-20,2 1-20,0-1-3,0 1 6,-2-2 12,2 0 14,0 0 16,-1 0 13,0 0 16,0-2 13,0 1 11,0-1 9</inkml:trace>
  <inkml:trace contextRef="#ctx0" brushRef="#br0" timeOffset="117862.7413">4057 15604 2,'-1'-1'21,"1"1"5,0 0 4,-4 0 5,3 1 5,-1 0 6,0 2 8,1 0 7,-1-1 11,-1 2-3,2-1-8,-1 2-8,-1 0-8,1 1-4,1-1 0,-1 2-1,1-1 2,-1 2 0,1-1 2,-1 0-2,1 0-3,-1 0-3,1 1-4,1-1-3,0 0-2,0-1-3,0 1-3,1 0-2,2-1-2,-2 0-2,0 1-4,2 0-1,0-2-2,0 1-1,0 0 0,2-1 0,-1 2 0,1-3 0,2 2 0,0-1-1,0 0-1,0 0-1,2-1-2,-1 0-1,0-1-2,1-2-7,0 1-8,0 0-8,0-2-6,1 0-8,-2 0-7,1 0-9,1-1-5,-1-1-12,0 1-10,0 0-15,-1-1-12,0 0 0,1-1 9,-1 2 12,-1-1 11,1-1 12,0 0 10,1 0 9,-1 1 8,1-2 7,0 0 7</inkml:trace>
  <inkml:trace contextRef="#ctx0" brushRef="#br0" timeOffset="118251.7636">4618 15587 3,'0'0'31,"0"3"6,-2 1 8,1-2 7,-1 3 8,-1-1 6,1 2 9,-1-1 9,0 1 9,-2-1 10,2 1-9,-2-1-25,1 1-21,-1 0-19,1 0-10,0 1-5,-2 0 0,2 0 1,1-1 1,-1 2 1,1-1 1,0 1 1,1-2-1,0 2 1,0-1-1,1-1-3,1-1-2,0 1-3,0-3-4,2 1-1,-1 0-1,2-1-2,0-2-2,0 1 0,2-1 0,-1 1-1,3-1 0,-1-1-2,1 0 2,2-1 0,0 0 1,1 0 0,0 1 3,3-1 1,-2 1 2,1-2 2,2 1 2,-1 1 3,2 0 3,-2 0 2,1 0 5,0 1 3,-1 1 4,0 0 4,-1 0 3,0 1 4,-2-1 4,0 3 2,-1-2 3,-2 2 4,1-1 1,-2 1 3,0 2 2,-2-2 1,0 3-1,-1-1 0,-1 0-4,0 1-2,-2 1-4,-1-2-4,0 2-4,-2 1-5,-1 0-7,-1-2-8,-2 0-21,0 0-26,-1 0-31,-1-1-33,-2 0-29,1-4-26,-2 2-28,-1-4-26,-1 2-12,-1-3-4,1-1 15,-1-1 19,1-2 24,-2 0 21,2-2 26,-1 0 20,1-2 21,2 1 16,1-1 13,1-4 14</inkml:trace>
  <inkml:trace contextRef="#ctx0" brushRef="#br0" timeOffset="118417.7731">4563 15665 2,'2'-13'40,"-1"2"15,1 2 15,-2 0 17,2 2 17,-1 2 19,0 1 20,1 0 25,-1 1 27,1 1 30,0 0 37,0 1-19,1 0-71,0-2-53,1 3-37,0 0-23,2-1-11,-1 1-5,2 1-1,-1-1-1,2 2 0,1-1-3,-1 0-4,1 0-9,1 1-14,-1-1-19,1 1-17,1 0-19,-2-1-20,1-1-36,1 1-37,-2-2-43,0 0-35,0-1-20,0 0-6,-1-2 15,0 0 22,1 1 27,-2-3 27,-1 1 26,-1-2 21,1-1 20,0 1 18,-1-1 16,-1-2 14</inkml:trace>
  <inkml:trace contextRef="#ctx0" brushRef="#br0" timeOffset="118855.7981">4870 15392 1,'4'-12'39,"-2"2"16,0 2 14,0 1 19,-1 1 18,0 2 21,0 0 22,0 3 28,-1 1 29,1-3 35,-1 3 41,0 0-14,0 0-68,0 0-48,0 0-34,0 0-26,0 0-12,1 0-9,1 0-5,1 0-3,0 0-5,0 0-3,3 0-4,0 0-5,0 1-7,2 1-5,1-1-9,2-1-4,0 1-8,2 1-2,0-2-1,0 1-2,2-1-3,-1 1 0,1 0-1,-1-1-2,1 0-1,-2 0 0,1 1-1,-1 0 0,0-1 0,-2 1 0,-1-1 0,0 1 3,-2 0 1,0 1 1,-2-1 4,1 1 8,-3 0 4,0 0 6,-1 0 8,-1 1 7,-1 1 5,1 1 5,-1-1 5,-1 3 0,-1-1 6,0 2 6,0-1 1,-1 2 2,0 1 1,-1 1-3,0 0-4,0 2-8,0-1-5,-1 1-9,1 0-7,0 0-6,1 1-3,0 0-7,0-2-7,1 2-7,1 0-7,0 0-7,1 0-7,0 0-5,1 0-2,1 0-3,1 1 1,0-1 1,3 1 4,-1-1 1,0 0 2,1 0 0,1-2 3,0 2 6,0-1 1,0-1 3,1-2 4,0 1 4,0 0 3,1-2 1,-1 0-2,0-1-1,1 2-2,-2-2 1,1 0-1,-1 0-1,0-1 1,0 1-2,-2-3 0,1 2 4,0 0 0,-2 0 3,-1-2 0,0 0 6,-1 1 9,-1-1 5,1 1 5,-2-1 7,0 0 5,-1 1 2,0 0 3,-1-1 0,0 1 2,-1 0 0,0-1-1,-1 1-1,0-2-5,-1 1-8,1-1-7,-1 1-9,-1-1-17,1 0-17,0 0-18,0-2-27,0 1-29,-1 0-25,1 0-26,-1-1-29,1-1-23,0 2-34,0-2-32,-1 0-26,1 1-19,-1-2-7,0 1 1,0-1-21,1 1-21,-1 1 26,0-1 41,-1 2 42,-1-1 40,0 1 34,0-1 32,-2 3 27,-3-1 25,0 0 19,-2 2 15,-1 0 12</inkml:trace>
  <inkml:trace contextRef="#ctx0" brushRef="#br0" timeOffset="119544.8375">696 17152 10,'-4'3'31,"-1"-2"9,0 1 9,1-1 11,0 1 13,0-1 13,0-1 18,1 1 17,0 0 23,1-1 25,-1 0-5,0 0-29,1 0-17,0 0-9,1 0-6,-1-1-3,1 0-7,0 1-3,0-1-6,1 0-4,0 0-5,0-1-5,0 0-7,1-1-7,1 0-5,-1-1-8,1-1-3,1 0-6,2-2-2,-1 1-3,0-2-1,1 0-3,1-2-2,1 2-5,1-1-1,0-3-4,0 2-4,2-2-3,-1 1-3,0 0-3,2-1-5,-1 0-6,-1 0-11,2 2-10,-1-1-13,-1 1-14,2-2-13,-2 3-14,0 0-24,0-1-32,0 2-20,-2-1-14,-2 2-26,0-2-26,-2 4 7,0-3 21,1 2 26,-4-1 25,0 1 23,0 0 22,-2-1 19,-1 2 16,0-1 16,-1 2 15</inkml:trace>
  <inkml:trace contextRef="#ctx0" brushRef="#br0" timeOffset="119733.8484">783 16794 10,'-3'4'39,"0"-1"13,-1 1 14,2-1 14,0 2 16,0 0 15,-1 0 18,2 0 18,0 2 22,0-2 24,1 3-3,1-1-27,1 2-34,0-1-41,0 3-26,0-1-14,1 0-8,1 2-1,0 0-3,0 2 2,-1-2-1,2 1-1,-1 0 0,1 0 0,0 0-4,0 1-2,0 0-7,0-2-6,0 1-6,0 0-5,1 0-6,0 0-6,-1 1-5,0-2-6,0 2-7,0-2-8,4 5-8,0 0-11,0 2-15,1-2-21,-2-3-18,0-1-16,-1-3-16,1-3-12,-1 0-18,-1-4-16,1-1 7,0-2 16,-1-2 19,0 1 20,0-4 18,0-1 18,0-1 17,0-1 15,0-1 11,-2-1 11</inkml:trace>
  <inkml:trace contextRef="#ctx0" brushRef="#br0" timeOffset="120056.8668">1120 16721 15,'0'-5'37,"-1"-1"12,-1 1 11,1 2 11,-1 0 13,1 1 13,1 2 13,-2-2 14,0 1 17,0 0 19,0-1-12,1 1-35,-1-2-29,1 3-25,-1-1-13,1-1-10,-1 1-4,1-1-2,0 1 0,0-2 0,0 2 0,0-1 0,0 1 1,0-2-3,0 0-2,0 0-4,0 0-4,0 0-5,0-1-6,1 0-3,-1 0-2,0-1-2,0 2 0,1-1 0,0 0-2,-1 1 1,1 0 1,0-1-1,0 1 1,0 1 1,0 2 2,0-3 1,0 3 3,0 0 4,0 0 1,0 0 2,0 0 2,0 0 1,0 0 3,0 0 2,0 0 1,2 1 2,0 1 0,-1-2 2,1 2 0,1 1 2,-1 1 1,1 1 1,0-2 1,0 4 2,0 0 1,2 1 3,-2 1 0,0 1 2,0 0 1,0 1-1,-1 1 0,0 0 0,-1 1-3,1-2-1,-2 0-3,1 1-4,0 0-7,0-2-3,-1 0-15,0 1-15,0-3-17,0 0-16,0 1-27,0-2-27,1 1-29,1-2-27,-1 1-21,1 0-18,1-2-26,0 1-24,1-2 8,1 2 22,1-1 28,0-1 27,0 1 26,1 0 24,1-1 21,0 2 19,1 0 16,0-1 14</inkml:trace>
  <inkml:trace contextRef="#ctx0" brushRef="#br0" timeOffset="120607.8984">1725 16939 1,'3'-1'39,"-1"0"14,1 0 16,-3 1 16,0 0 17,0 0 18,0 0 21,0 0 23,0 0 27,0 0 30,0 0 38,-3 1-18,1-1-68,0 0-45,0 0-32,-1 0-16,0 1-10,-2-1 1,1 0 1,0 0 4,-1 1 5,0-1 2,-1 0 0,-1 0-2,1 0-4,-1-1 0,0 0-5,-2 1 1,2-1-4,-1 0 1,-1 0 0,0 1 1,0-1 2,1 0 3,-2 0 4,2 1 3,0-1 7,0 1 2,-1 0 5,2 0 4,0 0 2,-1 1 3,1-1-3,0 1-5,1 0-7,0 0-6,1-1-9,-1 1-9,0 1-10,2-1-7,0 0-11,0 1-3,0-2-7,1 3-9,0-2-4,0 2-7,1-2-7,0 2-2,1 0-7,-1 0-2,1 0-4,0 2 1,0-1-1,1 1-3,-1 2 5,1-1-4,0 2-3,0 0 0,1 1 3,-1 1 2,1 0 0,1 2 0,-1-1 2,1 1 1,-1 1 1,1 0-2,2 1 1,-2 1-5,0-1-2,0 1 0,1 1-1,0-1-1,-1 1-2,1 0-1,-1 1 0,0-1-3,-1 1 1,1-1-4,-1 0 3,1 0-3,-1-1 7,2 0 4,-2 0 1,0-1 5,0-2 1,0 1 7,0-2 1,0 1 2,0-3 2,-1 0-1,1-1 3,0-2 6,0 1-1,-1-2 1,1 0-6,0-3 0,0 1-2,-1-1-2,0-2 0,1 2 0,0-1-2,1 1 0,0-2 0,0 0 0,1 2-2,1-2-2,2 0 2,-1 1 3,0 1 1,1-2 0,0 0-2,1 0 0,0 0 0,0 0-4,-1 0 2,3 0-1,-2 0-5,0 0 1,0 0-8,2 0-13,-3 0-17,2 0-18,-1 0-20,1 0-22,-1-2-22,0 1-18,0 1-19,-1-2-17,2 2-12,-1-2-31,-1-1-29,1-2-27,0 0-20,-1 0-16,0-2-6,0 1 27,0-2 39,1 0 38,-1-2 37,-1-1 32,1 1 27,0-2 24,1 0 21,0 0 18,0-2 18</inkml:trace>
  <inkml:trace contextRef="#ctx0" brushRef="#br0" timeOffset="120921.9163">1929 17127 2,'6'-11'39,"-1"1"14,-1 2 15,-1 1 15,-1 2 17,0 0 17,-1 3 19,0 0 23,-1 2 24,0 0 31,0 0 37,0 0-18,-1-3-69,1 3-47,-3 0-33,0 3-17,0-3-12,-1 2-5,0-1-4,-1 1-1,-1 2-3,0 0-1,0 0-4,0 1-8,0 0-12,-2 2-6,3-1-9,-1 0-4,0 1-4,0 0-2,-1 0 1,2 1-1,-1-2 0,2 2 1,0-3-1,1 1 0,1-2 0,-1 1 1,1-2-2,1 0 0,1-3-1,0 0 1,1 1-2,0 1-1,1-2 1,2 0 0,-1 0 0,2 0 2,0 0 0,1-2 1,1 1 1,1 0 4,1-1 2,0 0 2,3 1 1,-1-2 5,0 1 1,2 0 2,0 0 2,1 0-1,-1 1 0,2 0 3,-3 1-1,2 0 2,-2 0 3,0 1 3,1 2 2,-2-1 3,1 0 5,-2 3 3,-1-2 4,0 3 5,-1-2 5,0 2 6,-2 1 1,0-1 4,0 0 3,-1 2-2,-1 1 0,-1-1-2,-1 1-3,-1-1-5,0 0-4,-1 2-7,0-2-8,-2-1-11,1 3-13,-1-3-19,-1 0-20,-2-1-25,1 1-29,-2-3-38,-1-1-43,0-1-36,-2 0-29,0-4-43,-1 2-37,0-4 6,-3-1 23,2 0 34,-3-2 35,1-1 33,-2-2 32,2 1 29,0-1 24,-1-2 23,2 2 19,0-1 15</inkml:trace>
  <inkml:trace contextRef="#ctx0" brushRef="#br0" timeOffset="121079.9254">1901 17108 3,'1'-7'41,"1"1"15,-1 1 17,1 0 18,-1 1 19,0 2 19,1 0 21,-1-1 25,0 3 27,2-2 31,-1 1 37,0 0-23,1 1-76,1-1-54,1 1-44,-1 0-23,0 0-16,2 1-6,-1-1-2,1 1-2,1 1 2,0-1-2,0-1-1,1 3 0,1-1-3,0-2-5,0 2-6,1-1-12,-1 1-13,0-1-15,2 0-16,-1-1-27,0 2-33,1-1-41,0-1-39,0 0-34,1 0-22,-1-1 7,0 0 19,2 0 25,-1 1 27,0-2 24,-1 0 24,1-1 22,1 1 19,-1-1 17,1-2 16</inkml:trace>
  <inkml:trace contextRef="#ctx0" brushRef="#br0" timeOffset="121468.9476">2374 16943 30,'4'-8'47,"2"2"12,-3 1 15,-1 0 14,0 1 16,-1 4 16,-1 0 20,0 0 23,0 0 26,0 0 31,0 0-11,0 0-53,0 0-37,0 0-30,-2 0-17,0 0-10,-1 2-4,-1 0-2,1 1 0,0-1 0,0 3-1,-1-2-5,0 2-6,1 1-8,-1 0-6,-1 1-8,2 1-5,-1 1-6,0 1-2,1-1 0,0 3-2,1-3-2,0 1 0,0 0-1,1 2-1,-1-2 1,2 0 0,-1-1-3,1-1 0,0 1 1,0 0 1,1-1-2,-1-1-1,2 0-1,-1-1-2,1-1-1,0 2-2,1-3-1,1 0-1,0 0-1,1-2 1,2 0 0,0 1 1,0-2 0,1 0 0,1-1 1,-1-2 0,1 1 2,1-2 0,-1 0 3,1-1 1,-1-1 0,2-1 1,-2-1 1,-1-1 1,2-2-1,-1 1 0,-1-1 2,2-1-1,-2 0 0,-1 0 0,0-1-2,0 2 0,-1 0 0,-1 0 0,-1-1 0,0 3 0,-1 1 0,-1 1 1,0 0 1,0 1 4,0 3 2,-1-1 5,0 1 9,-1 2 7,0 0 9,0 0 8,0 0 6,0 0 1,1 2 4,-1 2 1,0 0 1,0 1 0,0 2 1,0-1 1,0 2-2,0 0-2,0 2-9,0 1-5,1 0-10,0 0-7,0 1-5,0 1-6,0 0 2,1 0-3,-1-1-1,2 0-1,-1 1-2,0-1-5,0-1-2,1 1-4,-1-2-6,0 0-6,2-1-11,-2-1-14,1 0-19,0-2-18,0 1-22,0-2-13,0-2-14,1 1-22,-1-1-25,3-1-27,-2-1-24,2-2-28,-1-1-22,0-1 0,0-1 11,1 0 30,-1-3 32,-1 0 32,1-2 28,-1 0 24,1-1 22,-1 0 19,2-1 17,-1 0 15</inkml:trace>
  <inkml:trace contextRef="#ctx0" brushRef="#br0" timeOffset="121891.9718">2813 16995 30,'4'-5'41,"-1"2"11,-1-1 10,-1 1 11,1 1 11,-1 1 13,-1 1 15,0 0 17,0 0 18,1-2 18,-1 2-15,0 0-39,0 0-25,0 0-15,0 0-5,0 0 1,0 0 0,0 0 2,0 0 0,0 0 2,0 0-2,0 0-3,0 0-5,0 0-7,2 2-7,-1-1-7,1 1-10,0 0-9,1 1-6,1-1-7,1 1-2,-1 1-3,1-1-2,0 2 0,0-3 0,2 2 1,-1 0-1,0 0 1,1-1-1,-1-1 0,2 0 0,-1-1 0,-1 1 0,1-1 1,1 0 0,-2 0-1,1-1 1,0 0 1,-1 0 0,2 0-2,-2-1 2,0 0-1,0 1 0,1 0 1,-1 0 0,-1 1-1,0 0 1,0-1 1,0 2-1,2 0 2,-3-2-1,1 3 2,-1 1 0,0-1 0,-1 2 2,1-2-1,1 1-1,-2 1 1,-1 0-2,0 1 0,0 0-1,1-1 0,-2 2-1,1-1-2,-1 0-1,1 1 0,-2-1-1,2 0-1,-1 0-2,0 0 1,0-1-3,1-2-2,-1 2-1,2-1-3,-1-1-2,0-1-2,1 0 1,1 1 0,0-1 0,0-1-1,1 1 1,1 0 1,0-2-1,0 2 1,0-1 3,1 0 3,1 1 1,0 0 5,-1 0 2,1 1 0,0-1 2,-1 3-1,-1-2 4,1 3 3,0-2 4,-1 3 3,-1-1 5,0 2 5,-1 1 4,1 1 4,-2-1 3,1 1 5,-1 2 3,-1 0 1,0 0 3,-1 0 1,1 1-2,-1-1-1,0 2-4,0-2-3,0 0-4,-1 0-5,0-2-5,0 2-5,0-2-12,0-1-18,0-1-20,0-1-20,0 1-31,0-4-32,0 1-39,0 0-39,0-5-53,0 0-44,0 0 2,0 0 23,0 0 29,0 0 29,3-2 33,-1-1 28,1-2 27,-1-1 23,0-1 22,2-2 17,-1-2 16</inkml:trace>
  <inkml:trace contextRef="#ctx0" brushRef="#br0" timeOffset="122177.9882">3435 17094 32,'1'-1'46,"-1"1"11,0 0 12,0 0 11,3 1 14,0-1 14,1 0 15,-1 1 15,1 0 18,0-1 17,0 0-23,1 0-61,1 0-37,0 0-27,1 0-15,0 0-6,0-1-4,2 1-2,-1 0-2,1 0 1,0 0-2,0 0 0,1 0 0,0-1 0,0 1-1,0 0 1,-1 1-1,1 0 0,-2 1 1,0 0 0,0 1 2,-1 0 1,-1 2 2,-1-1 3,0 1 3,0 2 4,0-1 3,-2 1 2,-1 0 3,-1 0 4,1 2 2,-1-1 1,-1 2 3,-1-2 1,-1 1 0,1 0 1,-1 1-3,1 0-1,-1-1-1,-1 1-4,1 0-2,0-1-4,-1-1-2,2 2-3,0-2-3,-1 0-3,1 2-1,0-3-3,0 1 0,1-1-3,1 2-1,0-2-3,2-1-4,-1 1-4,1-2-5,2 0-5,0 1-13,1-3-16,1 1-23,0-1-21,2-2-26,-1 1-25,1-2-9,0-1-2,2 0 11,-1-2 14,0-1 16,2 1 17,-2-2 15,1 0 14,0 0 14,-1 0 14,1-1 11</inkml:trace>
  <inkml:trace contextRef="#ctx0" brushRef="#br0" timeOffset="122313.9959">4145 17244 6,'6'-3'24,"-2"-2"5,0 1 4,1-1 5,-1 1 3,-1-1 4,1-1 1,-1 1 2,-1-2-7,-1 2-9,1-2-24,-1 2-30,1-2-16,0 0-8,-1 1-2,2-1 1,-1 2 3,0-1 5,0 1 5,1 1 4,2 0 5</inkml:trace>
  <inkml:trace contextRef="#ctx0" brushRef="#br0" timeOffset="122473.005">4279 17149 10,'2'6'31,"-1"1"7,0 0 8,0 1 9,0-1 8,0 1 11,0-1 11,-1 1 13,2 0 9,-1 1 10,1-1-9,-1 1-22,2-2-18,-1 3-16,0-3-9,0 1-9,1 1-4,0-1-5,0 1-3,1-2-3,0 1-4,-1-1-4,2 1-9,-1-1-13,1-1-14,-1 0-16,1-2-20,-1 1-21,-1-1-22,0 0-18,2-3-2,-1 2 7,-1-2 10,0 1 11,-3-2 11,5 2 12,-2-2 11,2 0 12,0 0 11,0 0 8</inkml:trace>
  <inkml:trace contextRef="#ctx0" brushRef="#br0" timeOffset="122902.0296">4683 17159 28,'3'-2'43,"-2"0"11,1 1 11,-2 1 12,0 0 12,0 0 13,0 0 14,0 0 16,0 0 18,-2 1-2,0 0-16,0 1-25,-1-1-37,0 2-22,-1-1-17,0 0-8,-1 1-2,-1 1-2,0 1 1,0-2 1,-1 2 2,1 1 1,-2 0 1,1 0 0,2 2 0,-1-2-1,0 0 0,-1 2-3,2-1 0,0 0-1,1 1 1,0-1 0,1 2-1,1-2 1,-1 1-2,1-1-2,1 3-1,1-3-2,1 1-1,1 1-2,0-1-2,0 0-1,1-1 0,1 1 0,0-3-3,2 3-1,0-2 1,1-1 0,1-1 2,0 1-1,1-3 1,1 0 2,1 0 1,0-1 1,2-1 1,-1-2 2,3 1 0,-2-2 2,1-3 1,0 0 1,1 0 0,-2-2 2,1 0 0,-1-1 2,-1-2 0,1 2 2,-2-3 1,-1 2 0,1 0 2,-3 0 0,-1 0 1,0 0 1,-1 2 2,-2-2 1,-1 2 2,-2 0 1,0 0 3,-2 2 3,0 0 1,-2 1 0,-1 0 0,-1 1-2,-1 1-3,-1-1-1,1 2-6,-2 1-6,0 0-6,0 1-15,1 1-13,-1 1-18,1 1-17,0 1-21,1-1-20,1 4-28,1-2-30,1 2-27,0 0-17,1-1-26,1 2-21,1-2-8,1 0 2,2 0 21,0-2 28,0 0 28,1 0 26,0-2 25,1-1 21,-1-2 20,2-1 17,0-2 14,-1-1 10</inkml:trace>
  <inkml:trace contextRef="#ctx0" brushRef="#br0" timeOffset="123411.0587">4951 16866 28,'-1'-2'54,"0"1"19,-1 0 20,0 1 22,-1 2 24,3-2 26,0 2 30,-2 0 34,1-1 42,-2 1 48,2 0 2,-2-1-42,3-1-59,0 0-72,0 0-50,0 0-31,0 0-18,0 0-9,3 1-7,-1 0-2,2-1-5,0 2-4,1-2-5,1 0-6,3 0-5,-1 0-2,2 0-4,0 0-2,2 0 0,-1-2 1,2 2 1,-1-1 1,0 0 1,1 1 1,-1 0 1,0 0 0,-1 0 3,1 0 1,0 1 2,-1 0 1,0 1 3,-1 0 2,-1 1 4,0 0 2,1 1 2,-1 1 4,-1 0 3,1 2 4,-2 1 1,1-3 3,-1 4 4,1 0 0,-2 1 2,0 0-1,-1 0 3,1 1 0,-1 0 1,0 3-1,-1-2 1,0 1-3,-1 0-2,0 0-2,0 0-5,0 0-3,-1 0-5,1 1 0,-1-2-4,0 0-5,1 0-4,0 0-5,0 1-6,0-1-3,0-1-2,-1 0-6,2 1-2,1 0-4,-1-2-3,1 1 1,0 0-2,0 0-1,1 1-4,2-2 1,-1 2-4,1-1-1,-1 0 2,2-1-3,0 2 2,0-2 3,1 1 3,-1-1 2,0 2 3,0-2 0,1 0 5,-1-1 5,-1 2 8,1-2 8,-1-1 10,-1 0 2,-1 0 14,1-1 7,-2-1 6,-1 0 4,-1-2 8,-1 1 4,0 1 6,-2-3 2,0 1 5,0 1 2,-3-2-1,0 1-3,0 2-1,-2-2 3,-2 1 2,1 2 3,-2-2 6,0 1-2,-2 0 3,1-1-3,-1 1-2,-1 0-2,0-1-2,1 0-4,-2-1-2,1-1-4,1 1-12,-1 0-17,-1-1-23,1-2-27,0 1-27,1-1-22,-3 1-22,2-2-15,1 1-23,-1-1-20,0 0-18,2 0-20,-2-1-20,2 1-18,0-2-13,0 1-7,1-1-6,0 1-5,2-1-13,-1 0-13,1-1-8,1 1 2,0 0 6,1-1 6,0 1 7,-1-1 4,2 1 2,0 0 4,3 2 25,-3-3 29,1 1 29,2 2 28,-3-1 26,3 1 23,0 0 18,0 0 15,0 0 12,0 0 9</inkml:trace>
  <inkml:trace contextRef="#ctx0" brushRef="#br0" timeOffset="126638.2433">2806 8160 28,'5'-11'44,"-2"1"11,-2 0 12,0 2 13,-2 1 12,0 3 14,0-2 15,0 0 16,-1 1 16,1-3 20,-2-2-23,2 1-56,-1-1-37,0-1-22,-1-1-13,0-1-8,-1 1-3,0-2 0,-1 2 3,-1-1 4,0 1 3,0 0 3,-2 0 2,0 2 3,-1-2 1,0 1 1,-1 0 1,0 0-1,-1 1-1,0-1 1,-1 1-3,0-1-3,-1 2-5,0-1-4,-1 1-3,-1 0-3,-2 0-1,0 2 0,-2-1-1,-1 1-1,-1 0 1,-3 1-3,0 0-1,-3 1 0,2 1-3,-4 0 1,1 1 0,-1 2 1,-1 1-1,0 1 0,1 2-4,-1 1-3,0 1-3,2 2-2,0-1 0,0 5-2,1-1-1,0 1 0,1 2 0,1 1-4,1 0 0,0 0-1,0 1 1,3 0 2,-2 1 2,2-1 4,0 2 1,3-2 1,-1 0 2,1 1 2,0 1 2,1-3 0,1 3 1,-1 1 2,1-2 1,1 3 2,0 1-1,-1 0-4,1 0-2,0 1-2,1 2-1,-1 0 2,2 2 1,-2 0 0,2 2 2,0 0 3,-1 0 3,1 2 0,0 1 2,2 1 0,-2 2 2,2 1 2,0 0 1,-2 2 1,2 0 0,1 3-4,-1-1-3,1 1-2,1 0-5,-1 0-3,2-1-5,1-1-5,0 1-4,0-1-4,1-1 0,1 0 0,0-1 2,2 0 0,0-1-1,0-1-1,0 1-3,2 0-1,-1 1-3,1-1 0,-1 0 1,2 2 2,-1-2 3,-1 2 0,2 0 2,-2 0-2,1 0-2,-1-1-2,1 0 2,-1 0-1,1-1 5,-1 0 0,1 0 3,-1-1 1,1 1 2,-1-2 5,1 1 2,-2-1 3,3 1 1,-2-1 3,1 0 2,0 2 3,0-3 2,0 2 2,0 0 1,0 0 1,0-1 3,1 2 0,-1 0 0,1-1-3,0 3-3,0-2-3,1 0-2,-1-2-2,2 2-2,-1-1-4,1-2 0,0 0-2,0-1-1,2-1-1,-1-2 0,0 2 1,1-2 2,0-1 2,-1-1 1,1 1 4,1-1 2,0-1 1,-1 2 2,1-1 2,-1 1 3,1-1 3,1 1 2,0 0 3,-1 0-1,0 2-1,0-2 0,1 1-2,-1 0-1,1 1-3,-1 0 0,0-2-2,1 0-3,-1 2-2,0-1-2,1-1-2,-1 0-2,1 1 0,-2-2-2,1 0-1,1 1-1,-2-3-1,0 1 1,1 1 2,-1-1 1,1-1 2,-1 0 1,2-1 1,-2 0 3,1 1 0,0-1 2,0 0 1,0 0 0,1-1 1,0 1 2,-1-2 1,1 1-1,0-1 0,1 1-3,-2 0-1,2 0 0,0 0-2,-1 1-1,2-2-2,-1 2 0,0-1 0,-1 2-1,3-2-2,-3 1 0,1-1-2,0 1 0,-1 0-1,0-1-1,0-1 0,0 0-2,0 0 0,-1 0 0,1 0-2,-2-2 0,1 1-1,-1 0 0,1 0-1,-2-1 1,1 0 0,0 1 3,-1 0 1,0-1 2,-1 1 1,0 1 3,1-1 1,-2 0 2,1 1 2,-1-1 2,1 1 1,-1-1 2,1 2 1,-1-3 0,1 2 0,-1 0-2,0 0 1,2-2-2,-1 2-1,0-3 0,1 3-1,-1-2-3,1 1 0,0-1-2,0 2 0,0-2 0,0 2-1,2-3-1,-1 3-1,0-1 0,-1 1-2,1-1 1,0 0-1,-1 1 0,1 0 0,1-2 0,-1 2-1,-1 1-2,1-1 1,0 1-1,-1-1-1,1 1 2,-1 1 0,0-1 2,1 1 3,-1-2-1,0 2 3,0 0 0,0-3 2,0 3 0,-1-3 3,0 1 0,0 0 2,1 1 3,-1-3 0,1 2 1,-1 1 0,1-2-1,-1 2-1,1-2 0,0 1 0,0 1 0,0-1-1,0-1-1,0 1 2,2 1-1,-1-1-1,1-1 0,0 0-1,1 1 0,1-3 1,1 2-1,0 0 0,0-1 0,0 1-2,2 0 0,-1 0 0,0-2-1,2 3-1,-1-3 0,-1 2-2,2-1 2,-2 0-2,2-2 0,-1 2 0,1-1-2,-1 0 2,2 0 2,-2-2 0,1 1 1,0 0 1,0 0 3,1-2 0,-1 1 2,1 1 1,1-1 2,-1 0 1,3-1 1,-2 1 2,2 2-1,-1-3 1,1 1 0,0 2-3,1-3-1,-1 1 1,1 2-2,-2-3-1,3 1-1,-2 2-2,1-3 0,-1 1-2,0-1 0,-1-2-4,2 3 0,-2-1-1,1-2 0,-1 1-2,0-2 0,-1 2-2,0-3 0,1 1-2,-2-1-1,2 0 0,-2-1-2,1-1 0,0 1 0,0-1 1,-1 1-2,1-1 1,1-1-2,-2 0 2,2 0 0,-2-1 0,1 1 1,1 0-1,-1-2 1,1 2 1,0-2 3,0 2 2,0-2 1,1 1 1,-1-1 3,2 0 0,0 0 3,0-1 1,0 0 2,2 1 2,-1-2 1,1 0 3,1 1 2,-2-2 0,3 0 1,-1 1-1,1 1 2,1-1-2,-1-1 1,2 1-1,0 0 0,1 0-2,-1 0-1,2 0-2,0-1 0,0 1-3,-1 1-1,1-3-3,0 2-1,-1 0-1,0-2-3,-1 1-1,-1 0-2,0 1 1,-1-1 0,1-1-2,-2 1 1,0 0-2,0-2-1,-2 3 1,1-3 0,-1 3-2,-1-2 1,2-1-1,-2 1 2,1-1 0,0 1 3,0 0 0,-1 0 2,2-1 2,0 0 2,0 0 3,1-1 1,-1 0 2,2 0 2,0 0 2,-1 0 2,2-1 2,-1 1 0,-1-2 2,2 1-2,-1 1-1,-1-1-1,1 0-1,0 0-2,-2 1-2,2-1 1,0 0-2,-2-1-1,2 2-1,-2-2-1,2 2-3,-2-2 2,0 2-2,0-2-1,-1 1 0,1-1-1,-2 0 0,-1 0 0,1 0-1,-2-1 0,-1 1 0,1-1 0,-2 0 1,1 0 0,-2 0 0,-1-1 2,1 0-2,-2-1 1,0-1 2,0 1-2,-1 0 2,-1-2 0,0-1 0,0 2 1,-2-3 0,-1 2-1,0-2 0,-1 1 0,-1-2 1,1 1-2,-2-3 1,-1 2 1,0-1 0,-1-3 0,0 1 0,-1-2 0,0 0-1,-1-1 0,0 0-2,0-2 1,-1-1-1,0-2-2,-1 2-2,1-3-1,0-1-3,1 1-3,-1-3-3,1 0-4,1-1-2,-1 0 2,2-2 3,-1 1 3,2-2 2,0 1 3,0-2 0,0 2 4,1-3 2,1 1 3,-1-1 1,1-1 3,0 1 2,0-2 4,0 1 2,1 1-1,0-2-6,0 1-3,0 1-5,-1-2-2,2 2-3,-2-1-4,0 1-1,0 0-5,1 1-2,-2 0-1,0 0 1,1 0-1,-1 1 2,-1 1 4,0-3 3,0 1 3,-1-1 3,0 2 2,0-1 2,-1-1 3,1 0 2,-1 0 4,1-1 4,-1 1 0,0-2 0,1 1-2,-2-1-3,2 0-2,-1 2-4,1-2-3,1 1-3,0 0-4,0 0-2,0 1-4,1-1-4,0 2 0,0-2 1,2 0 1,-2 1 3,1-2 1,-1 1 4,1-1 2,-1 1 2,1-1 2,-1-1 2,1 0 3,-2 0 3,1-1 1,0 0 4,0 1-1,-1-1-1,0 2-3,0-2-1,0 1-6,0 2-2,0-1-2,-1 0-5,0 1-1,0 0-5,-1 1-1,1 2 1,-1-4 1,0 4 2,0-1 0,-1 0 2,-1 0 3,1 1 0,-1 0 4,1 0 2,-1-1 4,0 1 1,0 0 2,1 1 3,-2 1 2,1-2-1,1 0-1,-1 1-1,0-1-1,1-1-4,0 2-1,0 0-3,-1-2-1,1 2-4,1-1 0,0-1-5,0 1-1,0 0-5,1-1 1,-1-1 3,1 1 1,-1-2 2,1 1 3,-1 0 3,1-2 2,-1 2 1,0-1 2,0 0 1,0 0 3,-2 2 3,2-2 1,0 2 4,0-1-1,-1 0-4,0 1-1,0 0-5,0 0-1,0 0-4,0 0-4,-1 0-4,0 1-2,1-1-5,0-1-5,-1 1-2,1 0-2,0-1 2,0 1 3,0-1 3,-1-1 0,2 1 3,0 0 1,-1-1 4,2-1 2,-1 1 5,2 0 2,-1 1 3,1-1 5,1 1 4,-1-1 0,1 1-1,1 1-1,-1-1-2,1 1-2,0 2-4,0-2-1,2 2-1,-1 1-2,0 0-4,0 2-2,0 0-2,1 0-2,-1 0-3,0 1-1,0 2-1,2-1 1,-2 1 6,1-1 0,-1 0 3,0 1 3,0 0 2,0-1 2,0 0 2,0-1 4,1 1 2,-1 0 1,0 0 4,-1-3 0,1 1 6,-1 1-3,1-3-3,-1 1-3,0 0-2,0 1-1,1-1-3,-1 2 1,1 0-4,-1 0-1,-1 3 0,0 0-1,0 4 0,0 0-3,-1 2 1,-1 1-2,0 3 3,-1 1 0,0 0 1,-2 2 2,0 1 2,0 1 3,-1 1 2,-2-1 1,0 2 4,-2 1-1,0-1 3,0 0 0,-3 0 1,1 2 1,-2-2 3,-1 1 0,0-1-1,-2 1-2,-2-1 0,1 0-5,-2 1-1,1-2-3,-2 1-3,-1 0-1,1 0-3,-2 1-2,1-2-1,1 1-1,-1 0-3,0 1 0,0-1 0,2 1-1,-2 1 2,3-1 0,-2 0 2,0 1-1,1 1 2,-2-2-1,1 2 0,1-1 1,-1 1 1,-1-1 1,1 1 2,-1 0 5,-1-1 2,2-1 0,0 1 2,-1 1 3,2-3 0,-2 3 2,0-3 3,2 1 2,-2 0 3,0-1 2,1-2 2,-2 3-1,0-2-1,0 0 0,-1 1-2,0-1-2,-1-1 0,0 3 1,-1-1-2,2-1 0,-3 0-1,2 1-1,-1-1-3,0 2-2,1 0-2,0 1-2,0-2-1,0 1-2,0-1-1,2 3-2,-1-2-3,0 0-1,-1 1-1,2 1-2,-1-1-3,0 1 0,1-1 4,1 0 2,0-1 1,0 4 5,2-3 0,-1 1 3,1 0 2,2 0 3,-1-1 0,2 1 3,0 1 0,1-1 3,0-1 4,1 1 0,1-1-3,2 1-3,0 0-1,0 0-4,2 0-5,2 1-12,-1-1-11,3 0-19,0 1-19,2-1-20,1 2-21,2 0-13,0 0-10,3 1-23,2 1-22,0 2-17,4 1-12,0 0-34,3 2-30,1 3 8,1 1 24,1 2 30,1 0 31,1 3 27,0-1 23,1 2 20,1 0 17,-1 0 16,2 1 15,1 0 11</inkml:trace>
  <inkml:trace contextRef="#ctx0" brushRef="#br0" timeOffset="128507.3502">12630 6329 21,'-6'50'25,"-2"2"6,0 2 4,0 0 6,0 4 5,-2 1 5,3 3 5,0 2 5,0 0 5,0 3-13,0-1-26,1 2-17,1 0-11,0-1-5,1-2 3,-2-1-6,2-4-6,0 0-15,1-3-16,0-2-7,1-3-2,0-2 2,2-4 5,0-2 5,0-5 4,2-2 5,1-4 5,0-3 3,2-4 4</inkml:trace>
  <inkml:trace contextRef="#ctx0" brushRef="#br0" timeOffset="128932.3745">16310 5392 1,'2'-14'36,"-1"4"11,-1 1 10,0 1 10,0 3 7,-1 3 8,1 2 6,0 4 6,1 0 8,1 3 10,2 2 9,0 2-31,1 2-61,1 4-36,1 2-17,1 3-8,0 3-5,-1 2 4,1 3 6,1 4 4,-2 3 5,1 2 5,-2 1 5,1 3 2,-1 2 0,-1 3 0,0 1-3,1 1-4,-1 3-5,1 1-9,-1-1-12,0-1-15,1 3-17,0-3-3,1 2 2,1-5 5,-1-1 4,1-1 5,1-3 7,1-4 6,0-2 7,2-2 6,0-3 7</inkml:trace>
  <inkml:trace contextRef="#ctx0" brushRef="#br0" timeOffset="129320.3967">21791 5488 10,'3'-4'49,"-2"4"18,-1 0 20,-1 3 19,-1 4 20,1 0 17,1 5 20,0 2 20,0 1 19,-2 4 14,2 3 8,-1 2-66,1 3-121,0 0-82,1 4-54,-1-2-24,0 3-7,-2 0 4,1 1 11,-2 2 10,-1 0 10,0 2 8,-1 1 7,0 2 8,0 0 7,-1 1-3,-1 0-8,1 1 3,1-2 5,0-1 6,0 0 7,0-3 5,-2-4 6,3 1 5,-1-3 6,2-4 4,0-1 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1-11-25T23:58:48.35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8675 3811 29,'0'0'43,"-2"-1"9,-1 0 10,-2-1 10,-1 0 10,-1 2 9,0-3 13,-1 3 11,-2-2 15,0 0 18,0-1-22,-3 0-51,0-1-31,-1 1-15,0-1-8,-3-1-2,1 0 0,-2 0 2,-1 1 3,1-3 4,-3 1 2,0-1 3,0 2-2,0-2-3,-2 1-3,2-1-1,-2 0-2,0 0-1,0 0-1,0-1-1,0 0 2,-1 0-1,0 0 1,0 1 0,1 0 4,-2 0 0,0-1 2,0 2 1,1-2 1,-1 2-2,-1 0-2,0 0-1,0 0-2,-1 1-4,-1 0 0,0 0-5,0 0-2,-1 3-3,1-2-3,-1 2-4,0 0-4,0 1-1,0 1-3,-1-3-2,1 6-2,0-3-3,1 1-1,-1 1-1,1 0 1,-1 2 1,1 1 5,0-1 1,1 1 3,0 2 3,1 1 2,0 0 2,-1 1 3,2 1 2,-1 1 2,2-1 3,0 4 1,0-2 4,1 1-1,-1 1-1,3 0-1,-2 2-4,2-1-2,0 0-2,1 1-2,0-1-2,1 2-1,1-1-1,0 1-2,1 0-2,0 0 0,2-2-2,-1 2-1,2-1-2,-1 1-1,3 0-1,-1 1-2,2-2-1,1 4 0,0-4-1,1 2 0,1 0 1,2 2 0,-2-1 2,3-1 2,0 2 2,2-2 2,0 2 2,0 0 3,2 0 2,1 0 3,1 1 1,0 1 2,1 0 3,1 0 1,-1 0-1,2 0 1,1 1-1,1 1-1,0-2-1,1 2-1,1 1-1,0-1-1,3 1-2,-1-3 1,2 2-3,0 0-1,1-2-1,1 2 0,1-3-3,2 1 0,-1-2-2,2 0-1,1 0 0,0 0-2,2-2-2,0 1-2,0 0 0,2-2-3,0 1-1,1-2-1,-1 2 1,1 0-1,2-2 3,0-1-2,0 2 2,1-2 0,-2 1 2,3-1 4,1 0 4,-1-1 2,1-1 4,0 0 5,0-1 4,1-1 1,0 1 2,0-3 2,0 0 0,1 0 3,-1-2 1,1 0 2,0-1-1,0 0-1,1 0-3,-1-2-2,0 0-1,1-1-4,-1-1-1,0 1-3,0-1-1,0-2-4,-1 0-3,1 0-2,-1-2-4,0-1-2,0 1-3,0-1-1,-1-1 1,0 1 0,1-2 1,-1 0 1,1 1 5,0-2 0,0 0 2,0 1 4,0-2 1,0 2 3,0-3 1,0 1 3,0 0 2,0-2 1,-1 1-3,0 1 0,-1-3-1,-1 1-3,-1 0-1,-1 0-3,-1-1-2,0-1-3,-2 1 1,-2 0 0,0-2 0,0 1 3,-2-2 1,0 1 2,-2-1 3,1-1 2,0 0 1,-2-1 3,0-1 0,-1 0 4,-1-2 2,1 1 2,-2-1 1,0-1 2,-2 0 0,0-1-1,0 1-1,-2-2 0,-1-1-2,0 1-1,-1-2 1,-1 1-2,-2 0 0,-1-1-1,-1 0-1,-1 0-2,0 0 1,-3 0-3,0 1 0,0-2-1,-4 2-1,1-1-2,-2 1 1,0 0-1,-2-1-1,-2 3-1,1-2-1,-3 1-1,0-1-2,-2 1 1,1 0 4,-3-2 2,-1 2 2,1-1 1,-2-1 3,0 2 0,-2-1 4,-1 1 1,1 1 1,0-1 5,0 2 2,-1 0 3,2 3 5,1-1 0,-1 3 0,2-1 2,2 3 2,-1 2 1,3 0 2,0 1 4,1 1 0,1 3 3,1-1-1,1 0-2,-1 4 0,1-2-2,1 1-1,-1 1 0,2 1 1,1-1-4,-2 1-1,2-1-4,-1 1-3,0 1-5,2-1-4,-1 0-3,2 0 0,-1 0-2,-1 1 2,2-1-2,1 1 0,0-2 0,1 1-4,-1 1 0,1 0-3,1 0 2,1 0 0,0 0 1,2 0-1,0 0 0,0 0-1,0 0-3,0 0 2,0 0-5,0 0-1,0 0-1,0 0-2,0 0 0,0 0-2,0 0-3,0 0 0,0 0-2,0 0 1,0 0 1,0 0 0,0 0 0,0 0-1,0 0-1,0 0 3,0 0 0,0 0-2,0 0 4,0 0-1,0 0 0,0 0 3,0 0 0,0 0 0,0 0 0,0 0 0,0 0 0,0 0 0,0 0 0,0 0 0,0 0 0,0 0 0,0 0 2,0 0-1,0 0-1,0 0 0,0 0 0,0 0-1,0 0-4,0 0 3,0 0-5,0 0-8,0 0-7,0 0-12,0 0-14,0 0-13,0 0-20,0 0-19,0 0-34,0 0-34,0 0-42,-2 0-37,2 0-39,0 0-29,-3 3 15,0 0 32,0 2 36,-1 1 33,-1-1 33,-1 2 29,1 2 26,1 2 22,-1-2 21,0 3 18,-1 0 14</inkml:trace>
  <inkml:trace contextRef="#ctx0" brushRef="#br0" timeOffset="32866.8799">13777 5849 10,'-3'-13'35,"-2"0"9,-1 1 9,-1 0 11,1 2 10,-2 2 11,0-1 11,0 2 13,2 2 12,0 0 14,1 0-13,0 3-33,1-2-30,1 1-26,0 0-15,0-1-6,0 0-3,1 1 2,-1 0 1,1 0 4,-1 1 3,1 0 2,-1 0 4,0 0 3,1 1 1,1 0 3,1 1 0,0 0 1,-3 0-1,3 0 0,0 0-4,0 0-1,0 0-6,0 0-3,0 0-4,0 0-2,0 0-4,0 0-1,-1 1-3,-1 2-2,1-1-2,0 2 0,0 1-2,-1 1-1,1 0-2,-1 4 0,1-1 0,0 1 2,0 2 0,0 1 1,-1 1 1,2 0 1,-1 2 1,-2-1 2,3 1 2,-2 0 2,1 1 1,-1 0 2,1 0 1,-1 2 1,1-1 0,-1 1 1,-1-2-2,1 2 2,0 1-1,0 0-2,-1-2-1,1 3 0,0-1-1,-1 0-1,0 1 0,1 1-2,1-1-1,-1 2-1,0-2-1,1 1-2,-1 0-3,1 1-1,-1-2-2,1 3-1,-1-2 0,1 0-1,-1 1-1,1-1-3,1 0-1,-1 0 0,1 0 0,-1 1 0,1-1 4,0 0 1,0 0 3,0 0 0,0 0 3,0 0 2,0-1 2,0 1 0,0 0 4,0-2 1,0 2 2,1-1 2,-1 1 0,0-1 0,1 0-2,-1 1 0,0-1-2,0 1 0,0-1-2,0 1 0,0 0-3,0 1-1,0-1 1,0 0-1,0 0-1,0 0-3,0 1 1,0-1-2,0 0-1,0 0 0,0 0-1,0-3-1,0 3 0,0-3-2,0 1 0,0 0-2,0-1 0,0 0-2,0-1 0,0 1 4,1-1 1,-1-1 2,1 3 1,0-3 2,-1 2 1,1-1 3,0 0 1,0 0 2,-1 0 2,1 0 1,0 0 3,0 0 1,0-1 1,1 0-2,-1-1-1,1 0-1,-1 0-1,1 0 0,-1 0-1,0-1-1,1 0 0,-1 0-2,2 1-1,-2 0 0,1-1-1,-1 0 0,1 1-1,-1 0-1,1-1 0,-1 0 1,-1-1-2,1 2 1,0 0-1,0-2 0,-1 0-1,0 0 0,0-2 0,0 1 0,0 0-1,0-1 0,0 1 0,0-1-1,0 0-1,0 1 1,0 0-2,0 0 1,0 3-2,0-2 0,0 1-1,0 0-1,-1 0 1,1 1-2,-1 0 1,0 1 3,1-1 2,-1 1 0,0-1 3,0 0 2,0 0 1,-1 0 2,2 0 2,-1 0 0,0-1 3,0 2 0,0-3 3,-1 3 2,1-1-1,1 0 0,0 1-3,0-1 1,0 1-1,0 0-1,0 0-2,0-1 1,0 0-1,0 1-1,0 0-1,0-3 1,0 2-2,0 1-1,0-1-1,0 0 1,0 0-1,0-1 0,0 0-1,-1 0 0,0 0 0,0 1-2,1-2 0,-1-1 0,0 0-1,1 1 1,-1-2-2,0 1 1,0-1-1,1-1 1,-1 1-2,0 0 0,1 0 0,-1 0-1,1 0 0,0 0 0,0 1 0,0-2-1,-1 0 1,1 1-1,0 0 0,-1-3 0,1 3-1,0-2 0,-1 0 1,1-1 0,0 0 1,0 0 0,0-2 2,0 0 0,0 0 2,0-2-2,0 1 1,0-2 0,0 0 1,0 0 1,0 0 0,0-2 1,1 1-1,0-1 0,0 1 1,-1-1 0,2 0-1,-1 1 0,1-2 0,-1 2 1,1-2 0,1 2 0,0 0-1,0-1 0,1 0-1,-1 1 1,2 0-1,0 0 2,1-1-2,2 1 0,-2-1-1,1 1 1,0-1-1,2 0-1,0 1-1,0-1 1,1 0-1,0-1 1,0 1 2,2 0 0,0 1 2,0-1 1,2 0 1,-2-1 2,3 1-1,-2-2 2,2 3 1,-1-3 0,1 1 2,0 0 2,1-1 0,-1 2 1,2-2-1,-1 1-1,2-1 1,-2 0-2,1 0 0,0 1 0,1 0 0,0-1 0,0 1-2,1 0 1,-1-1-1,0 0-1,1 2 0,-1-1 1,1-1-2,0 0-1,-2 0 1,1 1-2,0 1 1,0-1-1,-1 1-1,1-1-1,0 2 0,-2-1 0,2 0 0,-1 1 0,0-1-2,0 1-2,2 1 0,-2-1 0,0 1-1,1-1-1,-1 1 0,1-1 0,-2 0-1,2-1-1,0 1 0,-1 1-2,0-3 2,-1 1 0,2 0 1,-2 1 3,1-3 3,-1 2 0,0 0 1,0-1 1,-1 1 3,-1-2 0,1 2 2,-1-2 1,1 0 3,-1 3 1,0-3-1,-1 1 1,1 0-1,-1 1 0,0-1-2,-1 1 1,0 0-1,1-1 0,-1 0 0,0 1-1,-1-1 0,0-1 0,0 3 1,0-3-1,-1 3 0,2-2 0,-2 1 0,0-1 0,1 1 0,-1-2-2,-1 3 1,2-3-1,-1 2 1,-1-1-1,2 1 1,-2-1-3,0 0 1,1 0-1,-1 1 1,0-2-2,0 1 1,-1 0 0,0 0-2,1 0 2,0-1-1,-1 0 0,0 0-1,1 3-1,-1-3 0,1 0 0,-1 0 0,2 1 0,-1 0-1,1 0-1,1 0 0,-2-1 1,2 1-1,0-1 0,-1 2-1,1-2 0,1 0 0,-1 1 1,1 0 0,-1-1-2,0 1 2,1 0-3,-2 0 1,0-1 0,2 0-2,-2 0 1,1 2-1,-1-2 0,0 0-1,-1 1 0,1-1 0,-1 2 0,-1-2 0,1 0 1,-2 1 0,1 0 0,-2-1 0,0 1 2,1 0-1,-2 0 1,0-1 1,-2 1 0,1 0 0,-1-1 1,0 2 1,0-2-2,0 0 2,-3 0-1,0 0 1,0 0-1,2 0 0,-2 0 1,0 0-1,0 0 1,0 0-1,0 0 1,0 0 0,0 0 0,0 0 0,0 0-1,0 0 1,1 0 1,-1-3-1,0 0 1,-1 0-1,0 0 0,0-2 1,1 0-3,-2-2 2,1 0 0,-2 0 1,2-1-2,-1-1 0,0-1 0,0 0-1,-1-1 0,1 0 0,0-1-2,0 0-1,0 1 0,-1-2 0,1 1 0,0 0-2,0 0 0,0 0 0,0 0 2,1-1 1,0 0 1,-1 0 2,1 0 0,1 0 2,-1 0 1,0 1 1,0 0 2,1-2 2,-1 2 0,0 0 2,0 1 0,1 0 0,-1-1-1,0 1 0,0 0 0,1 1-1,-1-2 1,1 1 0,-1 0-1,0-1 0,1 2-1,-1-1 1,0 0-1,0 0-1,1-1 2,-1 2-1,0-2-1,0 0 0,1 0 1,-1 0-2,0-1 1,0 1-1,-1 0 0,1-1-1,1 0 0,-1 0 1,0 1-1,0 0-1,1 0 0,0-1 0,0 2 0,0-1-1,0 2-2,0-2 1,0 1-1,0 1 1,0 0-2,1-2 0,0 3-1,0-2 1,-1 1-2,1 0 0,1 1 2,-1-3-2,-1 2 0,0-1 1,0 1 0,1-2 0,-1 1-1,1 0 0,-1-1-1,0 1 0,1 0 0,0 0-1,-1 0 0,1-1 0,-1 2-1,0-2 0,0 1-2,0 0 2,0 1-1,0-1 1,0 1 0,0 1 2,0-1 2,0 0 2,0 1 1,-1-1 1,1 1 1,-1 0 2,0 0 1,1 1 1,0-1 0,-1 1 3,1 0-1,-1 1 1,1-1 0,-1 1-2,1-1 1,0 1-1,-2 0-1,2-1 0,0-1 0,0 2 0,0-1 1,0 1-2,0 0 1,0-1-2,0-1 1,0 1-1,0-1 1,2 1 0,-2 1-2,0-2 1,0 1 1,0-1-1,0 1 0,0-1-1,0 0 1,0 0-1,0 0 1,0 0 1,0-1 1,-2 1-1,2-1 0,-1 0 0,1-1 1,0 0-1,0 1 0,0-2 0,0 1 0,0 0 0,0-1-2,0 1 1,0 0-1,1 0-1,-1 0 0,2 0 0,-1-1-1,-1 1-1,1-1 0,0 2 0,-1-1-1,1 1-1,0-2 1,0 2-1,0-1 0,0 2 1,0-2-3,-1 1 1,2-1 0,-1 1-1,0 0-1,1 0 2,-1-2-2,1 2 0,-1 0-1,1 1 1,-1-3-1,1 2-1,-1 0 0,0-1-1,1 1 1,0 0-1,0-1-1,-1 1 0,2-1 0,-1 2 2,0-2 0,0 0 2,0-1 0,0 3 1,0-3 2,0 1 0,1-1 3,-1 2 0,0-1 0,1 1 3,0-1 2,-1 1 0,0-1 2,0 2 0,0-1-1,0 0 1,0 0 0,0 0-1,1 0 1,-1 0 1,0-1-1,0 1 1,1-1-1,0 1 0,-1-1 2,0 1 0,0 0-2,1 0 1,-1-2 1,0 4-2,0-2 1,1-1-1,-2 3 0,1-1-1,0-1 0,0 1 0,-1 1-2,2 0-1,-2 1 1,1-1-1,-1 0 1,1 3-1,-1-2-1,1 2-1,-1 0 1,-1 1 0,2 1-2,-1-1 1,-1 1 0,1 0 0,0 1 0,-1-1 0,1 1 0,0 1 0,-1 1-1,1-2 0,-1 0 0,1-1 0,0-1 1,0 1-1,0 2 1,1-3 0,-1 0 1,1 1-2,-1-1 1,2 0 0,0 1 0,-1-3-1,0 2 2,0-1 0,1 2-2,0-2 1,0 1 0,0 0 0,0 0 0,0 2-1,1-1 3,-1-1-2,0 2 0,1-1 0,-1 0 0,1 2 0,0-1 2,-1 0-2,3 0 1,-2-1-1,1 1 2,-1 0-1,1 2 0,-1-1 1,1-1-1,1 1 1,0-1 1,-1 1-1,0 0 1,0 1-1,1-1-1,0 1 0,-1-2 1,0 1 1,0 1-1,0 0 1,2 0-1,-2 0 2,1 0-3,0 0 1,0 0 0,0 0-1,0 1 3,0 1 0,0-1-1,0 0 1,2 0-2,-1 1 2,-1 0-2,1 0 1,1-2-1,-1 3 2,0-1-2,1 0 1,0 1-1,0-2 1,-1 1-2,0-1 0,2 2 1,-2-2-2,1 1 0,-1-1 1,2 0-1,-1 1 2,-1 0-2,1-1 0,1 1-1,-1-2 1,-1 2 0,1-1-1,1 1 1,-2-2 1,1 0-1,-1 1 1,1 0-1,0-1-1,-1 1 0,1 0 0,0-1 0,-1 1-1,1 0 0,-1-1 0,2 1 1,-2-1-3,1 0 1,-1 0 1,1 1-2,0-1 0,-2 0 0,1 0 0,1 0 0,-2 0 1,1 0-2,-1 0 2,1 0-1,-1 0 0,-1 0 1,0 0-2,1-1 2,-1 1-1,0 0 0,0-1 0,-1 0 2,0 0-2,-1 1 1,1-1 0,-1 0 1,0 0-1,1 0 0,-1-1 1,0 1 1,0-1-1,0 0 0,0 1 0,0-2-1,0 1 2,0-1-1,-1 1 0,1-1 1,-1 0 0,1-1 0,0 0-1,-1 2 0,0-3 0,0 1 1,1-2-2,-1 2 1,0-1 0,0 0 1,0 0-1,-1-2-1,1 2 0,-1-2-1,2 2 1,-2-3-2,1 1 0,-1-1 0,1-1 1,-1 2-2,1-3 0,-1 2 1,0-1-1,0 0-1,1-1 1,-1 1-1,1-1-1,-1 1 1,1-2 0,-2 2-1,2 0 0,-1-2-1,0 1 1,1 0-1,-2 0 0,3-1-1,-2 1 1,-1 0 1,2-1 1,-2 1 2,1 0 0,0-2 3,0 2 0,-1-1 1,1 0 2,0 0 1,0-1 1,-1 0 2,0 0 1,1-1 0,0 1 1,0 0 1,-1-1 0,1 0-1,0 0 0,0-1 0,-1 0 0,1 1-1,0-1 0,0-1 1,0 1-1,0 2-1,0-4-1,1 3 0,-1-3-1,0 2 0,0 0-1,0-1-2,0 1 2,1-1-2,-1 1 0,0-1-1,0 1 0,-1 0 0,1 1 0,1-1 0,-2-1-1,1 2 0,0 0-1,0-2 0,-1 1-1,1 0-1,0-1 0,0 1-2,0-1 0,0 0-1,0 0-1,1 0 0,-1-1-2,1-1-1,-1 1-2,1-2 1,0 2-1,0-1-2,0-1 1,2-1 1,-2 2 3,1 0 0,0 1 2,0 0 1,0 1 1,0 0 3,0 1-1,0 1 2,0 1 2,0 0 1,0 2 2,-1 0 1,0 1 0,0 1 0,1 0 0,-2 2-3,1-2 1,-1 1 0,0 2 0,0-1-1,-1 0 2,0 1-1,0 1 1,0-1 1,0 0-2,-1 0 2,0 2-1,0-1 0,0-1 1,-1 0 0,1 1 0,-1 0 1,-1 0 0,1-1 0,0 2 0,0-1 0,-2 0 0,0 1-1,0-1 1,1 0 0,-1 0 0,0 1 0,-1-1 2,-1 1-1,1 0 1,-1 1 0,0 0 0,0-1 0,-1 2-1,0-2 1,1 2 1,-1 0-1,0 0 0,-2 0 0,1 0 1,0 1-1,-2 0 0,1 0 1,-1 0-1,0 0 0,-1 0-2,1 0 2,-1 0-1,-1 0 0,1 0 1,-1 0-2,0 1 1,0 0 0,0 0-1,-1 0-1,-1 0 1,0-1-2,-1 2 2,1 0-2,-1-2 1,0 0-1,-1 3 0,2-3-1,-2 0-1,1 0 0,-1 2-1,1-2 0,0 1-1,0-1 0,0 0 0,1 0-1,0 0-1,1 0 0,-1 0-2,1 0 2,2 0-1,-2-1 1,1 1-1,-1-2 0,1 2-1,0 0-1,-1 0 0,1 0 1,0 0-2,-1 0 0,0 0 1,0 0-1,0 0 0,0 0 0,-1 0-1,0 0-1,1 0-1,-2 0-1,0 2 1,0-1-1,2 0 2,-1 0 1,0 1 1,0-1 3,0 1 0,1-2 3,-2 2-1,3-2 4,-2 2 0,2-2 4,0 0 1,-1 0 1,2 0 2,-2 0 2,2 0 1,-1 0 0,1 0-1,1-2-2,-1 2 1,0-1-1,1 0 1,0 1-1,-1-1 0,2 0 1,0 0-1,-1 1 0,1-1 1,0 0-1,-1 0 0,1 1 0,0 0 0,-2 0 0,1 0 3,1 0-3,-2 0 3,1 0-2,0 0 2,-1 1-2,0 0-1,1 0 2,-2-1-1,1 1-1,0 0 0,-2 0-1,2-1 0,-2-1-1,1 0-1,0 0 0,-1 1-1,1 0-4,-1-1 1,2 0-1,-3 0-1,1 1-1,2-1-1,-2 0 0,1 1 0,-1-2-2,1 2 2,0 0-1,-1-3-1,1 3 0,0-1 1,1 0 0,0-1 0,-1 1-1,2 0 0,-1-1 1,0 1-2,1 1 2,-1-2-2,0 1 1,0 1-1,0-2-1,1 0-2,-1 1 1,0 0 0,0 0-2,1-1 1,-1 1-1,0-1 0,1 2 0,-1-2 0,0 2 2,1-3 3,-2 3 0,2-2 2,0 0 1,-1 1 3,1-2 0,0 2 4,-1 0 0,2-1 1,-1 2 2,0-2 1,1-1 1,0 3 1,0-2 0,0 1-1,1 0 0,-1 0-1,1-1-1,0 2-1,0-1 0,-1 0-1,2 1 1,-1-2-2,0 1 1,0 1 0,0 0-2,1 0 1,-1-1-1,-1 1 1,1 0-1,1 0-2,-1 0 2,-1 0 0,0 0-1,1 0 0,-1 0-1,1 1 1,0-1-1,-1 0 1,-1 0-2,1 0 0,0 0 0,-1 0-1,1 0-1,1 0 1,-2 0 0,1 0 0,0 0 0,-2 0-1,2 1-1,-1-1 0,1 0 0,-2 0 0,2 0 0,0 0-1,-1 2 0,1-2 0,0 0 1,-1 0-1,2 0 0,0 1-1,0 0-1,-1-1 1,2 0 1,0 1-1,0 0 0,-1 0 0,2-1 0,-1 1-1,0 0 1,0-1 0,1 0-1,1 0 0,0 2 2,0-2 0,0 0-1,-1 0 0,2 0-1,0 0 1,0 0 0,1 0 0,-1 0 0,0 0 1,-1 0-1,3 0 0,-1 0 1,0 0-2,0 0 2,-1 0-1,1 0 0,0 0 1,0 0-2,-2 0 1,2 0 0,-1-2-2,0 2 2,0 0-1,1 0 1,-1 0-1,0 0 2,-2 0-1,2 0 0,-1 0-2,1 0 2,-1 0-1,1 0-1,-1 2 1,0-2 1,1 0-1,-1 0 1,1 2-1,-1-1-1,2-1 0,-1 2-1,-1-2 2,1 0-1,1 0 1,0 2 0,1-2-1,-1 0 2,0 0-2,1 1 1,2-1 0,-2 0 0,0 0 2,2 0-1,0 0 0,0 0 1,-4 1-1,4-1 1,0 0 0,0 0 0,0 0 1,-2 0-1,2 0 1,0 0 0,-2 1 0,2-1 0,-2 1 0,2-1 0,-2 1-1,0-1 0,2 0 0,-2 1 0,0 1 0,0 0-1,0-2 0,0 3-2,0-3 1,0 2 1,0-1-2,0 0 1,0 1 0,0-1 0,0 1 0,1-1-1,-1 1 2,0 0-1,0-2-2,1 1 2,-1 1 0,1-1 1,-1 1 0,1-1 0,0 0-1,-1 1 1,1 0-1,-1-2 0,1 3 0,-1-1 0,1 0 0,-2 1 0,1 0-2,0 1 3,0-1-3,0-1 2,1 3-2,-2 0 1,2-1-2,-1 1 2,0 0-2,1-1 0,-1 2 2,1-1-2,-1 0 0,1 2 2,-1-2-2,1 0 0,-2 2 0,2-2 0,-1 1 0,1 0 1,-1-1-1,2 1 1,-2 0-1,1-1 1,0 1 0,-1 0 0,1-1-1,0-1-1,0 2 2,0 0-1,-1-1 1,2 0 0,-2 0 0,1 0 0,0 0 1,0 2 0,0-2 0,0 0 0,0 1 0,-1 0-2,0-1 1,0 1 3,1-1-2,0 1 1,-1-2-1,1 3 1,0-2 2,0 2-1,0-1 0,-1-2 1,2 3 0,-1-2 1,0 0 1,0 1 0,1-1 3,-1-1-2,0 1 2,1 0-1,-1 2 2,0-3 0,0 1 0,1 0 1,-1 0-2,0 0 2,1 0-1,-1-1 1,1 1-1,0 0 0,0-2 0,0 0-1,-1 1 0,1-2 0,-1 1-1,1-2 0,0-1-1,0 0 1,0 0-2,-1 3-1,1-3 1,0 0-1,0 0 0,0 0 0,0 0 0,0 0 0,0 0 0,0 0-1,0 0 1,0 0-1,0 0-1,0 0 1,0 0 0,0 0 1,0 0-1,0 0 1,0 0-1,0 0 0,0 0 0,0 0-1,0 0 1,0 0 1,0 0 0,0 0 0,0 0-1,0 0 1,0 0-1,0 0 0,0 0 0,0 0 1,0 0-1,0 0 0,0 0-1,0 0 0,0 0 1,0 0 1,0 0-1,0 0-1,0 0 1,0 0 0,0-3 0,0 3 1,0 0 0,0 0-1,0 0 0,0 0 0,0 0 1,0 0 0,0 0 0,0 0 0,0 0 0,0 0 0,0 0 0,0 0 0,0 0 0,0 0-2,0 0-3,0 0-6,0 0-6,0 0-11,0 0-12,0 0-13,0 0-19,1-1-24,1 0-20,-1-1-16,-1 2-26,0 0-27,3-1 1,-3 1 13,3-3 20,-3 3 19,0 0 20,0 0 18,0 0 17,0 0 15,0 0 14,-1-4 12</inkml:trace>
  <inkml:trace contextRef="#ctx0" brushRef="#br0" timeOffset="42012.403">5518 5822 21,'-2'-3'27,"-1"0"4,-1 3 5,0-3 4,0 1 5,1 2 5,-1-2 4,1 1 6,0-2 5,1 1-10,0 0-24,-1 0-11,0-2-5,1 1-2,0-2 1,0 0 2,-1 2 0,0-2 4,1-1 0,0 2 3,0-1 1,-1-1 0,1 2 3,0-2 0,1 1 1,-1-3-1,0 2-2,1-2-2,0-1-3,0 0-2,1 0-1,0-2-1,0 1-2,0 0 0,0-2-1,0 2 0,0-2 0,0 1 0,0-2-1,1 1 1,-1-2-1,1 0 1,0-1-1,-1 0-1,2-1-1,-1 1 0,0-3 0,-1 0-1,2-1 0,-1-1-2,1 2 1,-1-3-3,1 2 0,0-3-2,-1 0 0,2 0-1,-1 0-2,0 0 0,0-1-1,0 1-1,1 0-1,0 0-1,-1 1-2,0 0 1,1 0-1,-1 0 0,-1 1-1,1-1 2,-1 1 1,0 1 1,0 0 0,0 0 2,-1 0 2,0 1 2,-1 1 1,0 0 0,0 0 3,1 0 2,-1 2 1,0-2 2,0 2-1,0 0 2,-1 0-1,1 0 0,-1 0 1,2 1-1,-2-1 0,1 1 0,0-1 0,-1 1 0,1-1 0,1 2 0,-1-1-1,0 0-1,0 2 0,1 0-2,-1 0 1,0 1-2,1 0-2,0 2 1,-1 1 0,1 1-1,0 0-1,-1 2 0,1 1 0,0 1 0,0 0 2,-1 0 0,1 3 1,0 0 2,0 0 0,0 0 1,0 0 1,0 0-1,-2 3 0,0-3-2,0 3 2,-1-2-1,0 3 0,0 0 0,-1 1-1,-1 1-1,0 0-1,0 2-1,0 1 0,-1 1 0,-1 0-1,0 2 1,1 0 0,-1 0 1,0 0-1,-1 0 1,1 2-1,0-1-2,0 1 0,-1-2-1,2 1-1,-1 1 0,0-2 1,0 0-2,0 0 0,0 0 0,1 0-3,0-1 2,0 0-2,0-1 0,1-1-2,0-1 2,1-1 0,-1 0 0,0 0 0,2-1 0,0-2 1,1 0-2,0-1 1,1-2-1,0 2 0,1-3 0,0 0 1,0 0 0,0 0-1,0 0 1,0 0-1,0 0 1,1-3 1,0 2-1,1-2 1,0-1 1,1 0 0,0-2 1,2-1 0,0 0 1,0-2 0,0-1 2,1 0 0,0-1 0,1 0-1,-1-1 1,0-2-1,0 2 0,1 0-1,-1-1 1,0 1-1,0 0-1,0 1 0,1 0-1,-1-1-1,0 2 0,0 1-1,0-1 0,0 1-1,0 1 0,-1 0-1,1 2 1,0-1 0,0 2 0,0-2 0,0 2 0,0 2-1,0 0 0,0 0 0,0 1 1,1 0-1,0 2 1,-1 0 1,3 0-1,-2 0 2,1 2 0,1 0 1,0 0 1,-1 2 1,0-2 1,1 2 0,-1-1 2,1 3-1,-2-2 2,1 1 1,-1 0 0,-1-1 1,0 1-1,-1 1 0,1-2-1,-1 1 0,-1 0-1,0 0 1,0 1-1,-1 0 1,0 0-1,-1 0 0,2 1-1,-1 0 1,-1 0-2,0 1 1,0 1-1,-1-1 0,0 2 0,0-2-1,-1 2 0,1-2-1,-1 2-1,0-2-1,0 1-2,1 1-1,-1-2-4,1 1-4,-1 0-13,1 0-15,1 0-12,-1 0-10,1 1-9,0 0-8,1-1-5,1 1-3,0 1-11,0-1-8,0 1-8,2 0-7,1 1 7,1 1 12,0 1 15,2 0 16,2 2 12,0 2 11,1-1 9,3 4 8,0 0 5</inkml:trace>
  <inkml:trace contextRef="#ctx0" brushRef="#br0" timeOffset="42715.4432">7472 6600 10,'5'4'17,"2"1"2,-3-2 2,0 1 4,-1-1 2,0-1 3,-1 1 2,0-2-1,0 1-6,-2 0-4,0-2-5,0 0-4,1 2-2,-1-2-3,0 0 0,0 0-2,0 0-2,0 0-1,0 0-4,-1 3-5,1-3-6,0 0-7,0 0-10,0 0-4,0 0 1,0 0 0,0 0 3,0 0 2,0 0 2,-5 0 3,5 0 3,-4-1 2</inkml:trace>
  <inkml:trace contextRef="#ctx0" brushRef="#br0" timeOffset="45265.589">8018 5903 7,'0'-3'25,"-1"2"3,1-2 6,-1 1 4,1 2 4,0 0 4,-1-3 5,0 0 4,1 1 4,-1-3-5,1 0-13,-1 0-14,0-2-12,1 0-6,0 1-3,-1 0-2,0-2 2,0-1 0,1 2 3,-1-1 2,0-1 3,0 1 2,1-1 3,-1 0 3,1-2 1,0 0 3,0 0 1,0-1 1,1-1 2,-1-1 0,1 0 2,0-3 1,0 3-2,1-4 2,-1 0-1,2-1-1,-1 1-1,0-3 0,0-1-1,1 1-2,0-2-2,1 1 0,-1-3-1,0 2-2,0-1-2,1 0 0,-1 2-2,0-3 0,0 2-2,0-1 0,0 2-2,1 0-1,-1 0-2,0 2 0,0-1-3,0 2 0,0 0-3,-1 1-2,1 1 0,0 0-2,-1 3-2,0-1-2,1 1 2,-1 1-3,-1 2 1,1 1-1,-2 0 1,1 1 0,0 1 1,-1 2 2,0-1 0,0 3 2,-1 0 2,0 0 2,0 1 1,-1 2 0,1-1 2,-1-1 0,-2 3 2,1-1-1,-1 1 1,0 1-2,-2-1 1,0 2 0,-2-1-3,1 1 0,-1 2-1,-1 1 0,-2 1 0,1-1 1,0 2 0,-2 1 2,0 1-1,-2 1 1,2 0 0,-2 1 0,0 0 1,1 0 1,-2 0-1,2 1 2,-1 0-2,0 0 0,1-1 0,0 1-1,0 0-2,2-1 1,-1 0-2,2-1 1,0-1-1,2 1-1,-1-3-1,2 1-1,1-1 1,1-1-3,1-1 0,0-2 0,0 1-1,2-1 0,0-2-2,2-1 1,0 0-2,0 0 1,0 0 0,0 0 0,3-1 0,2 0-1,-1-1-1,2-2 2,1 2-1,1-3 1,2 1 1,0 0 0,1-2-2,3 1 2,-1-2-1,2-1 0,0 2-1,1-2-1,0 2 1,0 0-1,1 0-1,-1 0 0,1 1 0,-2 2-1,2 0-1,-2 1 1,0 1 0,-1 1-1,0 1 1,-1 0 0,-1 3 1,1-1 1,-2 1-1,1 1 0,-3 1 2,0 1 0,-1 0 1,1 2 1,-2 0 1,-1 2 1,-1-1 0,0 1 1,-1 1 3,-2 1 1,0 1 0,0 1 2,-2-1 1,0 1 0,-1-1 2,0 3-1,-1-2 1,1-1 0,-3 1-2,3 0 1,-1-1-2,1 0-2,-1 1-1,2-3-2,-1 1-2,1-2-2,0 1-4,1-2-4,0 0-7,1-1-8,1 1-12,1-1-15,1-1-17,1 1-15,0-1-12,2-1-20,2 0-21,-1 0-10,2 1-4,0-3 10,0 1 13,1 0 16,0-2 15,0 1 16,1 0 13,-2-2 15,1 1 11,-1-1 10</inkml:trace>
  <inkml:trace contextRef="#ctx0" brushRef="#br0" timeOffset="46466.6577">10743 5949 7,'-4'-5'29,"-1"-2"5,0 2 5,1 0 5,-2-1 4,2 2 6,-1-2 5,2-1 6,0 1 6,1-3 6,-2 1-15,3-2-30,-1-1-18,1 0-9,0 0-4,0-2 0,1 1 4,0-2 3,0 1 4,0 1 3,0-2 2,0 0 3,0 0 2,1-1 2,0 0 2,0 0 2,-1-1 0,2-1 0,-1 0-1,2-2-1,-2 0-3,1-1-1,0 0-1,0-2-2,0-1-1,1 1-2,-1-2-1,-1 0-1,2 0-1,-1-1-2,0-1 0,0 1-1,1-2-1,-1 3 1,1 0-2,-1 0-1,0 0-2,1-1 0,-2 4-1,1 0-3,0 0 0,-1 2 0,1 0-2,-1 2-1,-1 0-2,0 1-1,0 0 0,0 3 0,0 0 1,0 1 1,-1 2 0,-1 0 2,1 1 1,-1 1 2,-1 3 0,0-2 1,0 4 0,-1-1 1,-1 2 0,0-1 0,-1 3-1,0 0-2,-1 0-1,-2 1 0,1 2-1,-1 1-3,-1 0 0,0 2 0,0 0 1,-2 1 0,1 3 3,0-2 0,-2 1 3,1 3 2,0-3 1,0 2 4,0 1 1,-1-2 2,1 1 1,-1 0 3,2 0 1,1 1-1,-1-2 2,2 0 0,1-1-1,0-1 0,1 0-1,1-2-2,2 0-1,0-1-2,1-1-2,1-2-2,-1 0-2,3-2 0,0 0-2,0 0 0,4 0-2,0-1-1,0-1-2,2 1 0,0-3-2,3 0 0,-1 0 0,2-2 0,0 0 0,3 0 0,-1-1 0,3 0 1,-1 0-2,1 0 0,0 0 0,1 1 0,0 1-1,0-1 1,-2 2 0,2 1-1,-1 2 1,0-1 0,-2 2 1,1 2 1,-2-2 0,-1 3 0,0-1 1,-1 1-1,-1 1 2,0 1 0,-2 1 0,0 0 2,-1 1-2,0 1 1,-1-1 0,-2 2-2,0 0-8,0 0-11,0 2-11,-1-1-12,-1 1-12,0 0-14,0 1-27,0-2-32,-1 1-6,0 0 4,0-1 10,0-1 11,0 1 13,-1-1 13,0-1 14,0 0 12,1-2 12,-2 1 9,1 0 11</inkml:trace>
  <inkml:trace contextRef="#ctx0" brushRef="#br0" timeOffset="47878.7385">10797 5996 8,'-1'-1'30,"-1"-2"6,-2 1 7,1 0 7,-1 1 7,-1 0 7,0 0 7,1 0 6,-1-1 10,-1 0 8,1 0-15,0-1-33,0-1-21,-1 1-12,1-2-6,-2 2-1,1-2 0,0 0 1,-1 1 2,-1-1 2,1 0 4,0 0 2,-1 0 2,0 1 2,0-1 2,1 1 0,-1-1 2,-1 1-1,0 0-2,1 0-1,0 1-2,-1-1-3,0 1-2,0 0-3,-1 1-1,1-1-2,-2-1-2,0 4-2,0-3-2,-1 1 0,-1 0-3,1-1 0,-1 2 0,-1 0-1,0 0-1,1 0 1,-3 0-1,2 1-1,-1 0-1,-1 0 1,-1 0-1,2 1-1,-2 0 0,0 0 0,0 1 0,1 0 0,-2 0 0,2 1 0,-1 0 1,0-2-2,2 3 0,-2 0 0,1 1 1,1-1 0,0 2 0,0-1 1,1 2 1,0 0 0,1 1 2,2-1 1,-2 2 1,2-1 1,-2 0 2,3 1 0,0 0 1,2 0 1,-2-1 0,1 2 1,1-1 2,0 1-2,0-2 1,2 1 0,-1 1-1,-1 0 0,3-1-1,-1 1 1,0 0-2,1 2 0,0-2 0,-1 2 0,1-1-1,1 2 0,0 1 0,-1 1-1,1-1-1,0 1 1,0 0-1,0 1 0,1 1-2,-1 0 0,1 1 0,0 0 0,0-1-1,0 3-1,1-1 1,-1 0-2,0 1 0,1-1-1,0 1 0,0 1-2,0-1 1,1 1 0,-1 1 0,1 0 4,-1-1 1,1 1 2,1-2 2,-1 2 1,1-1 2,0-1 2,0 2 1,1-3 1,-1 0 2,1 1 0,1 0 2,-1-2 1,1 1-1,1-1-2,0 0-2,0 0 0,1-1-3,1 2-1,1-1 0,0 1-2,0-1 0,2 0-1,1 1-1,0 0 0,0-2-2,3 3-1,0-3 0,0 2-1,2-1-3,0 0-1,2 0-2,0 0-2,1-2 1,0 1 2,0-1-1,2-1 1,-1-1 0,1 0 3,1-2 1,0-1 1,1 0 1,0 0 3,-1-2 2,1 0 1,1-1 2,0-1 3,-1 1 0,2-3-1,0 1 0,-1-2 0,2 2-1,0-2-1,0 0-1,1-3-1,-1 2 0,0 0-1,1-1 1,0 0-3,-1-2 1,-1 3 0,0-3-2,0 0 0,0 0 1,-2 0 0,0-2 1,1 1 0,-1 0 0,-2-2 0,2 0 0,-3 0-1,2-1 1,-1 0 0,0 0-1,0-3 1,1 3 1,-2-3-1,0 1 2,0-1 2,1 0-1,-1-2 1,-1 1 2,1-3 2,-2 2 1,2-2 1,-3 0 2,2-2 1,-2 1 2,1 0 3,-2-2 1,1 0 0,-2-1-1,1 0 1,-2-1 0,1-1 0,-1 0 0,-1-1-1,1-1-2,-2 0-1,0 0-1,0-2-3,-1 2-1,-1-2-1,1 0-3,-1 1-1,-2 0-2,1 0-3,0 0-3,-1 0-2,-1-1-2,0 2-1,-2-2-2,1 2 0,-1-2-2,0 0 0,-1 1 1,0-1 2,-1 1 3,-1-2 2,0 1 1,0 0 3,-1-1 3,-1 1 2,1 0 1,-2 0 4,1 1 1,-1 0 2,0-1 2,0 2 2,-1-1-2,0 1-1,0-1-2,-1 2-3,0-1-1,0 1-2,-1-2-1,1 3-2,0-2-1,-2 0 0,1 2-4,0-1 0,0 0 1,0 2-2,-2 0-1,1 1 0,0 1 0,0 0-1,-3 2-2,2-1 0,-1 2 1,-2 0-3,1 1 0,-2 0 1,0 1-3,0 0 0,-2 1-1,2-1-2,-2 1-1,-1 1 0,1 0-2,-2 0 0,1 1 0,0 0 3,0 1 1,-1-1 3,1 2 1,-1 0 2,1 0 2,0 1 3,1 1 2,0 1 2,1-2 3,-2 3 2,3-1 1,-2 0 3,2 1 0,0 0 2,-1 1-1,2 0 2,-2 0 0,3 1-1,0-1 1,-1 1-1,2 0 0,0 0-1,1 1 0,0-1-1,0 0 1,1 1-2,0-1-1,0 1 0,0 0-2,1-2-1,0 2-2,-1-1 0,2 0-2,0 1-1,0-1 1,-1 0 0,2 1-2,-2-3 0,2 3-1,0-1-1,0 0 1,0 0 0,0 0-1,1-1-1,0 2 0,0-3 1,0 2-2,0-1 0,0 0 0,1 1 0,0-1-4,0 1-4,-1-1-8,1 0-8,1 0-13,1-1-14,-2 0-19,2 0-25,0 0-19,-1 2-17,1-2-21,-2 0-19,2 0-22,0 0-16,0 0 9,0 5 19,0 1 23,0-2 24,0 1 21,0-1 19,0 0 20,0-4 16,0 5 14,0-1 10</inkml:trace>
  <inkml:trace contextRef="#ctx0" brushRef="#br0" timeOffset="55916.1982">21071 11182 18,'0'-9'28,"0"1"3,0 1 6,-1 0 5,1 1 5,0 0 7,-1 1 7,0-1 8,1 0 10,0 1-7,0 0-18,0-2-12,0 4-7,0-2-2,0 1 0,-1 0 1,1 1 4,0 3 1,0-2 5,0 2 1,0 0 2,0 0 1,0 0-1,0 0 0,0 0-2,0 0-2,0 0 0,0 0-2,0 0-1,0 0-2,0 0-1,0 0-3,1 2-3,-1 2-2,1-1-3,0 3-1,0 0-1,0 3-2,1 2-1,-1-1-1,1 3 0,0 2 0,-1 0-1,2 1-1,-2 0-2,1 2-2,-1 0 0,1-1-2,-1 0-1,0 0-1,0 1-3,0-3 0,0 2-3,0 0-1,0-2-2,0-1-1,0 1-1,-1-1-3,1-2-1,0 0 0,0-2-2,-1 1 0,0-3-2,0 0-9,0-1-12,0 0-10,0-3-10,0 0-9,1 0-7,-1-2-8,0-2-9,0 0-6,1 1-5,-1-1-3,0 0-4,1-1-2,0-2-2,0-1-3,0 0-3,-1-3 9,1-1 11,-1 1 12,0-3 12,0-1 10,0 0 11,0 0 8,0-2 7,0 1 5</inkml:trace>
  <inkml:trace contextRef="#ctx0" brushRef="#br0" timeOffset="56370.2242">21109 11185 9,'-1'-14'25,"0"0"4,1 2 6,-1 0 5,-1 1 4,2 0 6,-2 1 7,1-1 5,-1 2 3,1 0 1,0-2-11,0 3-19,0-1-9,1 0-6,-2 2-2,1 0-2,0-1 1,0 0 2,0 2 1,1 1 1,-2 0 1,1 0 3,0 0-1,0 2 1,1-1 2,-1 1 0,-1 2 2,1-1 2,1 2 0,0 0 1,-1-1 0,1 1 0,0 0 0,0 0 1,0 0-2,-2 0-1,-1 0-1,1 0-2,0 1-2,0 0-3,-1 0-2,0-1-4,-1 1-1,0-1-2,-1 3-3,0-3-1,1 3-2,0-1-2,-2 0 0,1 0 0,-1 1 2,1-1 0,-1 1 1,0 0 1,1 0 1,0 0 1,-2 0 1,1-1 1,1 1-1,0 1 2,0 0 1,-1 0 0,1-1 0,-1 0 1,2 0-1,-1 0 0,1-1 1,-1 1-1,2 1 0,0-1-1,0-2-1,0 2-2,1-2-1,1 2-1,-1-3-3,2 0 0,0 0-3,0 0 1,0 0-2,0 0 0,0 0-2,0 0 1,0 0-1,0 0-1,0 0 0,0 0-1,0 0-1,0 0 0,2 0 0,1-3 1,0 3 0,0-3 1,2 2-1,1-2 0,0 2 0,1-2 0,0 2 0,2-4 0,0 3 1,1-1 0,1-1 0,0 1 0,0-1 1,1 1 3,0-1 1,0 0 2,1 2 2,-1 0 0,1-1 3,-1 0 1,-1 0 0,2 2 2,-2-2 1,2 1 1,-3 1 1,0-1 1,-1 2 0,0 0-2,-2 0-2,0 0 1,0 0-2,-3 1 0,0 1-2,-1-1-1,0 0-2,0 0-1,-1 1-2,-1 1-5,0 0-9,0 1-13,-1 0-13,0 0-16,-1 3-14,0 0-16,0 0-12,-1 2-13,-1 1-8,1 1-5,-1 0-5,0 3-2,0 1-16,-1 1-18,-2 2 5,2 1 17,0-1 19,-2 3 18,1-1 16,0 1 15,-1 1 13,1 0 11,-1-3 9,2 2 7</inkml:trace>
  <inkml:trace contextRef="#ctx0" brushRef="#br0" timeOffset="56738.2452">21112 11719 3,'3'-4'32,"-2"0"11,0 3 9,-1-4 10,0 5 9,-1-1 10,1 1 11,0 0 9,-1-1 14,1 1 13,0 0-6,0 0-25,-3 1-26,0 0-32,1 2-15,1 0-9,-1 3-1,-1-1 4,1 2 5,-1 1 7,0 2 6,0 1 5,-1 2 5,2-1 1,-2 2 3,1 1 2,0-1 2,0 1 3,0-1 0,0 0-4,1 2-4,0-3-4,0 2-5,0-3-5,1 0-6,-1 1-5,2-3-2,-1 1-5,-1-3-4,1 1-3,1-1-2,-1-1-3,1 0-4,0-2-3,-1-1-6,1 2-6,0-4-9,0 1-12,0-3-12,0 0-12,0 0-13,0 0-11,0 0-9,0 0-6,0 0-7,2-2-8,-2 2-21,4-2-21,-3-2-3,0 0 8,0-2 15,-2 2 18,0-3 18,0-1 17,-3 1 14,1-3 12,0 2 11,0 0 8,-2-2 8</inkml:trace>
  <inkml:trace contextRef="#ctx0" brushRef="#br0" timeOffset="57029.2619">20947 11779 2,'-6'-6'33,"1"1"12,-2 2 11,1 1 13,1 0 12,1 0 14,-1 1 15,1 1 15,-2 0 19,3 0 21,0 0 0,0 0-20,3 0-27,0 0-36,0 0-21,0 0-14,0 0-6,-2 0-1,2 0-1,0 0 1,0 0-1,0 0 0,0 0-1,0 0 1,1 1-1,1 1 2,2-2 1,0 1 1,3 0 0,0 0-3,1 0-3,3 1-1,-1-1-2,2 2 0,2-2 0,-1 1 2,2 0 0,0 1 2,1-2 0,-1 4-2,2-3 0,-1 1-2,1-1 0,0 0 1,0 2-2,-1 0 1,0-1-2,1 1 1,-1-1 0,1 1 1,-2-1-2,1 1-4,-1-1-1,0 0-3,-1 2-3,0-2-4,0 0 0,-2 0-4,2 2-3,-2-2-5,0 1-8,-2-1-8,0 1-9,0-1-11,-2 1-14,-1-1-12,0 1-23,1 0-20,-2 0-20,-2 1-18,1-2-15,-3 2-13,1-1-5,0 1-4,-2 2-13,1-1-12,-2 1-1,-2 0 4,0 1 19,-2 1 24,0-2 25,-2 1 22,-2 2 21,-1-2 17,-2 2 14,0-1 12,-3 1 10</inkml:trace>
  <inkml:trace contextRef="#ctx0" brushRef="#br0" timeOffset="58889.3683">19269 6203 6,'31'8'14,"-1"1"10,2 3 4,-1 0 3,0 3 4,1 1 4,0 0 6,-1 2 5,1-1 5,-2 3-3,0-1-10,-1 1-9,-1 0-8,-2 0-5,-2 1-1,-3 0-1,-1-2 0,-3 2 1,-1-1 1,-3 2 0,-1-3 2,-3 3 1,-3-1 1,1 2 1,-2-1-1,-2 1 2,-2 1 0,0 1 0,-2 0 1,0 1 1,-1 2-2,-1 1 1,0 0-1,-2 2 0,1 2-5,-2 1-2,1 0-2,-1 1-3,-1 2-2,1-2-3,0 2-3,1 0-2,-2 0-3,-1 1-1,1-2-1,1 3 1,-1-1 1,-1 2 2,2-1 2,-1 2 0,0 0 2,-1-1 2,0 4 0,0-2 1,0 1 1,-2 0 2,1 0 0,-1-1 0,1 2-1,-2-1-2,1-1-3,1-1-4,-3 0-2,3-1-2,-2 1 1,1-1 0,1 1 0,-1-1 2,0 0 1,1 1 1,0-1 1,0 2 0,1 1 0,1 0 2,-1 0 1,1 2 1,0-1 1,1 2-2,0 0-3,1 0-2,-1-1-4,1 2-4,1-1-2,0 2-2,0-2 3,1 0 2,0 2 3,-1-2 1,2 0 2,0-1 1,0 2 3,0-2 2,-1 0 2,2 0 3,-1-3 3,1 1 1,0-2 4,0-2-1,1 0-5,1-3-3,0 0-4,0-2-3,2-1-2,0 0-3,0-2 0,1 0 0,1 0 0,1-1 0,0 1 2,-1-1 2,2 1-1,1 0 3,-1 0 3,1 1 0,-1 0 3,2 1 2,-1 1 1,1 0 1,1 0 0,-1 1-3,0 1 0,0-3-2,1 3-4,-1-2 0,0-1-5,0 0 0,-1-2-3,0 0-2,0-1-3,1 0 0,-2-1-1,0-1 1,-1 0 1,2-2 1,-2-1 3,0 0 0,-1 0 1,0-1 2,1 0 2,-1-1 1,-1-1 3,1 2 3,-1-2 2,1 3 1,2-1-1,-2-1 0,0 0 0,0 2-1,0 0-1,1 0-2,1 1 0,-1-1-2,0 1-1,0-1-2,0 1-2,1-2-2,-1 0-2,0 0-1,0-2-2,0 1-2,0-2-1,1-1-2,0-1 0,-1 0-1,2-2-1,-1 1 0,0-1 0,1 0-1,0-1 0,-1-1 0,1 0 1,0 0 2,0-1 1,1 0 3,-1-1 0,0 0 3,1-1-1,-1 0 2,0-2 0,2 2 2,0-3 2,0 2-1,1-1 2,-1 0-1,1-1-1,2 0-1,-1-2-1,2 1-1,-2-1-2,2 0-1,0 0 0,0-1 0,2-1 0,-1 0 2,1 1 0,-2-3 1,2 1 2,-1-1 0,0-1 2,0 0 1,0 0 2,-1-1 1,1-1 0,-1-1 2,0-1 2,-1 0-1,2-1-1,-3-1 0,1-1-1,0 1 0,-1-1-1,0-1 0,0 0-3,-1 1 1,2-2 0,-2-1 0,0 2-1,-1-1 1,-1 0 1,2 0 0,-2 0 1,-1-1 0,0 0-1,1-1 2,-1 1-1,0-2 1,-1 0-1,2 0 1,-2-2 2,0 0 2,0-2 1,1-1 2,-1-2 1,-1 0 2,1-2 0,1 0 3,-2-1 0,1-2 1,0 0 0,0-1 1,0 0 1,0-1-1,-1 1-1,1 0-2,1-1-1,0 0 0,-1 0-3,1 2-1,0-2-2,0 2-1,0-1-3,-1 2 0,1 0-1,0 1-3,-2 1 0,1 1-1,1 0-1,-2 3-2,0-1 0,0 2 0,-1 1-1,0 0-2,0 2 0,-2-2 0,1 3 1,0-2-2,-1 3 1,0 0-1,0 1 2,0 1-1,-1 0 0,0 1 1,0 2 2,-1-1 1,0 3 4,0-1 4,-1 3 6,0 0 7,0 0 5,0 0 4,0 0 5,-2 2 0,-1 1 3,0-1 0,-1 0 2,0 2 2,0 0-1,-2 1-1,0 1-1,0 0-5,-2 1-4,1 1-5,-1 1-7,0 0-2,-1-1-2,1 2 0,0 0-1,-2-1 0,2-1-1,1 1-1,-1 0 1,0-1-2,1-1 0,1 0-1,-1 0-1,1 0-2,-1-2 1,2 1-1,0-2-4,0 2 1,0-3 0,0 1-2,2-2 3,0 1-3,1-1-2,-1 0 0,2 0-2,1-2-3,0 0 1,0 0-3,0 0 0,0 0 0,0 0 0,0 0-2,0 0 0,0 0 0,1-2 0,0-1 1,1 1 1,1 0-1,0 0 4,2-1-2,-1 0 3,2 0-1,0-1 0,-1 2 1,3-1-1,-1 0-1,-1 0 0,1 0 1,0 3-2,0-3 1,0 2-1,0 1-1,-1 0 2,1 0 0,-1 1 1,-1 2 0,0 0 2,0-2 1,0 4 0,1-1 1,-2 1 0,0 2 1,0-1 1,-1 1 2,0 1 2,0 0 1,-1 1 2,0 0-1,0-1 1,1 1-1,0 1 0,-2-2 0,1 1-1,0-1 0,-1 0-2,2-2 1,-1 1-2,0-2-2,0 2-3,0-2-5,1 0-10,0-2-4,1 1-8,-1-2-7,0 1-8,1 1-4,0-3-3,-1 2-1,1-2-8,0 0-3,1 0-5,-2-1-4,0-1-2,1 0-7,0 1-10,-1-2-4,2 0-3,-1 1 0,2 1 3,-2-1 0,1 1 0,-1 0 1,0 0 1,1 0 3,1 0 2,-1 1 3,-1 0 3,0 1 2,1 0 3,-1 1-4,0-2-6,1 2 3,-2-2 7,1 2 9,0-2 8,-4-1 9,4 1 7,-4-1 6,0 0 6,0 0 6</inkml:trace>
  <inkml:trace contextRef="#ctx0" brushRef="#br0" timeOffset="60516.4613">21073 5954 6,'19'-10'19,"-1"-2"2,3 2 5,1 1 4,1-1 5,0 3 5,2-1 7,0-1 5,2 4-1,0-2-7,0 0-4,2 1-1,-1 2-1,0-1-1,1 2-2,0 0-2,0 1-2,0 0-3,0 0-1,-2 2-2,1 0-2,-1 2-1,0 0-4,-1 2-2,0 0-2,-1 1 0,1 2-3,0 0-1,0 3-1,1-1-1,-1 1-1,0 3 1,-1 1 1,1 0 0,1 3 2,-1 2 1,-1 1 1,1 1 2,-3 2 0,1 2 1,0 1 1,-1 2 1,-2 0 2,0 2-1,0-1 1,-3 3 1,0-3-3,0 2 0,-3 1-1,0-3-1,-1 2-2,-3-2-1,2 3-2,-3-1-1,1 1 1,-3 1 3,-1 0 2,0 0 4,-1 2 0,1 2 4,-1 1 0,-1 2 2,-1 2-1,0 0 2,0 2-1,0 1 0,0 2-1,-1 0-1,0 3-5,1-1-6,-1 1-4,1 1-5,0 1-1,1 0-1,-3 2 1,1-1 0,0 1 0,0 0 0,0 2 1,-1-3-1,0 2 1,0-1 0,-2-1 2,1 1 3,-1-3-2,0 2 0,-1-4-1,1 1 0,-2 0 0,1-1 2,-2-1 2,1-1 2,0 1 3,0 0 1,-1-2 4,1 3 0,0-2 1,0 1 0,-1 0 2,1 0 0,1 0-3,-1 1-5,1 1-6,1-1-7,-1-1-3,0 1-2,0 1 0,1-1 1,-1 0-1,0 1 3,0 1-2,-1 1 2,1 0 0,-1 2 2,1-2-1,-1 3 2,2-1 1,-1-1 2,0 0-5,1-2-4,0 0-2,1-2-2,0-2 2,1-2 0,1 0 1,0-3 1,0-1 1,0 0 2,2-2 2,0-1 3,0-1 1,1 1 2,0 1 4,-1 0 2,1-1-1,2 2-2,-2 0-5,0 0-4,0 0-4,1 0-4,-1 1-2,0-1-3,0 0 1,0 0 2,0-1 0,-1-1 2,1 1 2,0 0 3,0-2 1,1-1 0,-1 1 4,-1 0 0,2-1 4,0 1-1,0-2 3,1 1-2,0-1-1,0 0-3,2-2-4,-1 1-2,1-3-4,0 1-4,1-1-3,-1-1 0,1 0-3,1-3-4,-2 0 0,2-1-2,-2-1 0,3-1 3,-2-1 2,0 0 1,1-1 4,-1-2 1,0 0 1,2-2 2,-1 0 2,1-2 0,-1 0 3,2-1 3,-1-1 2,1-1 5,0-1-1,0-1 0,1-1 0,-1 0 1,1-1-1,-1-2 1,1 0 0,0 0 1,0-2 2,-1 0 0,2-1 0,-2-1 0,1-2-1,-1 0 0,1 0-1,-1-2 0,0 0-1,0 0-1,-1-3-2,1 0 0,-3-3-1,2 2-1,-1-3-1,0 0-1,-1-2-1,1-1-2,-1-2 0,-1 0-3,0-2-1,1-2-1,-2-1-2,0 0 2,1-2 1,-1-1 0,0-1 3,0 0 2,0 0 2,-1-1 1,0 1 2,1-2 2,-1 2 2,0-1 0,-1 2 3,2 0 3,-2-1 1,0 4-1,-1-2 0,1 2-1,-1-1-1,-1 2-2,1 2-2,-2 1 0,0-1-1,1 1-1,-3 1-2,1 2 1,0 0-2,-1 0 0,0 4-1,0-1-1,-1 2 2,0 1-1,0 2 0,-1-1 4,0 2 1,0 2 1,0 0 1,0 0 1,0 0 0,0 0 1,0 0 0,0 0 0,0 0 0,0 0 1,0 0-1,0 0-2,0 0-1,0 0-5,0 0-1,0-2 1,1 0-2,0 0-3,0-1 2,1 1-1,-1-1-1,1 0-1,1 0 2,0-2-3,0 1 3,0 0-1,0 0 2,0 0 0,-1 0 1,0 0-1,0 1 1,0 1 1,-1 1 3,-1 1 2,0 0 5,0 0 4,0 0 4,0 0 3,-2 3 1,0-2 0,-1 2 1,-1 0 0,0 1 0,-2 0 3,-1 1 1,0 0 2,1 2 1,-1-2-4,-1 1-1,1 1-7,0-2-2,1 2-1,0 0-3,0-1 1,2-2-3,1 0-1,0-3-3,1 2-7,0 0-13,2-3-11,0 0-8,0 0-5,2-3-6,0 3-1,1-3-6,0 1-5,2-3-13,2 0-14,0-1-19,0-2-20,2 0-13,1-4-9,0 1-25,0-3-25,3-1 2,-2-3 13,2 0 19,-2-3 20,0-2 18,1-2 19,-1-2 19,0-2 15,1-4 16,-2-1 13,0-3 9</inkml:trace>
  <inkml:trace contextRef="#ctx0" brushRef="#br0" timeOffset="61844.5373">23933 5542 7,'-8'7'28,"1"-2"4,-1 0 7,1 0 6,0-2 6,1-1 8,1 0 8,1 0 7,1-1 7,1-1 6,2 0-11,0 0-25,0 0-16,0 0-9,0 0-5,0 0-4,0 0-1,0 0 0,1-3 0,0 1-1,1-1 1,1-2 0,0 1 2,2 0 0,1-2 1,0 1 0,4-1 0,-1 0 1,2 0 1,3-1 1,0 3 1,3-3-1,0 2 0,2 0 0,2 1-2,0 0 1,2 2-2,2 0-1,0 2-1,2 0-2,1 0-2,0 2-1,2 2-2,0 2-1,0-1-3,1 4-2,0 1-3,1 2-1,-2 1-4,1 3-2,0 2-4,-1 2-2,1 1-3,-1 3-4,0 0 0,-1 3 0,0 2 3,-2 0 2,1 2 3,0 1 4,-1 1 1,-1 2 4,0 1 4,-1 0 5,0 3 3,-2 2 4,0 0 6,-1 0 5,0 3 1,-2 1 0,0 1-1,0 0-5,-2 1-2,0 1-5,-2 0 0,1-1 2,-3 1 0,1-2 0,-2 2 0,0 0-1,-1-2-2,-1 3 0,0-2 0,-1 1 0,0 0 0,0 0 0,-2 2 1,0 0 1,-1 0-5,1 0-6,-1 0-5,-1 0 1,0-1 0,0 1 0,0 1 0,-2-1 1,0 2 0,0 1-5,-1 0 1,0 1-1,-1-2 1,-1 4 2,-1-1 0,-1 0 3,-1 0-2,-2 1-4,0-1 1,-2-2 2,-1 0 2,-1-2 2,1 1 4,-2-2 4,1-1 2,-1 0 3,1-2 0,1-1 1,0 0 0,-1 0 3,2-2 0,1-1-1,0-1-3,0 1-8,2-2-6,-2 0-7,1 1-3,1-2-2,-1 2 0,-1-1 0,1-1 3,0 1 0,-3 0 1,2 1 1,0 0 2,0 2 3,0-1 1,-2 1 2,1 1 3,1 1 1,-1-1 1,0 2-4,-1-1-3,2 0-2,-1-1-6,0 0-3,1 0 0,0-2 3,-1 0 2,1-2 1,0-1 1,1 1 2,0-3 1,0 1 2,1-3 2,-1 1 3,2-3 1,0 1 3,0 0 3,0-2 3,2-1-1,-1 0-4,0-2-3,1 1-2,0-1-3,1 0-2,0-1-2,-1-2-1,1 3-4,1-2 0,-1-1-2,0 1-2,2-2-1,0 2 3,-1-1 2,1-1 0,0 0 4,1-1 2,0 0 2,1 0 4,1 0 1,2-3 2,-1 2 3,1-1 1,1 0 2,1-1 3,0-1 1,0 1-3,3 0 0,-2-1-3,3 0-2,-1 0-1,1-2-2,-1 1-2,1-1-2,2-1-1,0 0-2,-1 0-2,1-2-1,0 1-1,1-3 0,0-1-2,0 0-1,-1-2-1,2 1-1,-1-3 1,2-1-1,0-1-2,-1-2 2,0 1-1,2-2 0,-1-1 1,0-2-1,0 1 0,0-2 2,1-2 2,-2 0 3,2-1 2,-1 0 4,0-1 1,0-2 2,0 1 1,0-2 4,-1-1 1,0 0 3,1-1 2,-2-1 3,1 0 2,-1 1 0,0-3 1,-1 0 0,0-1-2,0 0 0,-1 0 0,0-2 0,-1 1-2,0-1 0,-1 1-3,-2 0-2,2-1 0,-1 2-3,0-1-1,-2 0-3,0 2-1,-1 1-2,-2 0-1,0-1-2,0 3-1,-2 0 0,0 0-1,-1 2 0,-1 2 1,-1-2 0,0 4 1,0-2 1,-2 4 1,1-2 0,-1 3 2,0 0 1,0-3-1,0 3 1,0 0-1,0 0 1,0 0 0,0 0 0,0 0 1,0 0-2,0 0-3,0 0 1,0 0-1,0 0-2,0 0-1,-1-2-1,1 2-2,0 0-1,0-2 1,1-1-3,0 0 1,0 0 1,1-2-3,0 1 1,0-1-1,1-2 1,1 1-1,0 1-1,0-2 0,0 1 0,1 1 0,-1 0 0,1 0 1,1 1-1,-2-1 0,1 3 0,-2 1 1,0-1 3,0 1 4,-3 1 5,2 1 6,-2-1 7,2 2 3,-1-1 7,-1 1 3,0 1 1,-1 1 2,0 0 3,0 1 2,-1-1 2,1 3 2,-1 0 1,-1-2-3,1 2 0,0 0-8,0-1-5,-1 1-4,0-2-6,1-1-4,0 1-13,-1-3-15,1 0-14,2-2-11,0 0-20,2-2-21,1-2-30,1 0-33,1-3-36,1-3-33,0-2-24,2-3-11,1-1 13,0-4 23,-1-3 30,1 0 29,-2-4 24,-1-1 22,-1-3 20,-1 0 18,-1-2 17,0-1 13</inkml:trace>
  <inkml:trace contextRef="#ctx0" brushRef="#br0" timeOffset="63244.6174">26120 5953 3,'0'0'28,"3"-2"7,-3 0 5,2-1 8,-1-3 5,2 0 8,0-2 7,1-1 8,3-1 8,0-1 2,3-2-3,0 1-18,3-2-29,0-1-13,0 1-7,2-1-1,-1-1 0,1 1 2,0 1 0,2 1 1,-2-1 3,3 3-1,-1 0 2,0 1-1,2 1-1,-1 1-2,3 2-4,1 0-3,0 3-3,2 1-2,1 2-1,1 2-1,1 1 0,1 3 0,1 1-2,1 4 1,1 0-1,0 2 1,1 4 3,0 1 4,1 1 5,1 3 4,0 2 4,1 1 1,-1 3 2,1 1 1,-2 2 1,0 3-1,-1 0 1,0 2 0,-2 1 0,0 2-1,-1 1-5,-1-1-5,-1 2-4,-2-1-7,1 0-4,-2 1-6,0-2-4,0 2-3,-3-2 0,1 0 2,0 1 2,-3 0 2,0 0 2,-1 2 3,-1 0 5,-1 1 3,-2 2 3,1 1 6,-3 0 2,-1 3 2,0 0 3,-2 1-1,-2 1-2,1 0-3,-3 1-5,-1 0-1,-1 1 4,-1-1 1,0 0 1,-2 1-1,0 0 0,-1-1 0,-1 0 0,-1 0 2,1-1 0,-1-1 0,0 0 0,0-1-1,-2-1 1,0 1-6,1-2-9,0 0-4,-1 0-2,1 1 1,-3-3-2,2 4 0,0-3 0,0 3 0,0 1 1,-1 1-1,0-1 1,0 2 1,0 0 1,1 2 0,-1-1 0,-1 1 0,0 1-5,1-1 2,0 1 2,0-2 2,-1 1 2,1 0 2,0 0 2,1 0 3,0-1 2,-1 0 1,1 2 1,2-3 3,-1 2 2,1-3-2,0-1 1,1 0-5,0-1-7,2-2-5,0-2-1,0 1-1,2-3-2,0 0 0,0-2 0,1-1 2,0 1 0,1-1 1,0-1 0,1 0 2,0 1 0,-1 0 4,0-1 1,1 1 0,0-1-2,0 0-3,2 0-2,0 0-1,-1-2-4,1 0-2,2-2-1,-2 1-1,0-2 0,2 0 3,0-2 2,0-1 3,0 0 1,1-1 4,0 0 3,-1-1 1,2-1 3,-1 0 2,0-1 2,1-1 3,0 1 2,0-1 0,1-1 0,-1-1 0,0 0-2,1 0-3,0-1 1,1-2-4,-1-2 0,1 2-4,-1-1-1,0-3-3,1 0 1,0 0-1,1-1-1,-1 0-1,3-1-2,-2-2 0,1 0 0,0-2-1,0 0 0,0 1 0,1-4 1,0 1 0,0 0 1,0-2 1,0-1 1,0-1 1,0-1 0,1 0 1,0-1 3,-1 0-1,2-3 0,-2 0-1,1-3 0,1 1 1,-1-1-2,1-3-1,-1 1-1,1-2 0,0-3-3,0 0-2,0-2 0,-1 0-2,2-3-1,-2 0 1,1-2 1,0 1 3,-2-4 1,1 2 3,-1-2 0,0 0 2,-1 1 1,1-1 0,-2 1 2,0-1-1,-1 1 2,0 1 0,-1-2 1,-1 3 1,0 0-3,0 0-2,-2 2-2,1-1-1,-2 2-2,0 0-1,-1 1-1,1 0-1,-2 1-3,-1 1 1,0-2-1,0 2-2,-1 0-1,-1 0-1,0 1 0,-1 0-1,0 2-1,-1 0 1,0 1 0,0 1 0,0 1 1,-1 1 0,0 1 3,0 0 1,0 3 0,0 0 3,0 0 1,0 0 3,0 0 0,0 0 1,0 0 1,0 0 1,0 0-2,0 0 1,0 0-2,0 0-1,0 0-2,0 0-2,0 0-1,0 0-2,2-2 0,0 2-1,0-1 0,1-1-2,-1 0 0,1-1 0,1-1-2,0 0-1,1-2-3,-1-1-1,1 1-2,0 0-1,2-2 0,-2-1-3,-1 2-1,1 0-1,-1 1 1,0 1 1,-1 1 0,1 0 1,-2 1 1,0 0 4,-1 2 1,-1 1 3,0 0 7,0 0 5,0 0 6,-1 3 4,-2-2 2,0 2 2,0 1 1,-1-1 3,-1 1-1,0 1 2,-1 0-1,-2 2 1,2-2 0,0 2 1,0-1-4,0 1-3,0-3-5,1 1-1,1-3-6,1 1-5,0 0-12,1-2-10,2-1-15,-2-2-21,1 0-24,1-1-17,1-1-10,1-2-6,0-1-6,1 1-3,1-2-3,0 0-17,2-1-20,0 0 5,1-1 14,0 2 19,0-2 20,1 2 20,0-1 18,-1 1 13,0 0 12,1 1 8,-1-1 7</inkml:trace>
  <inkml:trace contextRef="#ctx0" brushRef="#br0" timeOffset="63704.6437">28796 10564 19,'-7'4'29,"1"0"6,-1 2 6,1-2 6,0 1 8,-1 0 7,1 0 8,0-1 9,0 0 9,0 0-6,-1 1-20,2-1-15,0-1-14,-1 1-5,0-1-5,-1 0 0,2 2 0,-1-2 0,0 1 2,0-1 0,-1 2 2,0-1 1,1 1 2,0-2 1,-2 1 2,1 1 1,1-1 2,-1 2-1,0-1 0,-1 1 0,1 1-2,0-1-2,-1 2-2,0-1-3,0 1-2,2 0-2,-1-1-3,-1 3-3,2-3-2,-1 1-3,1-1-1,0 1-2,-1 0-1,2-1-1,0-1 0,0 2-1,0-2 0,-2 1-2,1 1 0,1-3 0,-1 2 0,1-2-1,0 2 0,-1 0 1,1-1 0,2-2 1,-1 1 1,1-3 0,0 1-2,1 0 1,0-1-2,1 0 0,1-2 1,0 0-1,0 0 1,2 1-1,0 0 0,1-1 1,2 2-1,0-1 0,1-1 1,3 0 0,0 2 1,0-2 0,4 2-1,-2-1-3,1 1-9,3 0-4,-1-1-6,2 2-4,-1-2-2,2 2-6,0 0-4,-1 1-4,2-1-6,-1 1-6,2-1-6,-1 1-5,1 0-6,0 0-4,-2-1-4,1 0-19,-1 0-21,1 0-2,-1-1 6,-1 1 10,-1 0 12,0 0 12,-2-1 11,0-1 10,-1 2 9,1-1 9,-2-1 7</inkml:trace>
  <inkml:trace contextRef="#ctx0" brushRef="#br0" timeOffset="65031.7196">29004 5801 15,'-3'3'24,"0"-2"4,1 0 4,2-1 4,0 0 2,0 0 5,3 1 2,0-1 3,4 0 2,-1 0-13,1 0-22,1 0-14,3 0-11,-1 0-7,1 0-3,1-1-2,0 0-2,0 0 0,0 1 1,-1-1 2,1-1 1,-1 0 1,-1 0 2,2 1 2,-2-1 0,0 0 0,0 0-2,-1 1 0,-1-1-1,-1 1 0,-1-1 2,-1 2 0,-5 0 2,0 0 1,0 0 1</inkml:trace>
  <inkml:trace contextRef="#ctx0" brushRef="#br0" timeOffset="69282.9628">30588 5442 15,'3'-6'31,"-2"-1"6,0 2 7,0-2 6,-1 0 8,0 1 8,0 0 7,1 0 9,0 1 8,0 0 4,-1 1-12,2-2-29,-1 0-16,1 3-6,-1-3-5,0 0-1,1 1 0,-2 1 1,2-1 2,-2 0-1,2 1 2,-1-2 2,1 2 0,0 0 0,0-1 1,-1 0 0,2 1 0,-1-1 0,0-1-1,0 2 1,0 0 1,1-1-3,-1 2 2,0-1-1,0 0 0,-1 1 1,1 0-1,-2 1 0,1-1-1,-1 3-2,0 0-2,0 0-1,0 0-4,0 0-2,0 0-2,0 0 1,0 0-3,0 0-1,0 0-1,0 0 0,0 0-1,0 0-2,0 0-1,0 0-2,-1 2-1,-1-1 0,1 1-1,-1 0-1,0 0 0,0 2-2,-1 2 0,0-1-2,-1 3 0,0 1 0,-3 1 0,2 2 0,-1-1 0,0 2 0,0 0 0,0 1 0,-1-1 2,1 1-1,0 0-1,0-2 0,-1 2 1,1-2-1,0 0 2,0 0 0,0 1-1,0-2-1,1 0 0,0-1 1,0 2-1,-1-2 0,2-1 0,-1 1 0,1-3 0,1 2 0,0-2 0,1 1 0,-1-3-1,2 1-1,0-1 0,1 0 1,0-1 1,0 0-1,0-1 0,2 1-1,-1 0 1,1 0 0,0-2 0,1 1 0,0 1 1,1-2-3,0 1 2,1 0-1,-1 1 1,1-1 1,0-1-1,1 1 1,1-1 0,-1 1 0,0 0 0,1 0 1,0 0-1,0-1 1,1-1 1,-1 2-1,1-1 2,1 0 0,-2 0 0,1 1 0,1-2 0,-1 0 0,-1 0-1,1 1 2,0-1 0,-1 0 0,-1-1-1,1 1 0,0 0 0,0 0 2,-1-1-2,0 0-3,-1 0-3,0 0-7,0 0-14,0 0-17,-1 0-14,1-1-10,-1 0-8,0 0-7,0 0-7,0 0-4,0-2-10,0 2-8,-1-1-20,0-1-18,0-1-1,-1 0 8,0 0 17,0-2 19,-1 1 16,0 0 15,-1-2 11,0 2 10,-1-2 10,0 0 7,-1 1 8</inkml:trace>
  <inkml:trace contextRef="#ctx0" brushRef="#br0" timeOffset="69549.978">30643 5450 5,'-2'-2'30,"-1"0"6,1 1 7,1-1 7,1 2 9,0 0 7,0 0 9,0 0 9,0 0 12,0 0 12,0 0-11,0 0-26,0 0-21,3 0-11,0 0-9,1 0-2,-1 0-3,0 1 2,2 0 0,-1 0 0,1-1 1,1 1 1,0 0-2,1-1-1,0 2-2,-1-2-3,1 0-1,2 2-3,-2-1-1,0-1-2,0 1-3,1 0-1,-2 0-2,1 0-1,0-1-1,0 1 0,-1-1 0,0 1-2,-1 0 0,-1-1 1,1 0-3,0 0 0,-1 0-6,-1 0-7,1 0-8,-1 0-7,0 0-8,0-1-7,0 1-10,-1-1-11,1 1-23,0 0-26,-3 0-11,0 0-5,0 0 6,0 0 11,1-4 14,-1 4 13,-1-4 13,1-3 12,-2 2 9,0-2 9,-2 0 9</inkml:trace>
  <inkml:trace contextRef="#ctx0" brushRef="#br0" timeOffset="69759.99">30765 5271 20,'-2'-2'36,"0"0"9,0 0 9,0-1 9,-1 2 11,1-1 9,2 2 13,-1 0 11,1 0 13,0 0 13,0 0-18,0 0-40,1-2-25,1-1-15,-2 3-9,2 0-3,0 0-3,0-1-1,1 0 0,1 1-1,0 0 0,0 0 1,1 0-2,0 1 0,0 0-1,2-1-3,-1 2-1,1-1-1,-1 1-3,0 0-1,2-1-2,-2 2 0,0-1-9,0 2-9,0-1-8,1 0-8,-2 1-9,0 1-8,0 0-12,0 0-11,0 2-27,0-3-28,0 3-8,-2-1 4,1 0 10,0 0 11,-1 1 15,0-1 15,0 0 12,0 0 11,-1 0 10,0-3 9,-1 3 7</inkml:trace>
  <inkml:trace contextRef="#ctx0" brushRef="#br0" timeOffset="70634.04">31096 5496 19,'0'0'30,"0"0"6,0 0 6,0 0 7,0 0 8,0 0 6,0 0 8,0 0 9,0 0 3,-1-1-3,1 1-12,0 0-22,0 0-14,-1-3-10,1 3-5,-1-1-4,1 1-1,-2-1-3,1-1-1,-1 1 0,0 0 0,0 1-1,1-2-1,-2 2-1,2 0 1,-1 0 0,-1-2 1,3 2 2,-2 0 0,0-1 2,-1 1 0,1 0 1,-1 0 1,0 0 0,1 1 1,0-1 0,-1 2 0,1-2 0,-1 2 0,1-1 0,-1 2 0,-1-1-2,1 1-1,0 0-3,1 0 1,-1 0-1,1 2-2,-1-1-1,1 1-1,0 0 1,-1 0-2,1 1 0,0 0-2,-1-1 1,2 2-1,-1 0 1,2-2-1,-1 1 1,1-1-1,0 1 0,0-1 2,1 0 0,-1 1 0,1-1 1,0-1-1,0 2 2,2-2 0,-2 0 0,1 0 0,0 0 0,0 0 0,1-1 0,-1 1 1,1 0-1,0-1 1,0 0 1,0 2-2,0-1 1,2-1-1,-1 0 0,0 1 1,1-1-1,-1 1 0,1-1 1,0-1-1,0 1 0,0 0 1,1-1-1,-1 0 0,0 0-1,1 1 1,-1-2 0,0 1 1,1 0-1,-1 0 3,0 0-1,1-2 0,0 2 2,-1-1 0,1-1 1,0 2 1,0-2 0,0 0 1,0 0 0,-1 0 2,1 0 0,1 0 0,-1 0 1,-1-2-1,0 2 1,0-3-2,0 3 1,1-2 0,0 0 0,-1 0 1,0 0 0,0-1 1,1 1 2,0-1-2,-2 0 1,1-1 2,0 1-2,-1-1 1,1-1-2,1 2 1,-2-2-1,1 0-1,-2 0 0,1 0-1,0 1-1,-1-2-2,2 1 0,-2-1-2,0 1-2,0-1 0,0 0 0,-1 1-3,1 0 2,-1-2 0,-1 2-1,1 0-1,-1 0 1,0 0 0,0 0-1,-1 1 0,0 1-1,0-2 1,0 1 0,0 1 0,-1-1-1,0 1 1,0 0-1,1-1 1,-2 1-1,1 0-1,-1-1 2,1 1-3,-1-1 2,0 1-1,0-1 0,0 0 0,-1 0-2,1-1 1,0 1 1,0 0-1,-2 0 0,1 1-1,-1-1 0,0 0 1,1 1 0,-1 0 0,0-1 0,-1 0 0,-1 1 0,1 0 0,-1 0-1,1 1 0,-1-1 0,-1 1-1,2 0-2,-1-1-4,0 1-4,-1 2-6,-1-2-4,2 1-4,0 1-3,-1-1-5,-1 1-6,2 0-4,1 0-3,-1 0-3,0 1-6,-1-1-3,3 0-3,0 1-3,0-1-2,1 1-1,1-1-3,-1 1-5,3-1-3,0 0-7,0 0-8,0 0-12,0 0-11,0 0 4,3 2 10,-1 1 12,1 0 11,0-1 11,0 0 11,0 0 10,-3-2 8,7 0 7,-2 0 7</inkml:trace>
  <inkml:trace contextRef="#ctx0" brushRef="#br0" timeOffset="71142.0691">31465 5458 12,'8'-1'30,"-1"-1"5,1 0 7,0-1 6,0 3 8,-1-3 8,0 1 9,2 0 10,-2 0 11,1-1-2,-1 0-10,1 1-16,-1-2-19,0 3-9,-1-2-6,-1 2-1,0-2 1,-1 2 2,-1-1 0,-1 1 3,0 0 0,-2 1 2,0 0 2,0 0 1,0 0 2,0 0 0,0 0 1,0 0 0,0 0 0,0 0-1,0 0 1,0 0-4,0 0-3,-2 0-3,-1 0-4,0 0-6,0 1-2,-2-1-6,1 1-4,0 0-4,-1 1-2,0-2-3,0 3-3,-1-3-1,1 3-2,-1-1-1,0 2 0,0-1 1,0 0-2,1 1 1,0 1-1,0 0 1,0-1-1,0 1 2,1 0-1,-1 1 1,1 0-1,1 1 1,0-1 1,0 1 0,0-2-1,1 2 0,1-2 1,0 2 0,0-2-1,1 2-1,0 0 0,1-2 1,0 2-1,2-1 2,-1 0-1,1 1-1,0-1 1,1 1 0,0-2-1,1 2 3,1-2-1,-1 2 1,1 0 0,0-2 0,0 2 0,1 0 0,0 0 1,0-1-1,-1 1 0,2 0 1,-1 0 1,-1 0 0,1-1-1,0 2-1,-1-2 0,-1 1 0,-1 0 1,1-1 0,-1 1 1,-1 0 0,1 0-1,-2-2 1,-1 2 0,1-2-1,-2 1 2,0 0 0,0-1 3,0 1 1,-2-2 2,1 1 3,-1 0 1,-2-1 1,1 1 2,-1 1 3,-1-2 2,0 1 2,-1-1 2,-2 0 2,1 0 0,0-1 0,-1 1 1,-2-1 1,1 0-2,-1-2 1,0 2-3,0-3-1,0 2-1,0-2-5,0 0-3,0 0-1,0-2-5,0 2-2,1-3-3,-2 2-5,2-2-7,0 0-6,0-1-8,-1 1-9,1-1-10,1 0-9,0 0-4,0-1-6,2 1-8,-1 0-4,0 0-7,2 1-4,1 0-7,1 0-3,0 1-3,0 0-3,1 1 0,2 1-9,0 0-10,0 0-8,0 0-3,0 0 6,0 0 13,0 0 14,0 0 14,0 5 11,0 0 13,0-5 9,-1 4 10,1 1 7</inkml:trace>
  <inkml:trace contextRef="#ctx0" brushRef="#br0" timeOffset="72171.1279">30404 5193 3,'2'0'27,"0"0"7,-2 0 7,0 0 7,0 0 8,2 2 8,-2-2 10,0 0 10,0 0 12,0 0 13,0 0-8,0 0-26,0 0-17,0 1-12,-2-1-7,0 3-5,-1-3-2,-2 3-1,1-1-1,-1 0-2,0 1 0,-1-1-3,-2 3-3,1-3-3,0 3-3,-1-1-4,-1 1-1,0 0-3,0 0 0,1 0-3,-3 0 0,1 2-5,0-3 1,-1 3-1,-1-1 1,0 0 0,1 0 0,-1 2 1,-1-1 2,1 1-1,-2 1 3,2-1 1,-3 0 0,2 1 0,0-1 2,0 2 1,0-3-1,0 1 1,0 1-1,1-1-1,-1 1 1,2-2-2,-1 1-1,2-1 0,0 0-1,0 1-2,2-3 0,1 2 0,0-2 0,0 0-2,2-1 0,0-1-1,2 0-1,0-1-3,1 0 0,1 0 1,1-2 0,0 0-1,0 3 0,2-1 1,0 0-1,1-1 0,1 2 0,0-1 0,1 1 2,1 0-1,0-1 2,0 1 0,2 1 1,0 0 0,0-2-1,1 2 0,0 0 0,0 0-1,0-1-1,0 1 1,2 0-4,-2 0-6,1-1-9,1 1-8,-2 1-11,2 0-8,0-1-12,0 2-11,0 0-26,1 0-27,0 1-5,0-2 5,0 2 10,1 0 13,1 0 12,-2 1 13,2-1 13,1 0 12,0 1 9,-1-1 9</inkml:trace>
  <inkml:trace contextRef="#ctx0" brushRef="#br0" timeOffset="72882.1686">31925 5760 5,'-2'-3'29,"1"-1"7,-3 3 7,2-1 8,0 0 11,0-1 10,-1 2 12,1-1 14,0 1 16,0-2 17,0 3-6,0-2-24,0 0-18,0 1-9,1-1-5,-1 1-1,0-1-1,0 0 0,0 1-2,1 0-1,-1-1-4,2 2-4,-1-1-3,1 1-6,-2-1-4,2 1-6,0 0-5,0 0-5,0 0-7,0 0-4,0 0-3,0 0-6,0 0-2,0 0-4,0 0-3,0 0-2,0 0 1,0 0-2,0 2 0,0 1 1,1 0-1,0 2 0,-1 0 0,2 0 0,-1 2-2,1-1 1,-1 2 0,2-1 2,-2 1 0,2 1 2,-1-1 0,0 2 0,0 0 0,0-2 2,-1 1 0,1 0 0,0 0 0,-1-1 4,1 2-1,-1-1 2,-1-1 2,1 2-1,-1-2 1,0 2 1,-1-1 2,1 0 1,-2 0 1,1 0 2,-2 0 2,1 0 3,-1 0 2,0-1 2,-2-1 1,0 1 3,-1-1 3,1 2 2,-1-1 2,0-2 1,0 0-1,-2 1 1,1 0-1,1-2-2,-1 2-2,-1-2-2,2 0-2,-1 0-3,1-1-3,-1-1-2,2 1-3,1 0-5,-1-1-2,1-2-3,1 2-6,0-1-8,1 0-9,0-1-13,2-1-14,0 0-20,0 0-13,0 0-10,0 0-11,0 0-9,2 2-10,0-1-9,0 0-19,-2-1-17,0 0-19,4-1-16,1 0 11,-1 0 18,0-1 25,0-2 22,0 1 20,0-2 18,0-1 14,0 0 12,-1-1 13,-1 0 9</inkml:trace>
  <inkml:trace contextRef="#ctx0" brushRef="#br0" timeOffset="73767.2192">31943 5562 22,'-4'-3'38,"-2"-2"9,0 0 10,1 1 11,-3-1 12,2 0 13,0 1 15,0 1 17,1-2 18,-1 2 20,1-1-13,1 1-47,-1 0-25,2 0-16,0 1-5,0 0-2,0 0-4,0 0 0,0 2-4,1-1-1,2 1-3,0 0-6,0 0-3,0 0-4,0 0-5,0 0-5,-1 1-5,0 1-3,0 0-5,1 3-4,1 0-3,0 2-1,0 1-1,1 2-2,0 1 1,2 1 1,-1 1 0,1 1 1,1 1 1,1-1 3,-1 1-2,3 2 1,-1-3 0,0 1 0,1 0-2,1 1-2,-1-1-2,0-1-1,0 1 0,1-1 1,0 1 0,-2-1 1,0 1-1,2-1 2,-3-1-1,1 1 1,-1 0 1,0-2 1,-1 1 1,-1-4 4,0 3 2,-1-2 1,-1 0 5,0-2 1,-2 1 4,0-2 4,-2 0 4,0-1 2,0 0 3,-2-1 2,-1 1 3,0 0-1,-2-2 3,1 1 2,-2 1 2,-1-2 1,-1 0 1,-1 0-2,-1 1-1,1-3-6,-1 2-1,-1-1-3,2 0-4,-2-1-1,1 1-2,1-3-1,-1 2-3,2-2-1,1 1-4,0-1-6,1 0-4,2 0-11,0 0-13,1 0-21,1-1-20,1 1-24,3 0-24,0 0-20,0 0-21,0 0-20,0 0-40,0 0-39,0 0 1,0 0 19,6 0 26,-6 0 28,5 0 29,-5 0 24,5 0 24,1 0 20,-6 0 17,5 0 13,-5 0 13</inkml:trace>
  <inkml:trace contextRef="#ctx0" brushRef="#br0" timeOffset="86307.9365">14200 6437 13,'-10'0'27,"1"0"5,1 1 7,0 0 6,-1 1 8,1-1 8,0-1 9,1 3 10,-2-3 8,2 2 5,-1 0-7,2-1-16,-2 1-8,1-1-4,1 0 1,-1 1 1,-1-1 2,2-1 6,0 2 2,1 0 3,0-1 4,1 0 1,-1 0 2,1-1 0,1 1-1,1 0-1,2-1-3,0 0-1,-2 0-3,2 0-4,0 0-3,0 0-5,0 0-5,0 0-3,0 0-7,0 0-4,0 0-6,0 0-5,0 0-5,0 0-5,0 0-3,0 0-4,0 0-3,0 0-3,0 0-3,0 0-2,0 0-1,0 0-2,0 0-2,0 0 0,0 0-1,0 0 2,2 1 1,0 1 0,2-1 0,0 0 2,3 0 0,-1 1 2,2-1-1,1 2 1,1-2 2,1 1 1,2 0 1,0 1 0,0-3 0,3 2 0,-1-1-2,1 0 1,2 1-1,-2-1-2,1 1 2,0-1-1,0 0-1,-1 0-1,1-1-1,0 1 0,-1 0-2,0-1 0,1 0-2,-1 2-1,0-2 0,0 0-1,0 0-1,0 0 0,0 0 0,0-2-2,1 2 0,0-1-1,-1 0 1,2-1-1,-1-1 1,2 1 2,1-1 1,-2 1 1,2-1 3,0 0 2,-1 1 2,2-2 3,-1 1 1,-1 1 2,1 0 4,-1-1 1,0 1 4,0 0 1,-2-1 1,2 3 2,-1-3 1,-1 3-2,0 0 0,-2-1-1,2 0 1,-2 1-2,1 0 0,-2 0 1,2 0-2,-2 0 2,1 0 0,-1 0 0,1 0 0,-1 0 1,1-2 1,-1 2-1,1-1 2,-1 0 0,2-1 0,-1 1 0,1-2-2,-2 2 0,2-1-2,-2-1-2,1 0-3,-1 0 2,0 1-4,0-1-3,0-1-2,0 2-3,-1-1 2,0 0-3,0 1-1,0 0-1,-1-1 0,0 1 0,1 1 0,-1-1-1,1 2-2,-1-1-2,0 0 1,0 1 2,-1 0-3,1 0 1,-1 0-2,0 0 0,1 1-1,-1 0-2,0-1 2,2 1 0,-2 0 1,1-1 3,-1 1 3,1-1 1,1 0 4,-1 1 0,0-1 4,0 1 2,0-1 1,1 0 5,0 0 2,0 0 3,-1 0 2,1 0 2,0 0-1,-1 0-1,1 0-1,-1 0 1,1 0-2,-1 0 1,-1 0 0,1 0-2,-1 0 1,-1 0-2,2 0-2,-2 0 0,0 0-1,0 0-2,-1 0 2,0 0-2,1 0 1,-1 0-1,0 0 3,1 0-3,-1 0 1,1 0 0,1 0 2,-2 0-4,1 0 1,1 0-2,0 0 1,-1 0-1,1 0 1,0 0-2,-1 2-3,1-2-2,-2 1-1,1-1 0,0 1-1,-1 0-3,-1-1-1,0 0 2,1 2-3,-3-2-3,1 0 2,0 3-1,0-3 1,-1 0-1,0 0 0,-1 2 1,0-1-1,1 0-1,-2 0 2,0-1 1,0 2-2,-1-2 2,0 1 0,0 0 0,0-1 0,-1 0 0,-2 0 0,0 0 0,0 0 0,3 0 0,-3 0 2,0 0 2,0 0 1,0 0 0,0 0 2,0 0 1,0 0 1,0 0-1,0 0-1,0 0 6,0 0-1,0 0 2,0 0 0,0 0-1,0 0 1,0 0 0,0 0-1,0 0-3,0 0 1,0 0-2,0 0-1,0 0 4,0 0-3,0 0 0,2 0-1,-2 0-3,0-2 1,0 2 1,1-3 1,-1-1-2,0-1 3,1 0-3,-1-2 4,1 1-1,-1-3 1,1 0-2,0-1-1,0-2-2,-1 1 1,1 0 1,0 0 0,-1-2-2,1 1-2,0 1-1,0 0-2,-1-1 0,1 0 0,0-1 0,0 2-2,-1-1 1,1 1-1,0 0 0,0-1 1,-1 2-1,1 0 0,0 0-3,0 1 2,-1 1 1,1 1-1,0-2-2,0 3 1,-1-1 1,1 0 0,0 0-2,0 2 0,-1-2 0,2 0-2,-1 2 2,-1-2 0,1 2-2,0 0 2,0 0-3,0 0 3,1 0 2,-2 1-4,1-1 2,0 2 1,0 0-1,-1-1 1,1 1 3,0 1-1,0 0 0,-1-1 2,0 1 0,1 0 0,-1 2 2,0-2 0,0-1-1,0 3 1,0 0 0,0 0 3,0 0-1,0-2 1,0 2 4,0 0-3,0 0 4,0 0 2,0 0-2,0 0 0,0 0 1,-1-1-2,-2 1-1,3 0-3,-3 0 2,0 0-4,0-2 1,-1 2-3,-1 0 1,1 0-2,-1 0 0,-1-1-2,-1 1-1,-1-1-2,1 1 0,0 0 3,-1 0 2,-1-1 0,1 0 0,0 0 0,-1 1-2,0-2 1,1 1-1,-1-1 0,-1 0-1,1 2 0,-1-1 1,-1-1 0,0 0-1,0 0 0,-2 1-2,2-2 1,-3 2 1,1-2 0,-1 3-2,0-2 1,-1 1 1,1 0-2,-1-1-2,1 1 2,0 1-5,-2-1 2,2 0-3,-1 1-1,1 0-1,0 0 0,1 0 0,-2 0 2,3 0-3,-2 0-1,1 0 3,2 0-3,-2 0 1,1 0 0,-1 0-2,1 0-1,1 0 2,-1-1 1,1 0-1,-1 1 0,2-1-2,0 1 2,-2 0 1,2 0 2,-1-1 2,0 1 1,1 0 6,1 0 1,-2-1 2,2 1 2,-1 0 4,-1 0 1,2 0 4,0 0 1,-1 0 1,1-2 1,0 1-2,0 1 0,-1 0-1,1-1 1,0 0 0,0 1 1,0-1-2,0 0-1,-1 0-2,2 1 2,-1-1-2,0 0 1,0 1 0,1-1-1,-1 1 2,0-1-1,1 1-2,0 0-2,0 0 3,-1 0-4,1 0 4,-1 0-3,-1 0 2,2 0-3,-1 0 1,0 0 2,-2 0-4,2 1 2,-1 0 0,-1 0-2,2 0 0,-2-1 1,0 1-3,0 0 3,0-1-3,1 0-1,-1 0 2,0 0-2,1 0 0,-2 0 0,1 0-2,1 0 1,-1-1-3,0 0 3,1 1-3,0-1 3,-1 0-3,2 0 0,-1 0 0,0 1 1,1-1 0,0 1-4,-1-2 2,2 2 1,0 0-4,0-2 1,-1 2 1,1-1-1,0-1-1,-2 2 0,2 0-1,0-2-2,0 1 0,-2 0 1,2 0-4,-1-1 0,0 1 2,0 0-1,0-1-1,0 1 0,-1 0-1,1 0 0,-1-1 1,-1 1 1,2-1-1,-1 0-1,-1 1-3,1-2 4,0 2-1,-1-2 0,1 2-1,0-2 2,-1 2 0,1-1 3,0 1 2,0 0 4,0-1-1,0 1 3,0-1 2,0 2 1,1-2 1,-1 1 3,1-1 5,1 2 1,-2-2-1,2 1 2,-1 1 1,1-2-1,-1 1 1,1 0-2,0 1-1,-1 0 0,0-3 1,1 3 1,-1-2-4,0 1 2,0 0-1,0 0 1,0-1 0,0 0-3,-1 2 1,-1-1-2,2-1-1,-2 2 2,0 0 1,1-2 0,-1 2-2,1 0 1,-1 0-2,2 0 1,-2 0 1,1 0-3,1 0 0,-2 0 4,1 2-3,1-2-1,-1 0 0,1 1 2,0-1-3,-1 1-1,1-1 1,0 1-2,1-1 1,-2 1-1,2 0 0,-1-1 0,0 0-3,1 2 2,-1-2-1,1 1 1,-1-1-3,1 1 3,-1 0-2,0 0 1,1 0 1,0-1-2,0 0-2,-1 0 0,1 3 2,-1-3 2,1 1-4,-1 0 2,1 1 0,0-2 0,-1 1-3,0-1 3,1 2-2,0-2-1,0 1 1,0 0-1,0-1 3,1 1 0,-2 0-4,0 0-1,1-1 1,-1 0-1,1 2-1,0-2 0,0 0 0,-2 1-1,2 1 0,0-2-1,-2 0 1,2 1-2,1 0 1,-1-1 0,0 1 1,1 0 3,1 0-2,-1-1 1,1 1 0,-1 0 0,2 0 1,0 0-2,0-1 2,1 0 1,-1 0-1,1 2 3,1-2 0,0 1-2,1-1 2,-1 0 0,1 0-2,2 0 3,0 0 1,-2 0-3,2 0 4,0 0 0,0 0 1,0 0 0,-2 1 0,2-1 0,0 0 0,0 0 0,0 0-2,-1 2 1,1-2-1,-1 2-3,0 0 1,1 1-5,-1 1 2,0-1-1,0 2 1,1 1-2,0 0-1,0 1 0,-1 0 4,1 1-3,0-1 4,0 2-2,0-1-1,1 1 3,-1-1 1,1 1-3,0 1 2,0-1-1,1 1 2,-1 0-1,1-2 1,-1 3 0,1-3-1,-1 1 1,1 1-3,-1-1 2,1-1 1,-1 2 0,1-2 2,-1 2 1,0-2 1,0 2 0,0-1 1,2-1 1,-3 2-1,1 0-1,0-1 0,0 1 3,-1-1-2,1 1 0,-1-2 1,0 1-2,0 1 0,0-1 0,0 0 0,0-1-2,0 0 0,0 0-2,0 0 2,0-1 0,0-1-1,1 0-2,-1 1 1,1-1 0,-1-1-1,0-1 1,1 1-3,0 0 3,-1 0 1,1-3-4,-1 2 2,0 0-2,1-2 0,-1 0 2,1 1-2,-1-1 2,0 0 1,0-2 0,1 2 0,0 1-2,0-1 1,-1-2-1,0 2 2,0-2-1,1 1-2,-1-1 2,1 3-2,-1-3 1,0 0 1,1 1-2,1 0 2,-2-1-1,2 2 1,0-1 1,1 1 1,-1 0 0,2-1 2,-1 0 0,0 0-1,2 1 2,-1-2 2,2 3 0,-1-3 1,2 2 0,0 0 0,0-1-1,-1 1 2,3-1 1,-2 0-1,1 1 1,0-1-1,1 0 1,-1 0 1,0 1-1,2-1 2,-1 1 0,0-1-1,0 0 2,1 0 1,-1 0-2,0 0 2,1 0-1,-1-1-2,0 1 2,1-1 0,-2 0-2,0 0 2,0 0-3,0 0 2,-1 0-2,-1 0 0,0 1-2,-1-1-3,1 0 0,-2 2 1,-1-2 1,0 0-1,-1 0 0,-2 0 2,3 0-3,-3 0 0,0 0 1,0 0 0,0 0-1,0 0 2,0 0-1,0 0 2,0 0 2,0 0-1,0 0 0,0 0 1,0 0-1,0 0 3,0 0 0,0 0 1,0 0 0,0 0-2,0 0 4,0 0 0,0 0 0,0 0-1,0 0 1,0 0 1,0 0 0,0 0 0,0 0-1,0 0-2,0 0 2,0 0-2,0 0-1,0 0 1,0 0 1,0 0-4,0 0 4,0 0-1,0 0 2,0 0-1,0 0-2,0 0 1,0 0 1,0 0-3,0 0 0,0 0-4,0 0-3,0 0-11,0 0-15,0 0-21,0 0-18,0 0-23,0 0-20,0 0-19,0 0-21,0 0-20,2-2-23,0 1-19,0 1-15,1 0-10,-3 0-20,6 0-16,-1 0 18,0 0 31,0 0 33,0 0 30,-1 0 28,2 1 24,-2 1 21,1-1 18,0 2 16,-1 0 14,1-1 12</inkml:trace>
  <inkml:trace contextRef="#ctx0" brushRef="#br0" timeOffset="93849.3679">10495 6338 22,'1'-4'34,"-1"-1"8,-1 0 6,1 2 8,0 0 7,0 1 8,-1-1 9,1 1 9,0 2 12,-1-2-3,1 2-17,0 0-16,-1-2-17,1 2-8,0 0-1,0 0-1,0 0 4,0 0 3,0 0 4,0 0 5,0 0 2,0 0 3,0 0 0,0 0-2,0 0-2,0 0-5,0 0-4,0 0-5,0 0-6,0 0-3,0 0-1,0 0-2,0 0-2,0 0 1,0 0-1,0 0 1,0 0-1,0 0 2,0 0 1,0 0 0,0 0 0,0 0 0,0 0-2,-1 2-2,1 0-2,-1 0-2,0 1-4,-1 0-2,0 0-4,1 1-2,-1 2-2,-1 0 0,1-1-4,-1 2 1,0 1-1,0 0 0,0 0 2,-1 0-1,-1 1 2,1-1 1,1 2 1,-1-3-1,0 2 1,1-1 2,-1 1 0,0-1 1,0-1-2,1 3 2,0-3-2,0 2 0,0-2-1,0 1-3,0-1-1,1 0 1,0 1-3,0-2 1,0 0-2,-2 0 0,3 1-1,-1-2-1,1 2-2,0-1-1,0 1-1,1-2 0,-1 2-2,0-1-1,0 1 2,1-2-2,0 2 1,-1 0 1,1-1 0,0 0 2,0 1 0,0-2 2,0 2 0,0-2 1,0 1 0,0-1 1,0-1 2,0 1-2,0-2 2,0-1-1,0 2 0,0-2-5,0-1-5,0-1-7,1 2-9,-1-2-10,0 2-12,0-2-16,1 3-25,1-1-22,-1 0-14,1 0-17,1-1-12,-3-1-28,4 3-26,-2-3 5,-2 0 16,4 3 23,-4-3 22,0 0 22,0 0 19,4-3 20,-4 3 17,2-3 14,-2 3 11</inkml:trace>
  <inkml:trace contextRef="#ctx0" brushRef="#br0" timeOffset="94160.3857">10455 6563 8,'-2'0'30,"0"-2"7,0 2 6,-1 0 7,0-1 7,0 1 7,1 0 8,-1-1 8,2 0 11,-1-1 12,2 2-10,0-2-27,0-1-16,0 1-11,0 0-1,0 0-1,1 0 2,-1 2 3,1-2 3,-1 2 3,1-2 4,1 2 3,0-1 3,0 0 1,1 1-2,1-2-2,0 1-4,3-1-4,-1 2-2,0-3-2,2 1-4,0-1-1,1 1 1,0 0-3,0-3-2,1 3-4,-2 1-2,1-3-6,1 3-2,-2-2-3,1 2-3,-2-2-2,1 1-2,-1 0 0,0 1-3,-1-1 0,1 1-1,-2-1-1,-1 1-2,1 0-2,-2 1-1,1-2-2,-1 2-7,0-1-7,-1 0-13,1 0-15,0 0-18,-1-1-15,0 1-15,0 0-11,1-2-8,-1 2-5,0-2-11,0-1-10,0-1-13,0 0-8,-1 0 7,1-2 16,-1 2 20,2-3 19,-2 1 16,1-1 16,-1 0 12,2 0 11,-1 0 7,0-1 8</inkml:trace>
  <inkml:trace contextRef="#ctx0" brushRef="#br0" timeOffset="94415.4002">10733 6250 9,'3'-6'30,"0"-1"8,-1 2 8,0 2 6,0-1 10,-1 2 7,-1 2 10,0 0 12,0 0 12,0 0 15,0 0-10,0 0-28,0 0-17,0 0-10,0 0-5,0 0-2,0 2-1,-1 1 0,-1 1 1,0-1 2,0 2 1,-1 1-1,-1-1 2,0 3-2,0 1-2,-1 1-2,1 0-2,-1 1-5,0 1 1,-2 1-1,2-1 2,0 2 2,0 1 1,0-1 0,-1 0 1,0-1-3,1 1-2,0 0-2,0 0-5,1-1-5,-1 1-3,0 0-4,1 0-6,-1-2-2,1 2-5,0-2-3,0 0-4,1-2-3,-2 2-3,2-2 0,0 0-1,0-1 0,0 1 2,0-2 0,1 1 0,0-2 2,-1 1-4,0-1-4,1-1-7,-1 0-7,1 0-17,0 1-24,-1-3-17,2 3-16,-1-2-14,1 0-12,0 1-27,0 0-26,1-1-6,-1 0 7,-1-1 14,1-1 21,1-3 20,-2 4 19,0-1 19,2-3 19,0 0 14,0 0 12,0 0 8</inkml:trace>
  <inkml:trace contextRef="#ctx0" brushRef="#br0" timeOffset="105088.0107">14687 6760 7,'-6'1'22,"-1"0"5,1 0 4,1 2 5,-1-2 4,0 2 5,-1-1 5,1 0 5,0 2 1,0-1-3,0 0-10,-1 1-14,1-1-10,1 1-6,-1-1-2,0-1-3,0 2-1,1 0 0,0 0 0,-1-1 0,0 0 0,1 1 1,-1-1 1,1 1 0,0-1-1,0 1 2,1 0 0,-1 0-1,0 1-1,0-2 2,1 1-2,0 1 1,-1-1-1,1 0-1,-2 0 0,2 1-1,1-1 0,-1 0-1,0 0-1,0 1 0,0 0-1,1-1 1,-2 1-1,1 0 0,1 0-2,-1 0 1,1 0-2,0 2 1,0-3-1,0 3 1,0-1-1,-1 1 1,0 0 0,1 0-1,0 1 1,0-1-1,-1 1 1,1 1 1,-1-2-1,1 2 0,-2 0 0,3-2 0,-1 0 0,0 1 0,0 0-1,0-1 1,0-1-1,0 0 1,1 0-1,-1-1 1,1 1-1,-1-1 0,1-1-1,-1 0 1,2 1-1,-1 0 0,1-2 0,-1 1 1,1 1 0,0-2 0,0 2-1,0 0 1,0 0-1,0 1 0,-1-1 0,1 2 1,-1 0 0,1-1 0,-1 1 0,1 0 1,-2 0-1,0 1 0,1-1-1,0 0 1,0 1-1,0-1 1,-1 1 0,1-1 0,0 1 0,0 0 0,-1-1 0,1-1 0,0 2 1,-1-2 1,1 1 0,-1 0 1,1 0 0,1 0 0,-1 0 0,1 0 1,-1-1 0,1 1-1,0-1 0,0 0 0,0 1 0,1-1-1,-1 0-1,0 0-1,0 1-1,1 0 0,-1-1-1,0 0 0,1 2 0,0-2 1,-1 2 1,1 0 1,0 0 1,0 0 2,0-1 1,0 2 0,1-1 2,-1-1 1,1 2 3,0 0 0,1 0 2,0 0 1,0 1 0,1 0 1,-1-1 0,1 1-1,0 0 0,2-1-2,-2 1 0,1 0-1,0-2-2,1 1 0,-1 0-2,1-1 0,0 1-2,0-1-1,-1-1 0,1 0-2,-1 0 0,0 1 0,1-3-1,0 2-1,-1-2 1,0 0-1,-1 0 1,0-1 0,0-1-1,0 1 0,-1-2 0,-1 0 0,1-1 0,-1 2 1,-1-3 0,0 0 2,0 0-1,0 0 1,0 0 1,0 0 2,0 0 0,0 0 2,-1 1 1,0 1-2,0-1 2,-1 0 0,0 1 0,-1-2-2,0 1 1,-1 1 1,0 0-2,-1-1 1,-2 0-1,1 2 1,1-2-2,-1 1 0,-1 0 1,-1 1-1,2-2 1,-2 2 1,1 0-1,-2-1 0,2 1-1,-1 1 1,0 0-2,-2 0 0,2 0-1,0 1-2,-2 0 0,1 0 0,0 1-2,0 0 0,0 0 0,1 0 0,-1 2 0,0-1 0,1 1 0,0 1 2,0 0-1,0-1 2,1 1-2,1 1 1,-1 0 1,0-1-1,1 1 1,1 0-1,0-1 1,0 1 0,0-2 0,0 2-2,2-1-1,0 0 1,0-1-1,1 2 0,-1-1 0,1 1 1,1-1 0,0 1-1,0 0 2,1 1-1,1-1 0,0 0 0,0 0 0,1 1 0,1-1 0,0 0 0,0 1 2,2-1-1,0 1 0,0 0-1,1-1-1,1 1 0,0 0-1,1-2-1,0 2 1,0-1 0,1 1 0,0-1-1,0 0 1,0 0 1,2-2 0,-2 2 0,1-2 0,0-1 1,0 1 1,-1-1 1,0 0 1,0 0 0,0-2-1,0 0 1,0-1 0,-1-1-1,-1 0 1,0 1-2,0-2 1,-2 1-1,-1-1-1,0-1 1,0 0-1,-1 0 0,-1-1 0,1 1-1,-3-1 2,0 0 0,0 0 1,0 0 0,0 0 0,0 0 1,0 0 1,0 0 1,0 0 2,0 0-1,0 0 0,0 0-1,0 0-2,-2 1 0,-1 0-3,1-1-1,-1 1-1,0 0-3,-1-1 1,-1 2-1,0-1-1,-2 1 0,1 0-1,0 1 0,-1-1 0,0 1 1,-1 0 2,1 1 2,-2-2 1,0 3 0,1-1 3,1-1-1,-2 3 1,0-1-1,1-1 0,0 2 1,0-1 0,-1 2 0,1-1 0,-1 1 0,0-1-1,1 0 1,1 2 0,-1 0 0,0-1 0,1 2 0,1-1 1,0 1-1,0-1 3,-1 1-1,3 0 1,0 1 0,1 1 1,1 0 1,0-1-1,0 1 1,2-1 0,0 2 0,1 1 2,1 1-2,0-2 2,1 2-2,1-1 1,1 1-1,2 1 0,-1-1-1,1 1 2,0-1-3,3-2 1,-2 3-2,2-1-1,1 0 1,0-1-1,-1 0-2,2-1-1,-1 2-1,1-2-1,1-1-1,-2 0-2,2 1 0,-2-1 0,0 0-1,2 0 0,-3-1 0,0 0 1,2-1-3,-2 1 1,0-1 0,1 0-1,-1 0 0,-1-2 0,0 0 1,0 1-1,0 0 1,-1-2-1,-1 1 0,0-2-1,0-1 1,0 2 1,-1-2-1,-1-1 1,1 0 0,-2 1 1,1-2-1,-2 1 2,1-3 1,-1 3-1,-1-2 1,1 1 1,-1-1 0,-2-1 0,0 0 0,0 0 1,0 0-4,0 0-1,0 0 1,0 0-2,0 0 0,0 0-3,0 0 0,0 0-3,0 0-3,-2 1-1,-1-1-3,-1 2 1,-1-1-4,-1 0 2,1 1 3,-1-1 2,0 2 1,-3 0 4,2 1 2,-1 0 4,0 0 4,0 2 3,0-1 4,1 0 4,0 0 3,-1 1 1,1-1 4,1 1 1,0-1 3,0 1 0,-1-1 0,3 2 0,0-1-1,0 1-3,0-2 1,1 2-2,0-1-1,1 2 0,-1-2-1,1 2 0,2-1 0,0 1-1,0 0-1,1 1 0,2-1 1,-1 1-1,1 1 0,0-1 0,2 1 0,0 0 0,1 1 0,2 0 1,-2 1-2,2-1 1,0 1-1,2 1-1,-1-1 0,1 2-2,1-1-1,0 0-1,0 1 0,1-1 0,0 1-1,1-1-2,-1 0-2,0 0 0,2 0-2,-2-1 0,2 0-1,-1-1-1,2 0-1,-1-1 0,0 0 1,-1-1-1,2-1 1,0-1 2,-1 1-1,1-2 1,-1 0 1,1-1 1,-1-1 2,1-1 3,0 0 0,1 0 1,-1-2 2,0-1 1,0-1 1,1 0 1,-2-2-1,2 0 1,-2-1-1,1-1 1,-1 0-2,1-2 0,-2-1 0,1 1-2,-2-3 0,0 1-1,1 1-1,-2-3 0,1 1-2,-2 1-1,-1-2-1,1 1-1,-2 1 0,-2-1 0,1 2-2,-1-1 1,-1 2-1,-1 0 0,-1 1 0,0 0 0,-1 1 0,0 2 0,-1 0-1,-1 1-3,1 0-3,-1 2 0,0 0 0,0 0-2,0 0 1,0 0 1,0 0 0,0 0 0,0 0 0,0 0 1,0 0 0,0 0 2,0 0 2,1 2 2,0-1 2,0 0 0,0 1 3,0-1-1,1-1 0,0 3 0,1-1 1,1 0 0,0 1-1,1 0 1,1 1 0,1-1-1,2 0 0,-1 1-1,1-1 2,2 1 0,-1-1-1,1-1 0,0 0-1,-1-1 1,1 0-1,0-1 1,-1 0-3,0-2 1,1 1-1,-2-2-1,1 1 0,1-1 0,-2-2 0,0-1-1,0 0-1,0-1 1,-1-1-1,1 0 0,0 0 0,-1-2-2,-1-2 1,2 1-2,-2 0-1,0-2 1,0-1-2,-1 0 0,2 2 0,-1-4 0,-2 2-1,1-1-3,1 2 2,-1-2-2,-1 1 0,-1 0-1,1 0-1,-2 1 1,1-1 1,0 0-2,-1 0 1,-1 0 2,0 0 0,-1 0 3,0 1 0,-1-1 2,-1 0 3,0 0-2,-1 0-1,0 1-1,0-1-1,-2 0 0,0-1-1,0 3 1,-1-2-1,0 0 1,0 2-3,0 0 0,-2 0-1,3 1 1,-1 1-1,1 0 1,0 1 3,0 0 2,-1 3 3,1 0 1,2 0 2,-1 2 0,0-1 1,1 2 1,0-1 1,0 1-1,1 3 1,1 0 1,0 0 0,0 0 1,0 0 0,0 0 1,0 0 3,0 0-2,0 0 2,0 0 0,0 0 1,0 0-1,0 0 0,0 0-1,0 0 2,1-3 0,1 2-2,-1-2 2,2 1-1,-1-1 0,0 1 0,1-3-1,0-1 1,2 0-1,-1-1 1,1-1 0,0 1 1,0-3-1,0 1 1,2 0-1,-1-2-1,0 2-1,0-1-1,0 0-1,1 0 0,-1 1-3,0-1 1,0 0-2,-1 1 2,2-1-3,-1 1 1,-1-1-2,1 1 0,-1 1-1,0-2-1,0 1-1,0-1 2,-1 0-2,0 1 0,0-1 0,-1 0-1,0-2 0,1 2-2,-2-2 1,0 1 0,0 0-1,-1 0-1,0-1 0,-1-1-2,-1 1-2,0 0-1,0-1-2,-1 1-3,0 1-2,-1-1 0,1 1 1,-1 0 0,1 1-1,-1 1 0,0 1 1,0-1 1,0 3 0,1 0 2,-1 1 0,0 0 2,-1 1 3,1 0 1,0 0 2,0 1 1,0 0 0,0 1 2,1-1-1,-1 2 1,1-2 0,0 1 1,0 0 2,-2 1 0,3 0 0,1 1 0,-2-1 0,2 1 1,0 0-2,0 0 1,0 0-3,0 0 2,0 0-2,0 0 0,0 0 0,0 0 0,0 0-1,0 0 0,0 0-1,3 1 2,-3-1 0,4 0 2,-1 0-1,0-1 1,0 0 0,0-1 1,2 0 0,-1 0 1,1-1 0,1 0 1,0-1 0,0-1 1,0 1-1,0-2 0,1 2 0,-1-3 0,0 1 0,0-1 0,-1 1 2,1 0 1,0-3 0,-1 1 0,0 1 1,0-2 1,0 0 0,1-1 1,-2-1-1,0 2 3,-1-3-1,0 0-1,0 0 0,-1-1 1,-1 1-4,1-2 0,-1 0-3,-1 0-2,0 0-3,-1 0-2,-1-1-2,0 1-1,0 0-2,-1-1-1,0 1-1,-1 0-2,1 0 1,-1 0-1,-1 2 1,1 0 2,0 2 1,0-2 1,-1 3 2,1-1-1,0 3 3,0-1 1,-1 1 1,1-1 1,0 2 2,1 0 1,-1 1 1,1 1 0,0 1 1,1 0 0,0 1 0,-2 0 1,2 0 0,1 0 0,-1 2-1,2 0 0,0 0-1,-1-3-1,1 3-2,0 0 0,0 0 0,-1-1-3,1 1 0,0 0 1,1-3-1,0-1-1,-1 0 0,2 1 1,-1-2 1,1 1-1,2-1 0,-1 0 1,1-2 0,0 2 0,0-2 0,0 0 1,0 0 1,1 2-1,0-3 0,0 1 2,-1-1 1,1 2 0,-2-2 1,1 0 1,0 1 2,0-2 2,-1 1 1,-1-1 1,0 0 0,0 0 1,-1-2-2,0 1 2,-1-1-3,-1 0 0,0 0-3,-2-1 0,1 0-3,-1-1-3,-1 1-1,-1-3 1,0 1 1,-1 0 0,0-1 1,-1 1 1,0 0 0,0 0 3,0 0-1,1 0 3,-2 1 2,1 0 1,1 0 1,-1 1 3,-1 1-1,2 1 0,0 0 0,0 2 0,1-2-2,-2 3 2,3 0-1,0 2-1,0-2 1,0 3-1,1 0-1,0-1 0,1 1-1,0 2 0,-2-1-1,3 1 0,0 0-1,0-1-1,0 3-2,0-3 0,1 1 0,0-1-1,0 0 0,0 0 0,0-1 0,0-1 1,1-1-2,0 1 0,0-2 0,-1-1 0,2 1 0,-2 0 0,3-2 0,-2 0 0,0 0 0,0-1 0,-1 1-2,0-2 2,-1 1-1,0-1 1,-3-1 0,2 2 0,-2-1 1,-1 0 1,0 0 1,0-1 1,-1 2 0,-2 0 2,1 0 1,0 1 1,-2 2 2,0-1 1,0 0 2,0 2 0,-2 1 0,1 0 0,0 1 0,-1-1 0,0 3 1,1-1-1,-1 0 0,1 1-1,0 0-1,0 0-1,1 1-2,1-1-1,-2 1-2,3-1-1,0 0 0,1 2-1,1-1 0,1-1-1,0 1-2,2 0-1,-1-1-2,2 0 0,-1-1-2,2 3 0,-1-3 0,1 0 1,0 0-2,0 0 2,0 0-2,1 0 0,-1-1 0,0 0 1,1 0 0,0 0 1,-1 1 2,0-1 0,0-1 1,0 1 1,0 0 0,-1 0 2,0-1 1,-1 1-1,0-2 2,-1-1-1,-1 2 1,-2-2-1,0 0 1,0-1-2,-3 1-1,-1-2 1,1 1-2,-2 0-2,-2-1 1,1 2-2,-2-3-2,0 3 0,0-1 0,-1 1-1,1-2-1,-1 3 0,1-1-1,-1 0 1,1 2-1,-1-2 1,1 3 0,0 0-1,1 0 1,0 1 0,2 0 0,-1 0 1,1 1-1,1-1 1,2 2 0,-2 1 2,3-2 0,0 2 0,1 0 2,0 0-1,0 0 2,1 0 0,1 0 1,0 0 0,1 2-1,0-2 1,1 0-1,0 1 1,-2-1 0,4 0 0,-2 1 0,2-1 0,-2 1 0,2-1-1,-2 1 1,-1 0-1,2 0 1,-1 0-1,0 0 1,0 0 0,0 0 0,0 1-1,0-1 0,0-1 0,0 1 1,-2 0-2,2-1 2,0 1-1,0 0 0,0 0 1,-1-1 0,1 0-1,2 0 1,-3 1-2,1-1 0,2 0 1,-2 0 1,-1 0 0,3 0 0,-2 1 0,0-1 0,-1 0-1,1 0 0,2 0-1,-3 0 0,1 0 1,2 0 1,0 0 0,-3 0-2,3 0-3,0 0-2,-2 0-6,2 0-5,-2 0-4,2 0-9,0 0-10,0 0-11,-2-1-12,2 1-10,0 0-12,-1-1-16,0-1-17,1 2-10,0 0-4,0 0 7,0 0 12,0 0 14,0 0 14,-3-2 13,3 2 13,0 0 12,0 0 9,-4 1 9</inkml:trace>
  <inkml:trace contextRef="#ctx0" brushRef="#br0" timeOffset="127378.2856">3011 17472 22,'2'-1'40,"-2"1"11,0 0 10,0 0 12,0 0 13,-1 2 14,0 0 14,0-1 15,-1 1 16,1-1 20,1-1-21,0 0-48,0 0-35,0 0-20,0 0-13,0 0-8,0 0-1,0 0-1,0 0 1,0 0 3,0 0 4,0 0 3,-3 1 3,3-1 4,0 0 3,0 0 2,-2 0 3,2 0-1,-2 0 1,2 0-2,-3 0-2,1 0-3,-1 0-5,0-1-5,0 1-6,0-1-5,0 0-3,-1 0-4,-1 1-3,1-2-5,-2 1-1,-1-1-1,0 0-1,1 2-2,-2-3-1,-1 3-1,0-2-2,0 0 0,-3 1 1,2 0-1,-1-1 0,-2 1-2,1 0 1,-1-1-1,-1 0 0,0 2 2,0-3 0,0 3 2,-2-2 0,1 1-1,-1 0-2,0-1 1,2 1 0,-1-1 0,-1 2 0,0-2 1,1 1 1,-1 1 0,2 0 0,-2-1 0,2 0-1,0 1 0,-1 0 1,1 0 1,-1 0 3,1 0 0,-1 1 1,2 0 1,-2-1 0,2 3 1,-1-2 1,0 1-1,0 1 0,0 0 2,0 0-1,0 1 0,0-1 0,-1 2 1,1-2 0,-2 1 1,0 1-1,0-1 0,-1-1-2,2 2-1,-2-1-2,2 2-1,-1-2-1,1 0-1,-1 1 0,2-1-2,-1 1 1,1-1-1,0 1-1,0 0-1,1 0 0,-2 0 2,3 0-1,-2 0 1,2-1 1,-1 1 2,1 0-2,0 0 1,0 0 0,1 0 0,-1-1 0,2 2-1,0-1 0,-1 1 0,1-1 1,1 0-1,0 0 1,-1 0-2,1 2 1,0-2 3,-1 0 0,2 1 3,0-1-1,-1 1 1,1 1 1,0-2 1,0 2 1,-1-2 0,2 2 2,-1-2 1,1 2 1,-2 0 0,2 0 0,0 1-1,1-1-2,-2 0 1,1 1 0,1-1-2,1 2 1,0-1-2,-1 1 1,1-1-2,2 3-1,-1-1 0,1-1-3,0 2 1,1-1-1,0 1-1,0 0-2,1 0 0,0 1 1,0-1 0,1 2-1,1 0 0,0-1 0,0 0-1,1 1 0,0 0-1,1 0-1,0 0 1,0 0 0,2 1-2,-1-2 1,2 1-2,-1-1 0,0 0 0,1 0-2,1 0 0,0 0-1,0-2-1,0 2 1,2-2-1,0 0-1,0-1 0,0 2 1,3-2 3,-1 0 1,0 2 2,2-2 4,-1 0 1,2 2 2,-1-2 3,2 0 2,0 2 2,2-2 3,-1 0 2,1-1 3,0 1 2,2-1 2,2 1-3,-2-1 2,2 0-1,1 0 0,-1 0-1,2-1-1,1 0-1,0-1 0,0-1 0,1 0-3,-1 0 1,1-1-4,1 0 0,-2-2-2,0 0 0,1 1 0,-1-2-3,0-1-2,-1 2-2,0-2-1,0-2-1,0 2-2,1-1-1,-1-1-2,1 0-1,0 1-1,0-1-2,2-1 0,-2 0 2,2 0 1,0 1 2,0-1 2,0 0 1,1 0 1,-2 0 3,2-1 2,0 2 0,-1-3 4,0 3 1,0-2 2,0 1 2,1-2 0,-2 2-2,1-2-1,0 1-1,0-1 0,1-1-1,-2 0-3,0 1-1,0-2-1,0 1-1,-1-1-1,-1 0-1,-1-1-3,1 1-1,-2-2 1,1 2-1,-2-2 1,1 0 1,-2 0-1,-1 0-1,0 1 2,-2-3 2,1 2 0,-2-1 0,0 0 2,-2 0 2,1 0 1,-3 0 2,1-1-1,0 0 2,-2-1-1,-1 2 2,0-1 0,-1-1 1,-2 1 2,0 0 0,0-3 2,-1 2 1,-1 0 1,-2-1 0,-1-2 1,0 1 1,-1-1 1,-1-1 0,-1 1 1,0-2 1,-2 0 0,0 0 1,-2-2-1,1 2-1,-1-1 1,-1 1-1,1-1 0,-3 0 0,2 2 0,-1-1-1,-1-1-1,-2 2 1,1-1 0,-2 0-1,1 1 1,-1 1 0,0 0-1,-1 0 1,-1 0 0,0 1 0,-1 1-1,0 0 0,1 1 0,-2 0-1,-1 2-1,2 0-1,-3 1 0,2 2-2,-2-1-1,0 3 0,-1 0-2,-2 0-1,2 3-3,-2 0-3,-1-1-4,2 3-4,-3 2-6,1-1-6,-1 3-9,2-1-10,-2 2-12,1 0-12,2 2-13,-1 0-10,0 1-10,3-1-7,0 3-7,1-1-4,2 1-18,0 2-20,3-2-4,0 2 8,0-3 15,3 1 18,1 0 17,-1 1 17,2-2 14,2 0 12,0 0 11,1-1 9,1-1 8</inkml:trace>
  <inkml:trace contextRef="#ctx0" brushRef="#br0" timeOffset="138835.941">5172 14630 21,'0'-3'26,"0"3"6,1-2 5,-1 2 5,0 0 6,0 0 6,0 0 8,0 0 4,0 0 4,0-2-8,0 0-14,0 2-9,0-3-7,0 1-4,0-1-2,1 0-1,-1 0 0,0 0 1,0 0 0,0-1 0,0 1 1,0 1 0,0-1 1,0 1 0,0 2 1,0-1 0,0 1 1,1-3-1,-1 3 3,0 0-1,0 0 1,0 0 1,0 0-1,0 0 1,0 0-1,0 0 1,0 0-2,0 0 1,0 0 0,0 0-2,0 0-1,0 0-3,0 0-1,0 0-2,0 0-1,0 0 0,0 0-2,0 0 1,0 0 0,0 0-2,0 0 0,0 0 0,0 0 0,0 0 0,0 0-1,0 0 0,0 0 0,0 0-1,0 0-1,0 0 0,0 0-1,0 0-2,0 0 0,0 0-2,0 0-2,0 0 2,0 0-3,0 0 0,0 0 0,0 0-1,0 0 0,0 0 0,0 3-2,0-3-2,0 1 1,0 2-1,0-1-1,0 2-1,0-2 1,0 1-2,0 0 0,0 1 0,0 0 0,0 0 0,0 0 0,0 1 0,0 0-2,0-1 2,0 2-1,0-1 1,0 0 0,0 1 0,0 0 0,0-1 0,-1 2 0,0-2-2,1 2 0,-1-2 0,1 0 0,0 2 0,-1-2-2,0 0 3,1 0-1,-1-1 0,1 2-2,0-1 2,-1-1-2,0 1 2,1 0-1,-1-1 0,1 2 1,-1-1-1,0-1 0,1 1 1,-1 0-3,0 1 2,0-1-1,1 0 0,-1 0-1,-1 1 2,2-1-1,-1 1 1,-1-1-1,2 0-1,-2 0 1,1 1-1,0 0 1,-1-2-1,2 2 1,-2-2 1,1 3-1,-1-2 0,1 0-1,-1 0 2,1 1-2,0-1 1,-1 2 1,1-1 0,-1 0 2,1 0 1,-1 1 0,2-1 2,-2 1 0,1-1 0,-1 0 2,1 1 2,0-1-1,0 1 2,0-1 0,-1-1 0,1 2 1,-1 0-1,1-2 0,-2 3 0,2-3 1,-1 2-2,1 0 1,-1 0 1,1-2-2,-1 3 2,0-1-2,1 1 1,-1-3 0,0 2-1,0 0-1,0 0 0,0 0 0,0 0-1,0 0 1,-1 0 1,1-1-3,0 2-1,0-1 2,1-1-3,-1 2 1,1 0 1,-1-1-1,1 1 0,-1-1 1,1 1 0,-1-1-1,1 1 2,-1 0-2,1 0-1,-1-1 3,1 1-3,-1-1 1,1 1 1,0-1 0,-2 0-1,2-1 0,0 1 0,-1 0-1,2 0 0,-2 1 0,1-2 0,1 2-1,-2-2 1,1 0 0,1 1-1,-1 0 0,0 0 0,0 0 0,1-1 0,-1 1 0,0 1 0,0-1-1,1 0 0,-1 0 1,0 1 0,1-1-1,0 0 0,-1 1-1,0-1 0,0 1 1,1 1-1,-1-4 0,1 4 0,-1-2 0,0 1-1,1-1 2,0 0-2,0 1 1,-1 1-1,0-1 0,0-1 0,1 1 0,-2 1 0,1-2 1,0 0-2,1 1 2,-1 0-1,0 0-1,0 0 1,1-2-3,-1 1 1,0 1 1,0 0-1,1-1 0,-1 0 0,0 0-1,1 1 0,0-1-1,-1 0 0,1 2-1,-1-1 1,1 1-1,0-1 0,0-1 0,0 3 1,-1-2 1,1 1 0,0-2 2,0 2 1,0-1 2,0 1 1,0-2 0,0 1 2,0-1 1,0 0 1,1 0 2,0-1 0,-1 1 0,1-2 1,-1 2-1,1-2 1,0 2-2,-1-1 1,1 0-1,0-1 1,0 1-1,-1 0 1,1-1-1,0 1-1,0 0 1,-1-1 0,1 0-1,0 2 1,1-3-1,-1 2 0,1 1 2,-1-2-2,0 2 0,0-2-2,0 1 1,0 0 1,0 0 0,0 1 1,0-1 0,-1 0-2,1 1 2,0-2-2,0 2 2,-1-1-1,0 0 1,0 1-2,0-2 1,0 2 0,0 0 1,0 0-1,0-1 0,0 0-1,0 2 0,0-1-1,0 1 0,0-2 0,-1 2-1,1-2 0,-1 0 0,0 1 0,1 1 0,0-2-1,0 1 0,-1-2 0,1 1 0,0-1 0,0 1 0,0-1 0,0 1-1,0-3 0,0 1 1,0-1-1,0 0 0,0-1-2,1 1 2,-1-3-2,0 0 1,0 1-1,0-1 0,0 0 0,0 0 1,0 0 0,0 0 0,0 0-2,0 0 2,0 0 0,0 0-2,2 1 3,-2-1-1,2 1 1,1-1 1,0 0 0,1 0 0,1 0 0,-1-1 1,1 0 0,1 1 0,0-1 0,1 1 0,0-1 0,1 1 1,0-2-1,0 1 0,1 1-1,-1-1 0,1 0 0,1 0 0,-1-1 1,0 2 1,2-2 2,-2 0 1,1 1 0,1 0 1,0 0 0,-1-1-1,1-1 2,1 3-2,-1-3 0,1 1 1,0 0 0,0 0-4,0-1 0,0 1 0,1 0-2,-1-1-4,1 0 1,-1 0-3,0 2 0,0-2-1,0-1-1,1 1 0,-1 1 1,0-1-1,1 3 0,-1-3 3,0 1 0,0 0 1,0-1 2,1 1 2,-1 0 2,1 0 1,0 1 3,1 0 1,-1-1 0,0 1 3,2 0 1,-2-1 1,1 0 0,0 2 1,0-1-2,-1-1 2,2 2-2,-2 0 1,1-2-1,0 2-1,-1-1-1,1-1 1,-1 2-2,1 0 1,-2-1-1,2 0 0,-2 1-2,0-1 1,0 0-2,0 0 0,1 1 0,-2-1-3,0 1 0,1-1 2,-2 1-2,1-1 1,-1 1 0,0-1-1,-1 1-2,1 0 1,-2-2 0,1 1 0,1 1 1,-2 0-1,1-2-1,-1 2 0,1 0 0,-1-2 0,0 2 0,1 0 0,0 0 0,-1 0 0,0 0 0,1 0 0,-1 0 0,0 0 0,2 0 0,-2 2-1,1-2 1,-1 0 0,2 2 0,-1-2 0,0 3 1,1-3 0,-1 2 1,-1 0 0,2 0 1,-1 0-2,-1-1 0,1 2 0,0-1 1,-1 0-1,0 0 1,1 1-1,-1-1-1,-1 1 0,1 0-1,0-2-1,0 1 1,-1 0-2,0 0-1,-1 1 0,2-1-1,-1 0 1,-1-1-2,1 1-1,1 0 1,-2 1-2,1-2 1,0 2-1,0 0 2,0-2 2,0 1-1,-1 0 3,2 0 1,0 0 0,0 1 1,-1-1 2,0-1 0,2 1 3,-2 0 0,1 0 2,1 0 1,-2 0 0,1-1 0,1 2 1,0-1-1,-1-1 1,0 0 0,0 2-2,1-2 1,-1 1 0,1 0-1,0 0 0,0-1 0,-1 2 1,0-2-1,1 1 1,-1 0-1,0-1-1,2 2 1,-2-2-1,0 2-1,0-3 1,1 2-1,-1-1-1,-1 1 1,0 0-2,2-1 0,-2 1 0,1-1-1,-1 0 0,1 1 0,0-1 1,-1 0-1,1 0 0,1 1-1,-1-1 1,0 0 1,0 0-1,2 1 1,-1-1-1,0 0 1,1 0-1,0 1 0,-1-2 0,2 3 0,-2-3-1,1 1 0,1 1 0,-1-1 0,0 0 0,0 1 0,-1-1 0,0 0-1,1 1 0,-2-1 0,0 1 0,1-2-1,0 0 1,-1 2 0,0-2-1,0 2 1,0-1-1,-1-1 0,1 1 0,-1 0-1,0 0-1,0-1 1,-1 1 0,0 0 0,1-1-1,-1 2-1,0-2 1,0 0-1,0 3 1,0-2 1,0 0-2,-1 1 2,1-1-1,-1 0-1,2 1 2,-1-1 0,-1 1-2,1-1 2,-1 1 0,0-2 0,1 2 0,-1-1 0,-1 1 0,1-2 0,-2 2-1,1-1 1,-1-1 1,1 1 0,-2 0 0,0-1 0,1 2-1,-3-2 2,0 0 0,2 0-1,-2 0 1,0 0 0,0 0 0,0 0 0,0 0 0,0 0 0,0 0 0,0 0 0,0 0 0,0 0 0,0 0-1,0 0 0,0 0 0,2 0-1,-2 0 1,0 0-2,0 0 1,0 0 0,1 0 1,-1 0 0,0 0 1,0 0 0,2-2 0,-2 2 0,0 0 0,1-2 1,-1 2 0,1-3 1,0 1 0,0 0 2,-1 1-1,1-2 2,0 0-2,0-1 0,-1 0 1,0 1-1,1-3-1,-1 0 1,1 1 0,-1-1-1,1 0 1,-1-1-1,0 0 0,0-1-1,1 1 0,0-1-1,-1 0 0,1 0 0,-1 1 0,1-2-1,1 1 0,-1 1 0,0-1 0,0 1-1,1 0-1,-1-1 1,1 1-1,-1-2 0,1 1 0,-1 2 0,1-2-1,-1 1 2,1-1-1,-1 1-1,0 0 1,0-1-1,0 1 0,0-1 1,0 1-2,-1-1 2,1 0-2,0 1 1,0-1 0,-1 0 1,1 1-2,0-1 0,1 1-2,-2-1 0,1 0 1,0 1 0,0 0-1,-1-1 1,1 1-2,0-1 0,0 0 2,0 0-2,0 0 0,0 1 0,0 0 0,1-1-1,-2 0 0,2 0 0,-2 0 0,2 1-1,-1 0 1,0-1-1,1 1 1,-2-1-1,2 0-1,-1-1 2,1 1 2,-1 1 3,0-2 2,2 0 0,-3 0 2,2 0 0,-1 1 2,0-3 0,0 2 4,0-1-1,-1 2 2,1-2 2,0 2 0,0-2 0,0 1-1,0 1-2,-1-1 1,2 1-2,-1-1 1,1 1-1,-1 0 2,0-1-3,1 1 1,-1 0-2,1-1 0,-1 1 0,1-2 0,-1 3 1,0-2-1,2 1-1,-2-1 1,1 1 0,-1 1-1,1-2 1,-1 1-1,1-1-1,-1 1 1,-1 0 1,1-1-1,1 1 0,-2 0-1,1 0 0,1-2 0,-2 0 2,1 0-2,0 1 0,0-2-1,-1 1 1,1-2-1,0 1-1,-1-1 1,1 1-1,0-1-1,0 0-1,-1-1 0,1 1 0,-1 0-1,1-1 1,0 0-4,-1 0 1,0 1-2,1-1 1,-1 1 0,0-1 0,2 1-2,-2 0 1,0 0 0,1 1-1,-1-2-1,0 2 0,0 0 1,0 0 0,0 1 1,0 0-1,0-1 1,0 3-1,0-2 0,0-1 1,0 3 0,0-1 0,0 0-2,0-1 3,0 0 0,0 1 2,0-2 0,0-1 2,0 3 2,0-1 0,0-1 1,0 0 2,0 1 0,0-1 3,0 1 0,0-1 2,0 2 1,0-1 3,0-1-2,0 3-1,0-4 0,0 2 0,0 0 0,0 0 0,0-1 0,0 1-2,1 0-1,0 0 1,0 1-3,-1-1 1,1 0-1,0 1-2,0 0 3,-1 1-2,1-1 0,-1 4 0,1-2-1,0 2 0,-1 0 0,0 0 0,0 2 0,0-1 0,0 1 0,0 2-1,0 1 2,0-3-1,0 3-1,0 0 0,0 0 1,0 0 0,0-2 1,0 2 1,0 0-1,0-2 0,0 2-1,0-2 3,-1 0-1,0 0-1,0 1 0,-1 0 0,1-1 1,-2 1-1,0-1 2,1 1-2,-1-2 2,0 2 0,-1-2 0,1 1 0,-1 0 2,-1 0-1,1-1 1,-1 1 1,-1-1 0,1 0-1,0 0 0,0 1 1,0-1 0,-2 0-2,2 1 2,-1-1 0,1 1 0,-1-1-3,-1 1 2,1 0-2,0-1 1,0 2-1,1-2 2,-2 2-1,1-2 0,0 1 1,1 0-2,-1 0 1,-1 0-2,1 0 1,0 0-1,-1 0 0,-1 2 1,2-3-1,-1 1-1,0 0 2,0 0-1,-1-1-1,0 1 0,0 1 0,0-1 1,-1 0 0,0-1 0,0 0-1,-1 1 0,0 0 1,1-2-1,-2 1 0,2 1 0,-1-1 0,-1 0-2,2 1 0,-1 1 0,0-1 0,1 0-2,1 0 1,0 0 0,-1 2 0,2-3-1,0 3 0,-1-3 0,1 2 1,0 0 0,0 1 0,1-2 0,-2 1 1,1 1-1,1-2 1,-2 0-1,0 2 0,1-1-2,0-1 2,-1 0 0,-1 2 0,1-3 0,0 3 0,0-2-1,-2 0 0,2-1 0,0 1-1,-2 0-1,1-1 1,0 3-1,1-2 1,-2 0 0,1-1-2,0 2 1,-1-1-2,1 0 0,0 2 1,-1-3 0,1 2 1,0 0-2,1-1 2,-2 1-1,1-1-1,0 1 1,0 0 0,1 0 0,-1 0 0,2 0-1,-1 1 2,0 0-2,2-2 1,-1 2 0,-1 0-1,2-1 1,-1 0-1,0 0 1,-1 1-1,2-1 0,-1 0-1,0 1 1,2-1 0,-2 0-1,0 0-1,0 1 1,1 0-1,-2 0-1,1 0 2,1 0 1,-1-1 1,-2 1 1,2 0 1,0 0 2,-1-2 1,0 1 0,0 1 2,1 0 2,0 0 1,-2 0 2,1 0 1,0 0 1,0 0-1,-1-3 0,2 3 0,-1 0 1,0 0-1,0 0 1,0 0 0,0 0-1,0-1 1,0 1-1,0 0 2,0 0-1,1 0 3,-2 0-2,2 0 1,0 0 2,-2 0-1,2 0 2,-1 0-1,1 0-1,0 0 0,-1 0 0,1 1-1,0-1 2,0 0-1,-1 0-1,2 0-1,-2 0-1,2 0 0,-2 0-1,1 3 0,-1-3-2,1 0-1,-2 0 1,2 0-2,0 0 2,-1 0-2,-1 0 1,1 0 1,0 0-2,-2 0 4,2 0-1,0 0 0,-1 1 0,-1-1 1,1 2 1,1-2-1,-2 1 1,1-1-1,0 1 0,0 0 1,-2 0-1,2-1 0,1 1-2,-2 0-2,1-1-1,0 1-2,-1 0 0,1 0 2,1-1-3,0 0 0,-2 0-3,2 0 1,0 2 0,-2-2 0,2 0-3,0 0 2,0 0 0,0 0-1,0 0 1,1 0 0,-1 0-1,0 0 1,0 0-3,2 0 2,-1 0 0,-1 0-1,2 0 0,-1 0 1,1 0 0,-1 0-1,1 0 1,0 0-2,0 0 2,0 0-2,-1 0 0,0 0 1,1 0 0,0 0 1,-1 0-2,-1 0 0,2 0-1,-1 0 0,0 0-1,0 0 2,0 0-1,0 0 0,1 0-1,-1 0 2,-2 0-1,2 0 0,0 0-1,-1 0 3,-1 0 0,1 0 3,1 0 1,-3 0 1,3 0 1,0 0 1,-1 0 1,0 0 2,1 0 1,0 0 0,0 0 2,-1 0 1,2 0 1,-1 0-1,1-2-1,1 2 0,-1 0-3,0 0 1,2 0-1,0 0-1,0-1 0,0 1 0,0-1-1,1 1-1,0 0 1,0-1-1,1 1-1,0 0 2,2 0-2,-2 0 1,2 0-1,-3-1 0,3 1 0,0 0 0,0 0 0,0 0 0,-2 0-1,2 0 0,0 0 1,0 0 1,0 0-1,-2 0-1,2 0 1,0 0 0,0 0 0,-2 0-1,2 0 0,0 0 0,0 0 0,0 0 2,-3 0-1,3 0 0,0 0 1,0 0-1,0 0-1,0 0 1,0 0-1,-2-1 1,2 1 0,0 0 0,0 0 0,0 0 0,0 0-1,0 0 0,0 0 0,0 0 0,0 0 0,0 0 0,0 0 0,0 0 0,0 0 0,0 0 0,0 0 0,0 0 0,0 0-1,0 0 0,0 0 0,0 0 0,0 0 1,0 0-1,0 0 0,0 0 1,0 0 0,0 0-1,0 0 1,0 0-2,0 0 1,0 0 0,0 0-1,0 0 1,0 0 0,0 0 0,0 0-2,0 0 2,0 0 0,0 0 0,0 0 0,0 0 0,0 0 0,0 0 0,0 0 1,0 0-2,0 0 2,0 0 0,0 0 0,0 0 0,0 0 0,0 0 0,0 0-1,0 0 1,0 0 0,0 0 0,0 0 0,0 0-2,0 0 2,0 0 0,0 0 0,0 0 0,0 0 0,0 0 0,0 0-1,0 0 1,0 0-1,0 0 1,0 0-1,0 0 1,0 0-1,0 0 1,0 0 0,0 0-1,0 0-1,0 0 1,0 0 1,0 0 0,0 0 0,0 0 0,0 0 0,0 0 0,0 0 0,0 0 0,0 0 0,0 0 0,0 0 0,0 0 1,0 0-1,0 0 2,0 0-1,0 0 1,0 0-1,0 0 0,0 0 1,0 0 1,0 0-1,0 0-1,0 0 0,0 0 0,0 0 0,0 0-1,0 0 1,0 0 1,0 0-1,0 0-1,0 0 0,0 0 1,0 0-1,0 0 0,0 0 0,0 0 0,0 0 0,0 0 0,0 0 0,0 0 0,0 0 0,0 0 0,0 0 0,0 0 0,0 0 0,0 0 1,0 0-1,0 0 1,0 0 1,0 0-1,0 0 0,0 0 1,0 0-1,0 0 0,0 0 1,0 0 0,0 0 1,0 0 0,0 0-2,0 0 1,0 0 0,0 0 1,0 0-1,0 0 0,0 0 1,0 0 1,0 0-1,0 0-1,0 0 1,0 0 0,0 0-1,0 0-1,0 0 0,0 0 1,0 0 0,0 0-1,0 0 0,0 0-1,0 0 0,0 0 0,0 0-1,0 0 1,0 0 0,0 0-1,0 0 1,0 0-1,0 0 1,0 0 0,0 0 0,0 0-1,0 0 1,0 0 0,0 0 1,0 0 0,0 0 0,0 0 0,0 0 1,0 0-1,0 0 0,0 0 1,0 0 0,0 0-1,0 0 0,0 0 0,0 0 0,0 0 1,0 0-2,0 0 0,0 0 2,0 0-2,0 0 0,0 0-2,0 0 2,0 0-2,0 0 2,0 0 0,0 0-1,0 0 0,0 0 0,0 0 0,0 0 0,0 0 1,0 0 0,0 0 0,0 0 0,0 0 0,0 0 0,0 0 0,0 0 0,0 0 0,0 0 0,0 0 1,0 0 1,0 0 0,0 0 0,0 0 0,0 0-1,0 0 1,0 0-1,0 0 0,0 0 0,0 0 0,0 0 2,0 0-1,0 0-1,0 0 1,0 0 0,0 0 0,0 0-1,0 0 2,0 0-2,0 0 1,0 0 1,0 0-1,0 0 1,0 0-1,0 0-1,0 0-1,0 0 2,0 0-2,0 0-2,0 0 0,0 0-3,0 0-6,0 0-8,0 0-17,0 0-18,0 0-18,0 0-20,0 0-16,0 0-14,-2 1-20,2-1-15,-1 1-24,-2 2-23,3-3-14,-2 3-6,-1 2 16,-1 1 25,0 0 28,-2 1 25,-1 0 23,-1 2 20,0-1 17,-1 2 15,-1 0 12,-1-1 11</inkml:trace>
  <inkml:trace contextRef="#ctx0" brushRef="#br0" timeOffset="140875.0576">3173 17727 13,'3'0'37,"0"-1"11,-3 1 10,0 0 11,0 0 11,1 1 12,-1-1 13,0 3 12,0-3 16,0 2 15,0-2-13,0 0-36,0 0-34,0 0-28,0 0-16,0 0-8,0 0-3,0 0-1,0 0 0,0 0 1,0 0 0,0 0 1,0 0-1,0 0 2,0 0-1,0 0 1,0 0-1,0 0-3,0 0-2,0 0-1,0 0-1,0 0-3,0 0 0,0 0 0,0 0 2,0 0 0,0 0 3,0 0 2,0 0 0,0 0 3,0 0 0,0 0 2,0 0 1,0 0 3,0 0 0,0 0 1,0 0 0,0 0-1,0 0 0,0 0-1,0 0-1,0 0-2,0 0 0,0 0-2,0 0-1,0 0-1,0 0-2,0 0-1,0 0-1,0 0-1,0 0 1,0 0-2,0 0 0,0 0 0,0 0 0,0 0 0,0 0-1,0 0-1,0 0 2,0 0-2,0 0 1,0 0 1,0 0-2,0 0 1,0 0 1,0 0 0,0 0 1,0 0-1,0 0 1,0 0-2,0 0 1,0 0 1,0 0 1,0 0-1,0 0 0,0 0 0,0 0 1,0 0 1,0 0-2,0 0 0,0 0 2,0 0 0,0 0 0,0 0-1,0 0 1,0 0 0,0 0 1,0 0-2,0 0 1,0 0-2,0 0 2,0 0-1,0 0-1,0 0 0,0 0-1,0 0-1,0 0 0,0 0-1,0 0 1,0 0 1,0 0-3,0 0 2,0 0 0,0 0-1,0 0 1,0 0-1,0 0 0,0 0 1,0 0-1,0 0 2,0 0-2,0 0 1,0 0 0,0 0 0,0 0-1,0 0 0,0 0-1,0 0 1,0 0-1,0 0 2,0 0 0,0 0-2,0 0 1,0 0 0,0 0 1,0 0-1,0 0 2,0 0-2,0 0 1,0 0 0,0 0 0,0 0 0,0 0 0,0 0 1,0 0 0,0 0-1,0 0 3,0 0-3,0 0 2,0 0-1,0 0 2,0 0-2,0 0 2,0 0 0,0 0-1,0 0 1,0 0-2,0 0 2,0 0-2,0 0 0,0 0 0,0 0-1,0 0 2,0 0-3,0 0 1,0 0 1,0 0-2,0 0-1,0 0 0,0 0 0,0 0 0,0 0-1,0 0-1,0 0 1,0 0 0,0 0 0,0 0 1,0 0-1,0 0-1,0 0 0,0 0 2,0 0 0,0 0 0,0 0 0,0 0 0,0 0 2,0 0-1,0 0 1,0 0-1,0 0 1,0 0 1,0 0 0,0 0 0,0 0 0,0 0-1,0 0 1,0 0-1,0 0-1,0 0 1,0 0 1,0 0-6,0 0-5,0 0-19,0 0-28,0 0-25,0 0-26,0 0-48,0 0-50,0 0-8,0 0 10,0 0 17,-4 1 21,-2-1 20,0 0 19,0 0 19,-2 0 18,-1 0 19,0-1 17,-1 0 14</inkml:trace>
  <inkml:trace contextRef="#ctx0" brushRef="#br0" timeOffset="143035.1811">2572 14514 18,'-4'5'32,"-2"0"8,2 0 7,-1 0 10,1 0 9,0-1 11,0 1 11,-1 0 13,1 0 16,0-2-1,0 2-13,1-1-15,1-2-20,0 1-10,0 0-6,0-1-4,1 0-3,-1 0-3,2-2-4,0 0-2,0 0-3,0 0-4,0 0-6,0 0-2,0 0-6,0 0-4,2 2-2,-1-1-3,1 1-4,1-2 0,0 2-2,0-1 0,2 1 0,0 0-1,2 0 0,0 0 1,-1 0-1,2 0 1,0-1 0,0 2-1,0-2-1,2 1 0,-1-1 0,1 0-2,-1 0 0,2 0 0,-1 0 0,2-1 0,-1-1 4,0 0 0,2 0 3,-1-1 2,0-1 1,2 0 3,-1 0 2,2-1 2,-1 0 1,2-1 3,-2-1 1,3 0 3,-1-1 1,2-1 0,-1 0 1,-1-1-1,2-1 0,-1 0-1,1-1-1,-1 0 0,1-1-2,0 0 0,0-1-2,0 1-1,-1-2-2,1 1-1,-1-1-3,0 1 1,0-1-3,-1 1 0,0-1-2,-1 2 0,0-2-3,-2 1 1,0 1-3,-1-2 0,0 1 0,-1 0 0,-1 0-3,-2-1 1,2 2 0,-2-1-2,-2-1 0,1 0-1,-1 0-1,0 1 0,-1-1-2,-1-1 3,0 1 4,-1-1 1,-1 0 3,0 0 1,0 0 3,-2-1 1,1 0 3,-1 1 0,-1-1 3,1 0 0,-2 0 4,0 1 1,0 0 3,0 0-1,-1 1 0,-1-1-2,0 1 1,0 0-2,-2 0-1,0 1 2,-1-1-2,0-1 0,0 1-1,-2 2 1,0-3-1,-1 1-1,-1 1 1,0-2-3,-2 1-1,1 0-3,-1 0 0,-2 1-2,0-1-2,-1 0-1,0 1-3,-1-1-1,-1 2 0,1 0-1,-2 0-5,1 2-1,-1-2 1,-1 4-3,1-1-2,-1-1 0,-1 3-2,1-1 0,-1 1-2,0 1 1,0 0-1,-1 2 4,0-1 2,2 2 1,-2 1 4,0-1 3,0 2 1,2-2 5,-2 2 1,0 0 2,2 0 2,-1 1 2,0 0 4,1 0 3,-1 1-2,0 0 0,2 0-2,-2 0-1,0 1 0,0-1-3,1-1 1,-1 3-2,0-1-3,1 0-1,-1 1-1,0 0-2,1-1-1,-1 3 0,0-2-2,1 1 0,-1 1 0,1-1-3,1 2 0,-1-1-2,1 1-1,1-1 0,0 2-1,1-1-1,-1 1 0,1 0-1,-2 0-1,0 0-1,1 1-2,0-1-2,-1 0 0,2 1 0,-1-1-1,2 2 1,0-1 1,1 1 3,0-1 2,3-1 1,0 0 1,2 1 3,0-1 2,2 2 2,-1-3 1,2 1 2,1 0-1,0-2 4,0 2-2,1-1 1,1 0-3,1 0-1,1 1-1,0-1-2,1 1-2,0 0 0,1 0-4,1 1 0,0 0 0,1 1-2,0 1-1,1-2-1,2 2 0,-1-1 0,3 1-2,-2 1 0,2-1-1,1 0 1,0 2-1,0 0 1,1 0 2,1 2-1,0-2 2,1 2 1,0 0 1,-1 0 0,1 0 0,1 1 2,-1-1 2,0 1 3,2-1 2,-1 1 4,1-1 2,1 1 2,0-1 2,0 1 2,0-1 2,2 2 1,-1-1 1,2 0 4,-1 0 0,0-1 2,1 2 1,-1-2-3,2 1 0,-2-1-1,2-1-2,0 0-2,1 0-2,0-2 0,0 1-3,1-1-1,0-2 0,-1 2-2,1-1-2,-1-2-1,0 1 0,1 0-2,-3-1-1,2 0 0,-1 1-1,-2-1-1,2-1 0,-3-1-2,2 1-2,-2 0-1,0-3 0,-1 1-1,0 0-1,-1 0 0,0-1-1,-1 1-2,-1-2 1,2 1 0,-3-1 1,0-1-2,1 1 1,-2-2-1,0 2 1,0-2 0,-2 2 0,1-2 1,-2 1 0,2-1 2,-2-1-1,-1 2 1,0-2 2,-1 1 3,0-1 1,0 0 2,-1 0 2,-1 0 5,-2 0 1,0 0 5,2 1 2,-2-1 5,0 0 2,0 0 4,0 0 4,0 0 4,0 0 3,0 0 4,0 0 1,0 0 3,0 0 3,0 0-1,0 0 1,0 0-1,0 0-1,0 0 0,0 0-2,0 0-1,0 0-3,0 0-4,0 0-1,0 0-5,0 0-4,0 0-1,0 0-4,0 0-2,0 0-3,0 0 1,0 0-2,0 0 0,0 0-2,0 0-3,0 0-1,0 0 0,0 0 0,0 0-2,0 0 0,0 0 0,0 0 0,0 0-1,0 0 0,0 0-4,0 0 0,0 0 0,0 0 2,0 0-1,0 0 2,0 0-1,0 0 2,0 0-2,0 0 0,0 0 0,0 0 2,0 0-2,0 0 1,0 0 0,0 0 0,0 0-1,0 0-1,0 0 1,0 0-2,0 0 0,0 0-2,0 0 3,0 0-1,0 0-1,0 0 1,0 0 1,0 0-1,0 0-1,0 0 1,0 0 1,0 0-1,0 0-1,0 0 1,0 0 2,0 0-1,0 0 2,-2-1-4,2 1 1,0 0 0,0 0 1,0 0-2,0 0 1,0 0 0,0 0 2,0 0-1,0 0 0,0 0 0,0 0-1,0 0 1,0 0 0,0 0 0,0 0 0,0 0 0,0 0-1,0 0 0,0 0-2,0 0 1,0 0 2,0 0-1,0 0-1,0 0 0,0 0 0,0 0 3,0 0-3,0 0 0,0 0-1,0 0 0,0 0 1,0 0 1,0 0-2,0 0 0,0 0-1,0 0 0,0 0-1,0 0 1,0 0 0,0 0 0,0 0-1,0 0-2,0 0 3,0 0 0,-2-1 0,2 1 0,0 0 3,0 0-2,0 0 2,0 0-1,0 0 4,0 0-2,0 0-1,0 0 3,0 0-2,0 0 0,-3 0 0,3 0 0,0 0-1,-3 0-1,3 0-1,0 0 2,0 0-3,0 0 0,0 0 0,0 0 0,0 0-3,0 0 2,0 0-2,0 0 0,0 0 0,0 0-1,0 0 1,0 0 0,0 0 1,0 0-4,0 0 3,0 0 0,0 0-1,0 0 1,0 0 1,0 0-1,0 0-1,0 0 1,0 0 0,0 0 2,0 0 0,0 0-1,0 0-1,0 0 2,0 0 0,0 0-1,0 0 0,0 0 0,0 0 1,0 0-2,0 0 2,0 0-2,0 0 2,0 0-2,0 0-1,0 0 1,0 0 2,0 0-1,0 0 1,0 0 0,0 0-1,0 0-1,0 0 2,0 0-2,0 0 2,0 0 1,0 0 0,0 0 0,0 0 0,0 0 0,0 0 0,0 0 0,0 0 1,0 0 1,0 0-1,0 0 0,0 0 4,0 0-3,0 0 1,0 0 0,0 0 1,0 0-3,0 0 2,0 0-2,0 0 1,0 0-1,0 0-1,0 0 0,0 0 0,0 0-1,0 0-1,0 0 0,0 0-1,0 0-1,-1 1 1,1-1 2,0 0-2,0 0 2,0 0-1,0 0-1,0 0 3,0 0 0,0 0 0,0 0 3,0 0 0,0 0 0,0 0-1,0 0 2,0 0-1,0 0 0,0 0-3,0 0 0,0 0-6,0 0-4,-2 1-8,2-1-6,0 0-8,0 0-11,0 0-7,-1 1-12,1-1-3,-2 1-8,2-1-5,-2 1-5,2-1-5,-2 2-3,2-2-2,-2 1-1,2-1-5,-1 2-10,1-2-7,0 0-9,0 0-1,0 0-2,0 0 0,0 0 0,0 0 2,1 1 3,-1-1 4,3 1 5,0-1-4,0 0-6,-3 0 1,6 0 5,0 0 13,-1-1 14,0 0 14,0 1 12,1-2 11,1 1 9,-2-1 8,1 0 6,0 0 6</inkml:trace>
  <inkml:trace contextRef="#ctx0" brushRef="#br0" timeOffset="144452.2622">10232 13783 7,'9'-4'24,"-1"0"15,-1 0 9,-2 1 9,0 1 9,-2 0 11,0 0 10,-1 2 11,1-1 12,-3 1 13,0 0-6,0 0-22,0 0-23,1-2-27,-1 2-14,0 0-4,0 0-2,0 0 0,-1-2 3,0 0 1,-1 0 3,0 0 2,0-1 1,0 1 3,-1-2-1,-1 0 0,0-1-2,0 0-2,-1 0-4,-2-2-5,0 2-4,0-2-5,0-1-3,-2 1-2,0-2-5,-1 1-2,-2-1-2,0 1-1,0-1-2,-3 1-2,1-1 2,-2 1-1,-1-1 2,0 2 1,-2-1 0,2 1 3,-3 0 0,2-1 2,-3 1 2,1 2 0,1-1 1,-2 1 3,1 0 0,1 1 2,-1 0-1,-1 2 1,3 1 0,-2-1 1,1 2-1,0 0 0,0 2 0,-1-1 0,2 1 1,-2 2-1,2 0 0,-2 1-1,0 1 0,2 0 0,-1-1-3,0 2 0,2 0-1,-1 3-1,2-2 1,-1 3-2,1-2-1,0 1-3,2 2-1,0-1-1,1 0-1,0 1-2,2 0-1,-1 0 1,1 3-2,1-3-1,1 2 2,0-1-3,0 1 0,2 0-1,0-1 0,0 1-1,1-1 0,2 1 1,0-1-2,1 0 1,1 0 0,1 0 0,0 0-1,1 0 2,1 1-2,1-2 1,1 0 0,1 0 1,0 0-2,1 0 2,3 1-1,-1-1 1,1 0 1,1-1 1,1 0 1,1 0 3,0 1 1,2-2 1,1 2 2,1-1 1,-1 0 3,2-1 0,0 2 2,1-1 2,0 0 2,2-1 0,0 1 1,-1-1 0,0 0-1,1 1-1,0-1 0,0-1-2,-2 0 0,1 0-1,-1 0 0,2-1-1,-1-1 0,-2 0 0,1 1-3,0-2 2,1 0-1,-1 0-1,0 0 0,1-1 1,-1 0-2,1 0 2,0-1-2,1 1 1,0-1-2,0 0-1,1 0 1,0-1 1,0 1 1,1-1 1,0-1 2,-1 1 1,2-1 2,0 0 1,-1 0 0,2-1 2,-1 1 1,1-1 1,-1-1 2,1 0 3,1-1-1,-2-1 0,0 0-1,0 0-1,1-1 0,-1 0-2,0-2 1,-1 1-2,1-3-1,-2 1 0,0-1-2,0-2-1,-2 1 1,0-3-2,-2 2 0,0-1-2,-2-1-1,0-1-1,-3 1-3,1-1-1,-3 0-1,-1 1 0,-2 0-2,1 0 0,-2-1-2,-1 2 0,-2-1-4,-1 0-8,-1 0-8,-2-1-9,0 2-18,-2-2-21,0 0-19,-3 0-18,0-1-14,0 1-12,-2-2-32,-2 0-34,1 2-3,-1-2 12,-2 1 21,0-1 21,-1 2 22,0-1 21,-1 1 20,1 1 18,-2-2 16,1 1 11,-1 0 10</inkml:trace>
  <inkml:trace contextRef="#ctx0" brushRef="#br0" timeOffset="145637.33">9866 12958 5,'-2'1'33,"0"1"10,0 0 9,-1-1 10,2 0 11,1-1 10,0 0 12,-1 3 12,1-3 13,-1 0 14,1 0-11,0 0-29,0 0-27,0 0-29,2 3-15,0-3-7,0 0-3,1 1-2,1 0 2,0 1 0,1-1 2,2 1 0,0-1 2,0 0 0,2 1 2,1-1 0,1-1-2,1 1-1,1 0-2,0-1-2,2 0-3,-1 0-2,2 0 0,0-1-1,0 0 2,0 0 2,2-1 0,-2 0 2,1-1 2,1 0 2,-2 2 2,1-4 1,0 2 2,0-3 2,-1 2 0,1-1 1,-1-1 0,1 1-3,-3-2 1,2-1-3,-1 2-1,0-2-1,-1 1-1,1-1-1,-3-1-2,1 1 0,-1-2 0,0 1 1,-2-1-2,0 1-1,1-1 1,-2 0-2,-1 0 1,-1 0 0,1-1 0,-2 1-1,0-1 3,0 0-2,-1-1 0,0 2-2,0-2 1,-2 0-3,1 0 0,-1-1-1,0 0-1,-1 0-1,0 0-1,0-1-3,-1 1 0,0 0-2,-1-1-1,-1 2-1,1-2-2,-2 1 0,0 1-1,0 0 3,-2 0-2,0 0-1,0 0 1,-2 2 0,-1-1 2,0 0 0,0 1 3,-1-1 0,-2 1 1,0-1 2,-2 1-1,0-1 3,-2 1-2,-1 0 2,0-1-1,-3 1 1,0 1 0,-1-1 0,-1 0-2,-1 1-2,-1-1-2,0 1-2,-1 1 0,2-1-1,-2 2 0,1-1 1,0 3 0,1-2 1,0 2 2,1 0 1,1 1 1,-1 0 2,2 2 2,0 0 1,1-1 2,1 1 1,-2 0 3,3 1 0,-2-1 0,2 1-1,-2 1 0,1 0-2,0 0 0,0 0-2,0 0-1,-2 1 0,2-1-1,-1 2-1,0-1-1,-1 1-2,1 0 0,-2-2-1,0 3 0,1-1 0,0 0-2,0 1 0,-1-1-2,0 1 1,2-1-1,-1 2-1,2 0-1,-1 0 0,2 1-2,0-2 0,1 2 1,0 1-2,1-1 0,0 1-2,2 1 0,0 0 0,0 0-2,1 1 0,0 0-2,0 1 0,1 0 0,0 2-2,0 0 1,1-1 2,0 1 1,0 0 1,0 1 1,1-1 3,0 0 0,1 0 1,0 1 3,1-2 2,1 1 1,-1 0 2,2-1 1,0-1 2,0 1 0,0-1 1,1-1 0,1 1-1,-2-1 1,2 1-2,1-2 1,0 1-1,1-1 0,2 2-1,-1-1 2,0-1-2,1 1 1,0 1 1,1-2 0,0 3 0,1-3 1,1 1-1,1 1 1,0-1 0,0 1 2,-1-2-1,3 3 1,-1-2 0,1 1 1,1 1-1,1 0 0,-1-1 1,2 2-1,0-2 2,0 3-1,2-3 0,-1 1 1,2 0 2,0 0-1,1-1 0,0 1 0,1 0-1,0-1 1,2 1 0,0-1 0,-1-1-1,2 0 1,-1-1-2,0 1 2,1-1-3,-1-1 1,0 1-2,0-2 1,0 2 0,-1-2-1,1 0 0,0 0-2,0 0 2,-2-1-2,2 1 0,0 0 0,-1-2 0,1 1 2,-2 0-2,1 0 2,0-2-2,-1 1 0,0 1-2,-1-2-1,1 1 4,-2-3 1,1 3 0,-2-1 4,0 0 0,-1-1 2,-1 1 2,0-2 1,-1 1 1,0 0-1,-1-1 2,-1 0 3,0 2 1,-3-2 1,1 0-1,-1 0-1,-1 0-2,1 0-2,-2 0 0,0 0-2,-1 0 0,-1 0-2,-2 0 0,0 0-1,0 0 0,2 0 1,-2 0-1,0 0 0,0 0-1,0 0-1,0 0 2,0 0-2,0 0 2,0 0-2,0 0 2,0 0 0,0 0 0,0 0-2,0 0 1,0 0 0,0 0 0,0 0-2,0 0 1,0 0-1,0 0-1,0 0 2,0 0-2,0 0 1,0 0-1,0 0-1,0 0 0,0 0-2,0 0 1,0 0-3,0 0 0,0 0-1,0 0-1,0 0 0,0 0 0,0 0-1,0 0 0,0 0-1,0 0-1,0 0 0,0 0 0,0 0-6,0 0-5,0 0-7,0 0-7,0 0-9,0 0-6,0-2-8,1 0-6,0-1-9,-1 1-9,2 0-20,-1-1-24,1-1-20,0-1-13,1 1-10,0 0-7,0-2-19,-1 0-18,1 1 7,0-1 18,-1 0 23,0 2 21,0-1 21,0 0 19,-1 2 20,-1 3 17,0-5 13,0 5 12</inkml:trace>
  <inkml:trace contextRef="#ctx0" brushRef="#br0" timeOffset="153012.7518">13540 9467 3,'2'-2'31,"-1"-1"10,-1 3 9,0 0 10,0 0 10,0 0 12,0 0 13,0 0 14,0 0 15,0 0 21,0 0-3,0 0-18,0 0-22,0 0-22,-2 2-13,0-2-6,0 1 0,-1-1 1,1 1 2,-1 0 4,0 0 0,-1 0 0,0-1-1,0 0-4,0 0-5,1 3-5,-1-3-6,0 2-5,-1-1-7,0 0-5,-1 1-7,1-1-5,-1 1-5,0 0-3,-3 0-4,2 1 0,-2-1-3,-1 2-2,0 0 0,-1-1-1,-2 2 1,0 0 0,-1 1-1,0-1 1,-3 1-1,1 1 0,-2-2 0,0 2 0,-2-2-1,0 3-1,0-2-1,-2 1-1,0 1-2,0-1 0,-2-1-2,-1 2-2,-1 0-1,0-1-1,-1 0-2,0 1-2,-3 1 0,2-1 0,-2 0 1,0 0 2,-3 1 3,2-1 0,0 0 1,-1 1 2,1-2 0,-1 1 2,1 0 1,0-1 1,-1 1 2,1-1 2,-1 1 0,1-2-1,-1 1-2,0 0-3,0-1-1,-1 2-4,1-2-1,0 1-2,0 0-2,0 0-3,0 0-3,0 2-1,-2-1-5,1 2-2,-1 2-1,1-2 0,-1 2 2,0 2 3,0 1 5,0 0 5,-2 1 4,1 2 4,-1 0 5,1 2 3,-1-2 5,1 3 5,-3-1 2,0 0 5,-1 2 2,0-2 2,-2 2-2,1-1-2,-1-1-5,-1 1-4,1-1-4,-1-1-5,1 0-5,0-2-3,0 0-3,2-1 1,0-1-1,1-1 2,1-1 2,1-1 0,1 0 1,1-2 2,2 2 3,1-2 2,0 0 2,2 0 2,1 1 2,0-1 2,0 1 1,1 0-2,0 0-2,0 0-2,1 1-2,-1 2-1,0-2-3,1 1-1,-1 0-2,0 0-2,0 2-2,0-3-2,0 2-2,2 1-1,-2-1-2,1 1-2,0-2 1,0 1-2,0 0-1,1 0-1,1-1 2,-1 1 2,1-1 4,0 1 1,1-2 5,0 1 2,0-1 5,1 1 2,0-1 4,0-1 2,0 2 3,0-2 4,1 1 4,-1 0 2,1-3 2,0 3 0,0-1-2,0 0-2,1 0 0,0 0-2,-1 0 0,2 0-1,-1-1-2,0 0-1,1 1-1,-1-1-3,1 0-2,0-1-3,0 2 0,0-2-2,1 0-1,0 2 0,0-1-1,-1 0-2,0 0 0,1 0-3,0 1 0,-1 1-2,0-1 0,-1-1-1,1 2 0,-2 0-3,1 1 0,0 0-1,-1-1 0,0 0-1,1 1 1,-1-1 1,0 1 2,1-1 1,-1 1 2,1-2 2,0 0 2,1 2 2,-1-2 2,3 1 2,-2 1 2,1-4 2,0 4 1,0-2 2,1 0-1,-1 0-1,2 1-1,-2-1 0,2 1-1,-1-2 0,-1 1-2,2 0-1,-1 0-1,2-1-2,-2 1-2,2 0-1,-2-1-1,1 1 1,-1 0-1,1 0 1,-1 1 0,-1-1 1,2 0 0,-1 1 1,2 0 0,-2 0 0,3-2 1,-2 2 1,2-1-1,-1-1 3,1 1-1,1-2 1,0 1-1,0 0-1,0 0 1,1 1-3,-1-2 1,1 1-1,0 1 0,-1 0-1,2 0-3,-1 1 3,0-1-2,1-1 1,0 2 0,1-1-1,-1 0-1,0-1 1,0 2-1,0-2-1,1 1 0,0 0-1,-1 0 1,1 1-1,0-2 2,-2 2 1,2 0 0,-1 0 1,-2 1 2,1 1 1,-2 0 2,2 0 0,-2 2 2,-1 0 1,1-1 1,-2 1 1,1 0 1,-1 0 0,1 0 0,-1 0-1,2 0-1,-2-1-2,0 0-1,0 2-1,2-3-2,-3 3-1,1-2-1,1 2-3,-1-3-2,1 2 1,-1 0-2,1 0 0,-1 0 1,2-1 0,-2 0 3,1 0 0,-1 1 2,2-1 0,-1-2 2,2 2 0,-1-1 3,1-1 1,1 0 1,-1 1 1,2-2 1,0 1 1,1-2-2,1 1 0,0-1-1,-1 2 0,1 0 1,0-1-2,-1 0 1,2 1-3,-1 1 1,0-2-1,-1 0-1,1 1 0,0-1-1,0 0-1,1 0-1,0-1 1,0 0-3,0 1 1,0-3-2,0 3 0,-1-1-2,1 0 0,0 1 2,0 0-3,-2 1 1,1 0-2,-1 1 1,0 0-1,0-1 1,0 1-2,0 0 0,1 0 1,1-2-2,-2 0-1,2 0 0,-1 1 0,2-4 0,-1 3 2,0-1 1,1 0 1,0 1 0,-1 0 1,0 0 0,1 0 1,-1 1 1,-1 1 0,0 0 0,0-1 2,-1 1 1,1 0 0,0-1 0,0 1 1,0-1 0,1-1 1,0 0 1,0 0 2,1-2-1,0 2 3,0-3 0,1 2 0,-1-2 2,1 0 0,1-1 3,-1 1-1,1-2 2,0 0-2,0-1 0,1 2-1,-1-3 0,2 2 0,-1-1 0,0 1-2,1-2 0,-2 2 0,1-1 0,0 1 0,1-1 0,-1 0-1,0 1-1,1-1 1,0 0 1,-1-1-2,1 2 1,0-4-2,1 2 1,0-1 0,0-1-2,0 0 1,1 0-1,-1-1-2,2 0 1,0-2 0,-1 3 0,1-3-1,0 0-1,0 0 1,0 0-1,0 0 0,0 0-1,0 0 0,0 0-1,0 0 0,0 0 0,0 0 0,0 0 0,0 0 0,-2-2-1,2 0 1,-1 0-1,0 0 0,0-1 0,1-2 1,-2 0-1,1 1-1,-2-3 1,2-1 0,-1 1-1,1-3-1,-1 1-2,0-1 1,0-2-1,0 0-2,-1 1-1,1-2-1,0 1 0,0-1 0,0-1 0,-1-1 2,1 1 1,-1-1 2,1 1 0,-1-1 4,1 1 1,0 0 2,0 0 1,0 1 3,0 0 2,0 0 0,0 0 3,-1 1 1,1 0 1,0 2-2,0 0 1,-2-2-1,1 4-1,0-1-1,1 0-1,-1 1-1,0 2 1,1 0-2,0 1 0,0-1-1,-1 2 0,1 0-1,-1 1-1,2 0 2,-1 1-3,1 0 1,1 2 0,-2-2 1,2 2-2,0 0 1,0 0 0,0 0 1,0 0-1,0 0 1,0 0-1,0 0-1,-1 2 0,1-2-1,-1 2-1,1 1 0,1 1-2,-1 1-1,2 0 1,-1 3-2,1-1-1,0 2-1,1 1 0,0 0-1,0 2-1,0 0-2,0 1 0,1 0 2,0 0-2,-1 1 1,1-1-2,1 1-1,-2 1 3,2-1 1,-1 1 2,1 0 1,0 1 3,1 0 1,0 0 2,0 2 2,1 0 2,-1 1 2,2-1 1,-1 1 2,-1 0 1,1 0 2,1 0 0,-1 0-1,0 0-3,0-3-1,2 2-1,-2 0-1,0-2-2,0 0 1,0 0-2,1-2-2,-1-1-1,-1 1-1,1-1-2,1-3 0,-2 1-1,0-3 0,0 1-1,0-1-1,1-3 2,-1-1-1,-1 1 0,1-2-1,0-1 0,1-1 0,-1 0 0,0-1 0,0-1-1,2 0 1,-2-1-1,2-1 1,-1 0 0,0-1 0,3-2 0,-2 2 0,1-1 2,1-2 1,-2 2 2,1 0 0,1-1 0,-2 1 1,0 0 1,-1 0 3,2 2-1,-3-1 1,1 1 1,-1 0 2,-1 1-1,1 0 0,-3-1-1,1 3-1,-1-1 1,-1 0 1,0 0-2,-2 1-1,0 0 1,0 0-2,0 0 0,0 0-1,0 0 0,0 0-5,0 0-5,0 0-8,0 0-15,0 0-19,0 0-16,2 2-14,-1-1-14,1 2-12,-2-3-27,0 0-28,1 3-2,1 1 9,-1-1 16,-1-3 16,0 0 19,-1 5 15,-1-1 18,0-1 15,0 0 12,-1-1 10</inkml:trace>
  <inkml:trace contextRef="#ctx0" brushRef="#br0" timeOffset="155202.8771">4088 17550 26,'-7'2'41,"0"0"11,0 0 12,1 0 11,-3 1 14,2-1 13,0 1 15,1-1 15,0 0 16,1 1 3,1-2-13,2 0-31,0 1-45,2-2-26,0 0-16,0 0-9,0 0-5,0 0-4,0 0 0,0 0-2,0 0 0,0 0-1,0 0 0,0 0 1,0 0 0,0 0 0,0 0-1,0 0 1,1 1 0,2-1 1,0 0 3,1 0-1,1 0 1,-1 0-1,2 0 1,1 0 1,-1 0 1,4 0-1,-2 0 1,1-1-2,1 1 2,1-1 0,0 0 1,1 1 0,0 0-2,1-1 1,-2 0 0,1 1 0,2 0 0,-1 0-2,0 0 2,0 0 0,0-1 0,-1 1 1,0 0 0,1 0 0,-1 0-1,1 0 0,-2 0 0,1 0-2,0 0 2,-2 0-1,0 0 0,2-2-2,-3 2 1,1 0 0,1 0-2,-2 0-1,1 0 0,0 0-1,-1-1-1,0 0 1,0 1-1,-1-1-1,-1 0-2,1 0 0,0 1 1,-2-1-2,0 0 2,0 1-1,-1 0 0,1-2 2,-3 2 0,1 0-1,-1 0 1,-1 0 1,-2 0-1,0 0 1,3 0 1,-3 0 1,0 0 0,0 0 1,0 0 0,0 0 1,0 0-1,0 0 2,0 0-1,0 0 1,0 0-2,0 0 3,0 0-2,0 0 1,0 0 0,0 0-1,0 0 1,0 0-1,0 0 0,0 0 0,0 0 0,0 0 0,0 0 1,0 0-2,0 0 1,0 0 0,0 0 1,0 0-1,0 0 2,0 0 0,0 0 1,0 0 0,0 0 1,0 0-1,0 0 2,0 0-2,0 0 1,-3 0 0,0 0 0,0 0-1,0 0 0,0 0 0,-3 0-1,1 0 0,0 0 0,-1 2-1,-1-2-1,0 1 2,-1 0-1,1-1 0,-2 1 2,-1 0 0,0 0-1,0-1 2,-2 1 0,1 0 0,-1-1 0,-2 0 0,1 2 0,-1-1 0,-1-1 0,0 1-1,-2 0 0,0-1 0,-1 1 0,0 0-1,-2 0-1,1-1 1,-2 1-2,0 0 0,-1-1-1,2 2-1,-1-2 0,0 0-1,2 0 0,-1 0 0,3 0-1,0-2 0,0 1-1,2 0 0,2-1 0,-1 0 1,2 1-1,0-2 0,2 1 0,0-1 1,1-1-1,2 1 0,0-1 0,1 1 1,1-1-2,-1 1 1,2 0 0,0 1 0,1-2-1,1 1 0,0 0-1,0 1 2,2-2-2,-1 1 1,1-1-1,0 0 1,1 2-1,-1-3 1,1 1-1,1 1 1,0-2-2,0 0 2,0 1-1,1 1 1,0-1-1,0 0 1,0 0-1,1 2 1,-1 1-1,0-1 1,0 0 1,0 1 0,-1 1 1,1 0 1,-1 0 2,1 1 2,0 1-1,1 0 4,-1 1-1,0 1 4,0 2 0,1-2 1,0 3 2,-1 0 0,2 0 1,0 1 2,-2 1-1,1 0-1,0 0 0,-1 1-1,1-1-1,0 2-1,-1-1 0,2 1-1,-1-2 0,0 2-2,-1-1 0,2 1-2,-1-1-1,1 1 1,1 0-1,-1 0-1,0 0 0,0-2-1,1 3 1,-1-2-1,1-1-2,0 1 0,-1-3-1,0 0-1,0 1 0,1-1-1,1-2 0,-1-2-2,-1 2 2,1-3-2,2 0 3,-1 1-2,-1-1 0,1 0 0,0-2 2,2 1-1,-2 0 0,1-1 2,-1 0 0,1-1 0,-2 0-1,1 1 1,0-2 0,0 2 0,-2 0 0,0 0 0,-1 0 0,0-2 1,-1 2 1,-1 0 0,-2 0-1,0 0 2,0 0 1,0 0-1,0 0 2,0 0 1,0 0 0,0 0-1,0 0 2,0 0-1,0 0 0,0 0-1,0 0 1,0 0-2,0 0-2,0 0 1,-1-3-2,0 3 1,-2-3-2,0-1-2,0 0 0,-3 0 0,0-2-2,-3 0 1,1 0-2,-1-2 2,-3 0-1,0-1-1,0 1 0,-1-1-1,0 1 1,0 1-1,0-2 0,0 1 2,1 2-1,1 0 0,-1 0 1,2-1-2,0 3 0,0-3 0,2 2 1,1 0 0,0 0-1,-1 1 2,2-2-1,1 1 0,1 1 1,0-1-1,1 3 2,-1-1-2,2-1 2,0 4-1,1-3 1,1 3 0,0 0 1,0 0 0,0 0 0,0 0 0,0 0 1,0 0 0,0 0 1,0 0-1,0 0 0,0 0-1,0 0 0,0 0 1,0 0 0,3 0 1,0 3 0,1-3 0,-1 0 0,0 0 1,1 0 1,1 1-1,-1-1-1,0 1 0,1-1 0,-1 0 2,0 0 0,-1 0-1,0 0 1,-3 0 0,2 0 0,-2 0-1,0 0 0,0 0-1,0 0 0,0 0 0,0 0 1,0 0-1,0 0 1,0 0-1,0 0 0,-2-2-1,0-1 0,-2 2-2,1-1-1,-4 0 1,2-2-2,-1 1-1,-1 0 2,0-1-2,-2 1 0,2-1 1,-1 1-2,0 1 3,0-1-2,0 1 0,1 0-1,-1-1 2,1 2 0,0 0 0,1 1 1,0-2 0,1 1-1,0 1 2,1 0-1,1 0 1,1-1-1,0 0 2,2 1-2,0 0 2,0 0-2,0 0 1,0 0-1,0 0 1,0 0-1,0 0 1,1-1 1,1-1-1,1 1 1,0 0 1,2-1 1,1 0-1,0-1 1,0 3 0,2-3 1,1 0 1,0 1 0,0-2 2,1 1-1,0 1 0,0 0-1,0-1 1,0 0 0,-1-1-1,0 1 0,1-1 0,-2 1-1,-1-1-1,2 1 0,-3 1 0,1-1 0,-1 0 0,-1-1-1,1 2 0,-3 1 0,0-1 0,-1-1 0,1 2 0,-3 1 1,1-2 0,-1 2 2,0 0 0,0 0 0,0 0 0,0 0 1,-1 2-1,-2-1 1,1 2 1,-1-1-1,0 1 1,-3 1-1,1 2 1,-1 1 1,-1 0-2,1 1 1,-3 2-1,2 0 2,-1 1-1,1 1 1,-1 0 0,0 1 1,1 0-1,1-1 0,-1-1 0,1 0-1,1 0 0,0-2-2,2 0 2,0-4-3,0 1 0,0-2-1,2-1-1,0-1 0,1-2-3,0 0 2,0 0 0,0 0-1,3 0 1,2-3 0,-1 2 0,1-2-1,1-1 1,1 0-2,1-1-2,0-1-5,1 0-4,2-1-6,-1 0-16,1-3-19,2 2-16,0-3-11,1 3-10,-1-2-6,1-1-6,1 3-5,0-3-11,1 3-12,-2-2-4,1 3 1,-2 0 10,1-1 16,-2 1 17,1 2 17,-2-2 15,0 3 11,0-2 10,-1 2 7,-1 0 7</inkml:trace>
  <inkml:trace contextRef="#ctx0" brushRef="#br0" timeOffset="187605.7304">15896 4405 16,'6'-20'35,"-1"2"8,-2 3 10,0 1 9,-2 1 10,0 4 11,0 1 13,-1 1 13,0 2 17,1 1 18,-1 1-12,1 0-38,-1 1-20,0 0-7,0 2-4,0 0-2,0-3 1,0 3 1,0 0 3,0 0 4,0 0 1,0 0 3,0 0 0,0 0-1,0 0-2,0 0-5,0 0-6,-2 1-7,-1 1-6,1 0-6,0 0-6,-1 2-5,-1 2-6,0 1-2,-1 1-5,-2 4-1,1 1-5,0 2-2,-2 1-3,0 3-2,0 1 0,0 2-3,-1 0-1,0 2 0,1-1 0,1 1 0,-1-1-1,0 0-1,1 1-1,1-2-1,-1-1-3,0 0 0,1-1-1,0 0-1,0-1-2,1 1-2,-1-1-1,0 0-1,1 1 0,0-2-1,-1 1-1,1 0-2,-1-2 0,1 0-1,1-1 1,0-1 2,1 0 1,0-2 0,0-2 3,-1-1 3,2-1 3,1-1 0,-1-1 0,2 0 4,-1-2 1,0-1 1,0-2 1,1 1 2,0-3 0,0 0-1,0 0-1,0 0 1,0 0-1,0 0 0,0 0-1,0 0 0,-2-2-1,0 1-2,0-1-1,-1-2 0,-1 0 0,0-2 1,-3 1-1,1-3 3,0 0 0,-1 0-1,0-2 0,-1-1 1,1 1 1,-1-2 1,0 1 2,0 0 2,0-1 4,1 1 2,-1-1 0,1 0 1,0 1 0,0 0-1,1 0 3,0 0 0,1 0 1,1 2 2,-1 1-1,1-1 0,1 1 1,0 0 0,0 3-1,0-2 1,0 3 1,2-1 1,-1 1 1,2 0 0,-1 3-1,0-2 1,1 3-2,0 0 0,0 0-2,0 0-4,0 0-1,0 0-1,0 0-2,0 0-3,0 0 0,0 0-3,2 0-2,1 3-2,0-2-2,1 2-2,1 0-2,0 2 0,1 0 1,1 1-1,0 1 0,1 2-1,-1-1 1,0 2 0,2 0 1,-2 0-1,-1 2 0,1-2 2,0 2 3,-1-1-2,0 2 0,0-1 2,-1 1-1,-1 1 1,2-1-1,-2 0 3,1 0 1,-2-1 1,1 2 1,0-2 1,-1 1 2,1-1 0,0-1 1,-1-1 1,0 1 2,0-2 1,0 0 3,0-2-1,0 0-1,-1-1 0,0-2-1,1 1 0,-1-2-2,2-1 0,-1 0-1,0-1 0,0 0 3,1-1 3,0-1 1,2 0 5,1-1 1,0-1 6,1-2 2,1-1 4,2 1 4,0-3 1,0 0 2,2-3 1,-1 2 1,1-2 2,0 0 0,0-1-2,-1 0-1,-1 1-5,0 0-2,-1 0-3,-1 2-5,0 0-2,-3 3-5,0 0-2,-1 1-2,-1 1-1,-2 1-2,1 0-6,-1 2-6,-2 1-10,0 0-10,0 0-15,0 0-14,0 0-15,0 0-14,0 0-14,0 0-25,0 0-25,0 0-24,0 0-19,0 0-13,0 0-9,0 0-20,0 0-20,2 2 13,1 1 27,-3-3 28,2 4 27,-1 0 25,-1-4 24,1 3 20,0 3 20,0-1 15,-1 0 12</inkml:trace>
  <inkml:trace contextRef="#ctx0" brushRef="#br0" timeOffset="198197.3362">11314 6522 21,'3'-2'30,"0"2"4,0 0 6,2 0 6,-1-2 5,3 1 6,-1 1 7,0-2 7,2 2 1,3-3-2,-1 1-13,2 0-21,2-1-10,-1 1-4,2-2-3,0 1 1,2-1 1,-2 0 0,3 0 1,-2-1 2,1 1 1,-1 0 1,2-1 0,-1 0-1,0 1 0,1-1-3,-1 1-3,1-1-1,-1 3-2,1-2-1,0 1-2,-1 0-3,1 1-2,0 1 0,0-2-4,0 3-1,-1 0-1,2 0-1,0 0 0,0 2 1,2-1 0,-1 1 2,1 0 0,0 1 0,0 0 2,2 1 2,0-1 1,1 1 1,0-1 2,0 1 2,0-1 1,2 0-1,-1 1 1,1-1 0,1 0-1,-2 1 0,1-1-1,0 0 2,0 0-3,1-2 0,-1 3-1,-2-1-1,2 0-1,-2-1-2,1 0 1,-1 1-1,-2-2-2,2 2 0,-2-2-1,0 2 0,-1-1-1,0 0-1,-1 0-1,-2-1 2,1 1-2,0-2 0,-2 2-1,0 0 0,0-1 0,-1 0 2,-2 0 1,1-1 1,-1 1 1,-1-1 1,0 1 1,-1-1 1,1 0 1,-2 0 0,1 0 3,-1 0 0,-1 2 3,2-1-1,-3-1 1,0 0 0,1 2 0,-2-2 0,1 1-1,-2 1 0,1-1-2,-2 2 1,0-2 0,-1 2 0,0-2-1,0 2 1,-1 0-1,0 1 1,-1-1-1,-1 1-2,0 1 1,0 1-2,0-1-1,-1 2-1,1 0 0,-1 2 1,0 0 0,0 1-2,0 2 2,-1 0 0,0 1-1,0 0 2,-1 2 1,0 1 1,0 0 2,1 0 1,-1 2 2,0-1 0,0 0 0,1 2 1,-1 0-2,0 0 1,1-1-2,0 2 1,0-1-2,0 2-2,1-2-1,0 3-2,-1-2-1,1 1-3,0 1 1,0-1-2,-1 2 0,1-2-2,0 2-1,0-2-3,-1 2 0,0 1-3,0-1-2,0 0-1,0 0-1,-2 2-2,1-1-2,-2 2-3,1 1 2,-1-1 1,-1 0 4,1 2 1,-2-2 1,0 2 4,-1 0 1,1 1 2,-1-2 2,0 2 2,0 0 3,-2-1 1,2-1 1,0 1 3,0-1 0,-1-1-4,1-2-2,1 0-1,0-1-2,1-2-1,0-1-1,0-1-2,0 0 0,2-2 0,0-3-1,0 1-2,0-1 1,1-2-1,0 1 0,0-2 1,1 0-1,-1 0 1,1-1-1,0 0 0,0-1 1,1-1-1,-1-1 0,1 0 1,1 0-1,-1-1 1,1-1-1,0 0 1,1-1 0,2-2-1,-1 1 2,0-1 0,1 1 1,1-2 0,1 0 0,1 1 1,-2-2 1,2 0 0,-1 0 3,2 0-2,0 0 2,-1-2 2,2 2 0,-1-1-1,0 0 1,0 1 0,1-1-1,0 1 1,-1-2 1,2 1-2,-2 0 1,2 0-2,0 0 1,0 0-1,0 0 1,-1 1-1,1-1 2,2 1-3,-2 0 2,1 0-1,0 0-1,0 0 0,1 1 0,-1-1-1,0 1 1,1-1-2,-1 1 2,0 0-1,0 0-1,0 0 1,1 0-1,-1-1-1,1 2 0,-1-2-1,-1 0 1,2 0-1,-1 0 0,1 0 0,-1-2 0,2 1 0,-2 0-1,1-1 0,2 1 0,-1 0-1,1 0-1,-1-2 1,2 2-2,-1-1 0,1 1-1,0 0 0,0 0-1,1 0-1,0 1 1,0 0-4,0 0 3,1 1 1,-1 0 1,2-1 1,-2 1 2,2 0 4,0-1 2,-1 3 3,2-3 2,-1 1 2,1 1 2,0-2 1,0 1 3,0-1 2,1 1 1,0-1-1,0 0 0,1-1 0,0 1-2,-1-1-2,2 1-1,-1-2-3,1 1 0,0 0-2,0-1 1,0 1-2,0 0-2,0 0-1,-1 0-1,1 1-1,-2-2-1,0 2 0,0-1 0,0 1 0,-2-1 0,2 0 0,-1 1 0,-1 0-2,1 0 0,-1 0 0,1 0-1,-1-2 0,1 2-2,0 0 1,0 0-1,-2-3 1,3 3 1,-2 0 1,0 0 2,0 0 0,1 0 0,-2 0 1,0 3 2,-1-3 2,1 0 2,-1 2 0,-1-1 4,2 0 2,-2 2-2,1-1 0,-2 0-1,1 0-1,-1 0-1,1 1 1,-2 0-1,2 0 0,-1 0-1,1-1-1,-1 2 0,1-2-2,-2 1 1,2-1-2,-1 1-1,1 0 2,-1-1-2,1 0-1,-1 0 0,1 1 1,-1-2-2,1 0 0,-2 0-2,2-1 1,-1 2 1,1-2-1,-1 0-2,1 0-1,1 0 1,-2-2-1,2 2 1,-1-1 0,0 0-3,-1 1 0,1-1 0,0 1 0,0 0-1,-1 0 0,1-2-1,-1 2-1,1 0 0,-1 0 0,1 0-2,0 0 1,0 0-1,-1 0 1,1-1 2,-1 1 2,1 0 1,-1-1 2,0 1 1,0 0 1,0 0 1,-1 0 1,1 0 2,0 0 2,-1 0 2,-1 0 0,1 0 2,-2 0-1,2 0-1,-2 0 1,0 0 0,1 0 0,-2 0-1,2 0-1,-2 0-1,1 0 1,0 1 1,-1 0-3,0-1 1,0 2 0,0-1-2,-2 1 0,1 0 1,-1-2-2,-1 3 0,1-2 0,-3 2-1,1-2 0,-1 2-1,-1 0 1,1 0 0,-1-1 0,-1 1-1,0 1 1,0-1 1,-1 1-2,1 0 0,1 0 0,-2 1-2,1 0 1,0-1 0,0 3 0,-1-2 0,1 1-3,0 1 0,0-1 0,0 0 0,0 2 0,0-1 1,-1 0 2,1 0-1,-1 2 0,0-1 2,0 1 2,1-1 0,-1 2 0,0-1 2,0 0-1,0 0 3,0 0 1,1 1-1,0-1 1,-1 1 0,2 0 2,0 1-1,-1-1-1,1 1 0,0 0 0,1 1 0,1-2-3,-1 2 3,-1 0-2,2 1 0,1-1 1,-2 2-2,0-2 1,0 2-1,0 0-2,-1 1 0,2-1 0,-2 2 0,-1-1 1,1 1-1,-2 1-1,1 0 0,0 2-1,-1-2 0,-1 1 0,1 1-1,-1 0-1,-1 0-2,1 0 0,-1 1-1,0-1 0,0 1-1,-1-1-3,1 0 1,0 1-1,-1-1-3,0 0 1,0 1-3,0 0 1,0 0-1,0 0 4,0 0 1,1 1 1,-1-1 2,1 1 1,0-1 3,0-1 2,-1 1 2,1 1 3,1-1 2,-2-1 1,2 2 1,-1-1 1,2-1 2,-2 1-3,1-1 0,-1 1-1,1-1-1,0 0-2,0 1-1,0-1-1,1 1-1,-1-1-2,0-2-1,0 2-1,0 0 0,1-2-3,-1 0-1,1-2-1,0 2-1,-1 0-3,1-3 1,-1 3-3,0-2 1,0 0-4,0 0 2,-1 0-2,1 0-1,-1 0 0,1 1-2,-1-2 1,0 2-1,0-2 1,-1 1 0,1 1-1,0-2-2,-1 1-1,0 0-2,0 0-1,-1 1 0,0-1-2,0-1 0,-1 1 1,1 0 3,-1-2 1,1 0 3,-1 1 1,0-2 2,1-1 4,-1 1 2,1-1 3,-1-1 3,2 0 2,-1 0 4,0-1 3,1-1 1,0 1 1,0-1 2,1 1 0,0-2 0,-1 1 0,2-1 0,0 0 1,0 1-1,0 0-1,1-2 2,1 2-1,0-1-1,1 0 0,0-2 0,1 2-1,1-1-2,0-2 0,2 2-3,0-3 1,0 2-1,2-3-1,0 0-1,1-1 0,1 1-1,0-2-1,2-2 1,-1 2-2,2-2 3,-2 0-1,3-1 1,-1 0 1,2 0 2,0-1 1,-1-1 2,2 1 2,0 0 1,1-1 1,0 1 0,0-1 1,2 1 2,0-1 0,-1 0-1,1 0-1,0 1 2,2 1-3,-1 0 0,1-1-1,0 1-4,0 1 0,1-1-1,-1 0-1,1 1-2,-1-2 0,1 1-1,-1 0 0,-1-1-1,0 1-3,0-1-1,1 0 0,-2 0-3,0 0 0,0-1-1,0 1-1,-1-1-1,0 2-1,-1-2-1,-1 1 1,1 0-1,-1 0 0,-2-1-1,1 2 4,-2-1 2,1 1 1,-3 1 2,2-1 1,-2-1 2,0 3 1,-2-2 1,0 2 1,-2-2 2,1 3 1,-1 0 2,-1 0 0,-1-1 1,0 1-2,0 0 0,-1 0 1,-1 0-2,1 0 0,0 0-1,-2 0 1,0 0-2,0 0 2,-1 0-2,0 0 1,0 0 0,0 0-1,-1 0 0,0 0 0,0 0 0,-1 0-2,0 0 1,-2 0 0,2 0 1,1 0-2,-3 0 1,0 0 0,2 0-1,-2 0 0,0 0 1,0 0-1,0 0 2,2 1 1,-2-1 0,0 0 0,0 0 0,0 0 1,0 0-2,0 0 0,0 0-2,0 0 0,0 0-3,0 0-2,-2-3-2,1 2-3,0-2-2,-2 1-1,1-1-1,-1 1-1,-1-2-1,-1-1-3,-2-1 1,1 1 0,-2-4 0,-1 1-1,-1-1 3,-1-3 4,-2 0 1,2-1 5,-2-1 0,-1-1 2,0-1 0,-1 0 4,2 0 1,-1-1 5,1 0 2,0 0 4,0 3 4,3-1 4,-1 1 3,3 2 1,1 0 3,0 2 0,2 1 4,0 3 0,1-1 3,2 2 3,-1 2 3,1 0 2,1 1 2,1 2 3,0 0 1,0 0 4,0 0 1,0 0-1,-2 1-3,1 1-2,0 1-2,0 0-1,0 2-5,0 1-1,0 0-7,0 2-6,0 0-8,0 3-8,1-1-7,-1 1-5,1 1-6,0 2-3,1-2-3,0 3-2,1-1-1,0-1-1,1 1 0,0 0-1,1-1 2,1-1 1,1 0 2,0 1 1,1-2 3,0-1 2,-1 2 2,2-2 3,-1-1 1,-1 1 3,1-1 4,0-1 1,0 0 1,-1-1 3,-1 0 0,0 0 0,0 0 3,0-1 1,-1 0 0,0 1 3,0-2 2,0 0-1,-1 1-1,1-2 2,-1 1-2,1 0 2,-1-1-1,0 0 0,0 0-1,-1 0 0,1-1-3,-1 1-2,0-1-1,1 0-4,0-1-1,-1 0-2,0 1-5,2-2-5,-2 1-11,1-1-17,0-1-19,0 0-24,0 0-33,1-1-36,-1-1-35,1 1-31,1-2-29,-1 0-16,2 0 10,-1 0 24,0 0 27,1 1 28,1-1 28,-2-1 24,1 1 23,0 1 21,0-1 17,1 1 16</inkml:trace>
  <inkml:trace contextRef="#ctx0" brushRef="#br0" timeOffset="218816.5156">14976 10106 29,'1'-5'42,"-1"3"10,-1 0 10,0 0 12,-1 1 11,2 1 12,-2 0 15,2 0 17,-2 0 18,2 0 21,-2 0-21,2 0-56,0 0-31,-2 1-19,2-1-10,-1 1-6,1-1-4,0 0 0,-2 1-1,2-1-2,0 0 0,0 0-4,0 0-3,0 0-2,0 0-2,0 2 1,0 0 0,0 3 2,0-3 1,0 3 3,0 0 2,0-1 2,0 4 3,0-1 3,0 3 1,0-1 4,0 1 0,-1 2 2,0 0 0,0 1 1,1 1 0,-1 1-1,0 0-1,0 2-1,1 0-2,-1 1-1,0-1-3,0 2-2,0 0 0,0-1-3,1 3 0,0-2-2,0-1 0,0 1 0,0 0-2,0-1 2,0 1-2,2 0 0,-1-1-2,1 1 0,0 0-2,0 0 0,0 0-2,1 0 0,0-1-2,1 1 0,0 0 0,0-1-3,2 1 3,-2-2 1,1 0-1,0-1 0,1 0 2,0-2-1,-1 0 2,0-1 1,0 1-1,1-3 4,0 0-1,0 1-1,0-3 1,0-1-4,-1 1-3,0-2-5,1 1-8,-1-3-9,0 1-11,0 0-9,-1-3-12,1-1-13,-1 0-27,1 0-34,-2-2-31,-1 0-27,-2 0-27,2-4-21,1-1 9,-3 1 22,0-3 23,0 1 26,-3-3 22,1-1 22,-1 0 17,0-2 18,-2 2 17,0-2 14</inkml:trace>
  <inkml:trace contextRef="#ctx0" brushRef="#br0" timeOffset="221454.6665">14910 10087 8,'1'-5'31,"-1"0"8,1 2 9,-1 0 8,1 1 10,-1 2 12,0 0 14,0 0 15,0 0 17,0 0 20,0 0-5,0 0-30,0 0-21,0 0-16,-1 3-10,0-1-6,0 1-2,-1 1-1,0 1-3,-1-2-4,0 2-4,0 1-5,0 0-7,-2 1-5,1-2-4,1 4-2,-2-1 0,1 0 1,-1 0-1,1 0 1,-2 1-3,0-1 1,1 2-2,0-1 0,-1 0 1,0 1-1,-1 0-1,1-1-1,0 1 0,0 0-1,-2-1-2,1 1-1,1 0 0,0 2-2,1-4 1,-2 2 0,1-1 3,0 0 2,2-1-1,0-3 3,1 2 2,0-2 0,-1 0 0,2-2 2,1-1-3,-1 0 0,2-2-1,0 0-2,0 0-2,0 0-1,0 0-3,0 0-4,0 0-4,0 0 0,1-2-2,0 0-2,2-1 1,0-2 1,0 1 2,1-2 0,-1 0 0,2-3 3,0 0 2,1-1-1,2-2 3,-2 0 0,1 0 2,0-2 1,1 1 2,-1-1 1,1 1 1,-2-1-1,3 1 2,-2 0 0,0 2 1,0 0 3,-1-1-1,2 4 1,-1-1 0,-1 0-1,0 3 0,1-1 0,-1 0-2,0 3-1,-1 0-2,0 0 0,2 1 0,-2 1-2,-1-1-1,1 1-1,-1 0 1,1 1-2,-1 1 1,1 0 0,0 0 1,-1 0 1,1 1 1,-1 1 4,1 0 1,1 1 4,-1 0 2,1 2 4,1 1 3,-1-1 1,2 3 4,-1-1 3,0 2-1,1-1 2,0 1 1,-1 1-3,1-2-1,-1 2-1,2-1-3,-1 0-2,-1-1-5,1 1-3,1-1-5,-2-1-1,1 2-4,-1-4-1,1 3-5,0-1 1,-1 0-2,1 0 2,-1-1-3,0 0-1,0 0 1,-1 1-2,2 0 1,-1-2 0,-1 3-2,0-2 2,-1 0-3,2 0 1,-2 1-1,0-2 0,-1 0 0,1 0 0,-1 0 0,-1 0 0,1-1-1,-1-1-2,0 1 2,-1-3 1,1 2 0,-2-1 0,1 0 0,-1-1 0,-1-1 0,0 0 0,0 0 1,0 0 2,0 0-1,0 0 2,0 0 4,0 0 3,0 0 2,0 0 3,0 0 5,0 0 3,0 0 9,0 0 9,0 0 9,0 0 9,0 0 6,-3-1 2,-1 1 2,1-1 0,-2 0-1,-2 0-3,1 0-2,-2 0-2,0-1-2,-3 2-9,1-1-5,-1-1-14,-2 2-8,1-1-14,-1 0-7,-1 0 1,-1 0-4,1 1 0,-1 0-4,0 0 3,0 0-1,0 0-2,0 0-2,1 0-3,-1 0 2,1 0-4,0 0 0,-1 0 3,1 1-2,-1 0-3,1 0 2,0 0 0,1-1-3,-1 0-1,1 2-1,0-1 1,1-1-1,1 0 0,-1 2 2,2-1 2,1 0-2,-1-1 0,3 1 0,-1 0 2,2 0 0,0-1 4,0 1-2,2 0 3,0 0 0,1-1 2,1 0 0,2 0-2,-2 1 1,2-1-3,0 0 1,0 0-2,0 0-2,0 0 1,0 0-1,0 0-1,0 0 0,0 0-2,0 0 1,0 0-1,0 0 3,0 0-1,0 0 2,0 0 3,0 0 0,2 1 3,1-1 2,0 0 3,1 0 0,2 0 3,1 0 2,-1 0 3,2 0 0,1-1 1,2 1 2,-1-1 2,1 1-2,1 0 4,-1-1 0,2 0-1,-1 0 1,0 1 0,0-1 0,0 0 0,1 0-2,-2 1 0,0-1-1,1 0 2,0-1-3,-2 2 0,1-3 1,-1 3-2,-1-3-3,1 2-4,-2-1 2,0-1-3,0 3 0,-1-3-1,-1 1-1,-1 2 0,-1-2 0,0 1 0,-1-1 0,0 1-1,-2-1 1,-1 2-2,0 0 2,0 0 0,0 0 2,0 0-1,0 0 1,0 0 0,0 0 0,0 0 3,0-2 0,0 0 0,-1 1 2,-2-1-2,2-2-1,-1 1 1,0 0-1,0-1-1,0 0-1,-1 0 3,-1 0-1,0-1-1,-1-1 1,1 2 1,-2-1-3,0 0-2,0 1 0,0-1-2,0 1-2,-2 0 3,1 0-1,1 0 0,-1-1-1,-1 2-1,2 0-1,0-1 1,0 1 1,0 0-1,-1 1-1,2 0 0,0-1 1,1 2-1,0-1 2,0 1 1,0 0 0,1-1-1,1 0-2,-1 2 1,1-1 1,2 1-2,0 0-4,-2-1 4,2 1-4,0 0 2,0 0-1,0 0 1,0 0-5,0 0-3,0 0-3,0 0-6,0 0 1,0 0-3,0 0 0,3 1 1,1 0 5,0-1-3,2 1 4,0 0 2,1 1 1,0-1 0,2 0 4,-1 1 3,1-1 6,0 2 3,0-1 3,-1 1 1,0 0 4,1 0-2,-1 0 1,-1-2-3,0 2-1,0-1 4,-1 0-4,0 1 0,-2-2 2,0 2-4,-1-3 2,-1 2 1,0-1-1,-2-1 1,0 0 0,0 0-1,0 0 3,0 0 0,0 0 4,0 0 0,0 0 1,0 0 0,0 0-1,-2-1-2,-1 0 0,-1 0-3,0 1-2,-2-3-1,-1 2-2,-1-2-2,0 0-1,-1 1-4,-1-1-4,0 0-2,1-1-1,-2 0-2,1 1 0,1-1 0,1 0 2,-2 0 0,2 1 1,1 1 1,-1-1 1,2 1 0,2-1 5,-1 2 0,2 0 1,0-1 3,3 2 1,0 0 1,-2 0 0,2 0 0,-1 2-3,-1-1-6,1 1-5,1 0-1,0 0-5,0 3-1,0 0-1,0 1-2,0-1 1,0 2-2,0-1-1,0 2 0,0-1-1,0-2-1,0 2 6,0-2 1,0-2 7,0 1 4,0-2 2,0-2 4,0 0 1,0 0 2,0 0 1,0 0 0,0 0 1,0 0 2,0 0 1,0 0 0,0 0-2,0 0-2,0 0-2,-4 0-2,2 0-1,-1-2-4,-1 0 1,0-1-4,0 1 0,-1-2-3,0 0 0,-1 0-1,1-1-1,-1 1 0,2-2 1,0 1 0,-1-1 2,0 0 0,1 1 0,1 1-2,0-1 4,1 0-2,0 1 1,0 0-1,1 0 0,1 0 1,-1 1-1,1-1 1,0 0 0,1 2-1,-1-2 2,1 1 0,0 1 0,0-1-1,-1 3 1,0 0 0,1-3 1,-1 3 0,0 0 1,0 0 0,0 0 1,0 0 1,0 0 1,0 0 2,0 0 1,0 0 1,2 1 3,-2 1 1,1 0 4,0 2 1,-1-1 1,0 2 1,0 1 1,0 0 2,-1 0-1,0 0 1,1 0 0,-2 1 0,1 0-1,-1-3 0,1 1-3,-1-2 1,1-1-4,0 1 3,0-1-4,1-2 1,0 0-3,0 0-1,0 0-1,0 0-4,0 0 0,0 0-2,0 0-3,0 0-1,0 0-1,0-2-1,0-3-2,1 2 0,0-1 0,0-1 0,1-1 1,0 0-1,0-2 2,0 1 0,1-1 2,1-1 0,0 2 1,1 0 2,0-1 1,-1 1 4,1 1 0,0 0-3,1-1 3,1 4-2,-1-2 2,1 1 1,0 1-1,-1-1 1,2 1 2,-2 1 0,0 1 0,0-1 2,1 2 1,-2 0-1,-1 0 1,1 2 2,-2 0 0,1 0 2,-1 1 1,0 0 1,0 1 1,-1 1 1,0 1-1,-1 0 0,-1 0 1,-1 1 0,0 0 0,0 1-1,-1-1 1,-1 0-1,1 1 0,0-1-3,-1-2 1,1 1-1,0-2-1,0 0 0,-1 0-2,2-1 1,-1 0-3,1-3-1,1 0 0,0 0-1,0 0-1,0 0-1,0 0-3,-3 0-1,1 0-1,0-3-3,-2 2 1,2-1-3,0 0-1,0 0-1,-1-1-3,1-1-2,0 1 2,1-2-2,0 1 1,0-3 0,1 2 1,0-1-1,1 0 1,0 1 0,1 0 3,0-2-1,0 2 1,1 1 4,0 0 0,1 0 1,1 1 2,0 1 3,1-1-2,0 1 3,0 0 2,2 1 1,-1 0 0,1 1 1,0 0 1,0 1 0,0 0 3,-1 2-1,1 0 1,0-2-1,-1 3 3,-1 0-1,0 0 0,0 1 0,-1-1 2,-1 0-3,-1 0 2,0 1 1,-1-2-2,0 1 3,-1 1 0,-1-2 0,0 2-1,0-1 1,-1-1 1,0 1 0,-2-1-1,1 1-2,0-1 0,-1 0 0,-1 0-3,0 0-1,-1-1-2,1 0-1,-2-1-1,1 2-2,-1-2 0,-1 0-4,1 0-1,0-1 1,0-1-2,-1 0-1,-1 0 1,2 1 1,0-3-2,0 1 0,0-1 0,-1 0 0,2-1 0,0 2 0,0-2 0,1 0 1,0 0-1,0 0-1,2-1 0,0-1 1,1 1-3,0 1 1,2-1 1,0 0 0,0 0 1,1-1 1,2 2 0,0-1 1,1 0 1,0 1 1,1 0 1,1 0 2,1 0 1,1 1 2,-1 1 0,2 0 0,0 1 3,0-1 0,0 2 1,0 0 0,0 1 0,-1 1 1,0 0-1,-1 0 1,-1 1 0,1 0 3,-1 0-2,-2 2 1,0-2 0,-1 2 0,0 0 0,0 0 2,-2 1-1,0 0 0,-2-1 0,0 2 1,0-1 0,-1 1 1,0-1-1,-3-1-1,2 1 0,-1 0-3,-1-1 2,1 0-3,-2 0 2,1-1-3,-1 0 0,-1 0-3,1-2 0,0 1-2,-1-2 0,0 1-1,-1 0-3,1-2 2,0 1-3,0-1 0,0 0 0,-1-1 0,1 0-2,-1-1 0,1 0 0,-1 0-1,0 1 1,2-2-1,-1 0-1,0-1 0,2 0-3,0 1 2,0 0-2,1-1 0,0 1 0,2-1 0,0 1 1,0 0 0,2-1 0,0 2 2,0-2 0,2 0 2,-1 0 1,3 1 2,-2 0 0,2-1 3,1 1 0,0-1 2,0 2 1,2-1 0,-1 1 0,1 1 1,-1-2 1,2 2 0,-2 0 0,0 1 1,1 1 1,-1-1-1,-1 2-1,0 0 1,-1-1 0,0 1 2,-1 0-1,0 1 2,-2 0-1,-1 0 1,0 0 1,0 0 2,-2 2-3,0-1 1,0 1 0,-1 0 1,-2 0-1,0 0 0,-1-1 0,1 1-1,-1 0-2,-1-2 0,-2 1-3,2 0 0,-1 0-1,0-2-2,0 1-2,-2-2 0,2 0-3,0 0 1,-2 0 0,2-1-1,0 0 0,0 0-1,1-1 0,-2 0 1,1-1-1,1 2 0,-1-3 0,0 1 1,2 1-1,0-1 1,2 0 1,0 1-1,0-1 0,1 1-2,0-1 0,2 2-1,0 0 1,0 0 0,1-1 0,0-2 0,1 2 1,0-2-1,1 2 2,1-3 4,2 1-2,1 1 1,-1-2 0,2 0 3,1 2 1,3 0 3,-1-2 0,1 1 0,1 2 1,-1-2 0,2 2 0,-2-1 1,2 1 0,-2 1-1,0 0 0,0 0-1,-2 0 1,0 1-1,-1 0 0,-2 0 0,0 1-1,-2-1-1,1 0 0,-3 0 2,0 1 3,-1-1 1,-2-1 3,1 1 2,-1-1 4,-1 3 1,-1-3 3,1 4 2,-1-1-1,-1-1 3,-3 1 3,2 0-1,-1 1 2,-1-1-2,-1 0-3,-1-2-2,2 2-5,-2-1-1,1 0-4,-2-2-4,2 1-3,0-1-2,-1-1-1,0 0-2,0-1-1,-1 1-4,2-2 1,-1 1-3,0-1 0,1-1 2,0 1-2,0 1 0,2-1-1,1 0-1,0 1-7,1 0-8,1 0-11,0 0-11,2 2-8,0 0-6,2-2-5,0 1-6,0-1-10,2 1-15,0 1-16,1-1-18,2 0-14,0 0-9,0 0-22,2 1-23,0 0 5,0 0 15,0-1 20,0 1 20,-1-1 18,0 1 19,0-1 18,1 1 16,-2-1 15,0 0 12,-1 1 11</inkml:trace>
  <inkml:trace contextRef="#ctx0" brushRef="#br0" timeOffset="223474.782">11151 11122 32,'0'0'47,"0"0"14,0 0 14,0 0 14,0 0 16,0 0 15,0 0 18,0 0 20,0 0 20,0 0 8,0 0-5,0 0-33,0 0-55,0 0-28,0 0-13,0 0-3,0 0 0,0 0 4,0 0 3,0 0 5,0 0 4,0 0 2,0 0 3,0 0 1,0 0-1,0 0-1,0 0-5,0 0-6,0 0-5,0 0-7,0 0-4,0 0-2,0 0-3,0 0-2,0 0 0,0 0-2,0 0 1,0 0-2,0 0-1,0 0-3,0 0-5,0 0-2,0 0-6,0 0-3,0 0-4,0 0-4,0 0-4,0 0-8,0 0-11,0 0-15,0 0-18,0 0-19,0 0-21,0 0-27,0 0-28,0 0-27,3 0-21,-3 0-45,0 0-45,5 3 3,-1-2 23,0 2 33,-2 0 32,1 1 31,-2 2 29,0-1 25,-2 1 22,0 1 19,-1-2 17,0 2 14</inkml:trace>
  <inkml:trace contextRef="#ctx0" brushRef="#br0" timeOffset="224950.8664">1003 10821 15,'6'-3'37,"-2"2"9,-1-1 10,0 1 10,-3 1 11,2 1 11,-1 2 11,-1 0 13,0-3 16,0 0 18,1 1-10,-1-1-34,0 0-23,0 0-16,0 0-9,-1 2-4,1-2 1,0 1 4,0-1 2,0 0 6,0 0 4,0 0 5,0 0 2,0 0 1,0 0-1,0 0-2,0 0-5,0 0-5,0 0-1,0 2-4,0-2-1,0 0-3,0 0-1,0 0-2,0 3-5,-2-1-3,1 0-5,-3 0-3,1 1-6,0 0-5,-2-1-4,0 2-4,0-1-3,-1 2-6,0-1-4,1-1-2,-1 2 0,1-1 0,0 0 3,-1 0 1,0 1 1,0-1 1,0 1 2,-1 0 2,0 2 0,-1-1 1,1 1 2,0 0 2,-2 2 1,2-1 2,-1 1-1,1-1-2,-2 1 2,2 1-4,0 0 0,-1 0 0,0 0 1,1 0-2,0 1-1,1-1-2,0 0-1,-1 1-1,2-1 0,0 0-2,0-1 1,1 2-2,0-2-2,-1 0 2,2 2-3,0-2-1,0 0-1,1 1-3,0 0 1,0-2-1,2 1-2,-1 0-2,1-1 0,1 1-2,-1 1 1,2-1-2,0 0 0,0 0-1,1-2 0,1 2-2,0-1 1,3 1 0,-2-1 0,1-1-1,0 1 2,3-1-2,1 3-1,4 1 1,1 0 2,1-1-2,1 1 4,-1-3 2,1 0 3,0 0 2,0-2 3,0 1 3,-1-1 3,0-2 5,0 1 1,0 1 3,-2-3 4,2 1 2,-2 1 4,1-2 1,-2 2 2,1-1 2,-3-2-3,1 3 2,0-2-1,0 1 1,-2-1-2,1-1 2,-3 1-2,1 0 0,-1 0-2,-1 0 4,-1 0 0,-1-1-1,-1 1 0,2-3 2,-3 1-2,0 1 3,0-1-2,-2 0-1,1 1 0,-2-2 2,0 0-1,0 0 0,0 0 0,0 0 1,0 0-2,0 0 2,0 0-1,0 0 0,0 0 1,0 0-2,0 0 0,0 0 1,0 0-2,0 0-3,0 0-9,-2 0-13,1 1-17,1-1-22,-3 0-17,1 0-23,0 0-18,2 0-21,-3 0-31,3 0-35,0 0-30,0 0-26,-3 1-15,3-1-7,0 0-27,0 0-26,3 3 16,0 1 30,0-1 36,0 1 33,0-1 34,1 3 28,-1-2 28,0 0 23,-1 0 21,1 0 15,1 0 12</inkml:trace>
  <inkml:trace contextRef="#ctx0" brushRef="#br0" timeOffset="226121.9334">12641 10969 11,'-2'-1'30,"0"0"8,1-1 8,1 2 9,0 0 9,0 0 10,0 0 12,0 0 14,0 0 15,0 0 6,0 0-5,0 0-11,0 0-20,0 0-11,0 0-5,0 0-4,0 0-1,0 0 0,0 0-1,0 0 1,0 0-3,0 0-2,0 0-4,1 2-4,-1-2-6,2 1-3,0 0-1,1-1-1,-1 3-3,1-3 0,0 3-1,1-2-2,0 2 1,1 0 0,1 0 2,2 1-1,-1 1 1,0-1 1,1 1 2,1 0-1,0 1-1,0 1-3,3 0-3,-1 0 2,1 1-4,1 1 2,1 0-2,1 2 1,0 0 2,1-1-1,0 2 1,0 1 0,0 0-2,0-1 0,1 1-2,-2-1-1,2 2 0,-2-2 1,1 2 2,-2-2-1,1 0 1,-2 2 3,0-3 5,0 1 3,-1 0 5,0 0 5,-2-1 6,-1 0 5,0 0 5,-2-2 5,0 0 5,-1 0 5,-1-1 8,-2-1 4,1 0 9,-2-2 3,-1 1 5,-1 0 1,0-2 4,-1 1 1,-1 1 0,0-1 1,-2 1 4,0 1 0,-1-2 0,0 2 3,-1 0-5,0 0-3,-2 0-4,1 0-4,0 0-4,-1 0-9,0-1-3,0 1-12,1-1-8,-1 0-11,0 0-9,1-2-10,0 1-9,0-1-7,0-1-10,1 1-4,1 0-11,1-1-6,-1 0-19,2-1-13,-2-1-17,2 2-19,1-2-21,0 0-23,2-1-19,0 0-34,0 0-32,0 0-34,0 0-30,0 0-37,0 0-23,2-1-31,-1 0-22,1 1-4,1 0 9,2 0 2,0 0 4,0 1 7,1 1 12,0 2 41,3 1 45,-1 1 45,1 1 40,1 1 35,-2 0 29,1 2 26,0 0 22,1 1 15,-2-1 13</inkml:trace>
  <inkml:trace contextRef="#ctx0" brushRef="#br0" timeOffset="227178.9939">2302 11497 32,'2'3'46,"-2"-3"13,0 0 13,0 0 15,-4-2 15,0 1 17,-1 0 18,0-1 20,2 1 21,0 0 24,1-1-22,0 1-63,2 1-41,0 0-31,0 0-17,0 0-9,0 0-7,2-1-5,-1-1-2,1 1-3,1 1 0,0 0 0,3-2-2,-2 2 0,1 0-5,1 2-6,2-2-14,1 1-16,0 2-22,0-2-23,2 2-39,0 1-41,0-3-8,1 1 8,-1 0 12,0 0 16,-1-2 18,-1-1 14,-1-1 18,0-1 14,-1-1 16,-2-1 12,0-1 12</inkml:trace>
  <inkml:trace contextRef="#ctx0" brushRef="#br0" timeOffset="227414.0073">3396 11367 4,'13'-5'39,"0"2"13,-4 0 13,-1 0 14,-1 1 14,-3 1 16,-1 2 15,-1 0 16,1 0 17,0 1 13,1-1 11,0 0-48,2 1-94,2 0-61,-1 1-39,1 0-34,2 0-30,0 0-17,0 3-8,0-3 7,0 2 13,0 1 16,0-1 15,0 2 15,-1-1 16,0 2 13,1-1 12,-2 1 10</inkml:trace>
  <inkml:trace contextRef="#ctx0" brushRef="#br0" timeOffset="227673.0221">4565 11468 22,'12'-3'41,"-4"1"13,-1 0 11,-2 0 12,-1 0 14,-1 1 12,-2 0 15,-1 1 12,2 0 15,1 0 14,0 0-26,1-1-63,0 1-50,1 0-40,1 0-26,0 0-15,0-1-11,0-1-12,0 2-17,1 0-20,0 0 0,0 0 8,-1 0 12,2 0 11,-1 0 15,0 0 14,-1 0 11,1 0 9,1 2 8,-1-1 6</inkml:trace>
  <inkml:trace contextRef="#ctx0" brushRef="#br0" timeOffset="227954.0382">5575 11567 2,'9'-1'35,"0"1"11,0 0 11,-3-1 12,-2 1 13,0 0 12,-2 0 15,-2 0 14,2 0 17,1-1 18,0 0-3,0 0-22,1 1-33,0-1-43,0 0-25,1-1-15,0 1-9,0-1-3,1 2-1,0-2-3,0 0-2,0 0-4,1 0-11,1 1-15,-1-1-14,0 1-15,1 1-14,2-1-11,-1-1-23,1 2-25,1 0-4,0 0 7,-1 2 11,1-1 13,0 0 13,-2 2 14,1-1 15,-1 1 12,-1 0 12,2 2 8</inkml:trace>
  <inkml:trace contextRef="#ctx0" brushRef="#br0" timeOffset="228200.0523">6304 11604 11,'6'0'36,"-1"0"10,-1 0 11,0 0 9,0 0 12,1 0 11,0-1 14,-2-1 11,0 2 14,0 0 15,0-1-15,1-1-39,0 1-42,0 0-45,1 0-25,0-1-17,0 1-10,1-2-6,0 3-5,2-2-2,-1 1-5,1 0-7,0 0-10,2-1-11,-1 2 3,2 2 7,0-1 12,-1 0 13,3 2 10,-3 1 7,1 0 8,1 0 6,-1 1 5</inkml:trace>
  <inkml:trace contextRef="#ctx0" brushRef="#br0" timeOffset="228438.0659">7215 11529 13,'8'-3'34,"-1"0"8,-1 2 8,-1 0 8,0 1 9,-2 0 8,0 0 9,-1 0 9,1-2 7,0 1 7,1 0-22,-1-1-42,3 1-32,-2-2-25,1 0-17,1 0-10,0 1-8,0 0-6,2 1-14,-1-2-14,1 3-1,-1 0 4,2 0 8,-1 0 9,0 1 9,1 1 7,-1-1 8,0 2 6,0 1 7,2-1 5</inkml:trace>
  <inkml:trace contextRef="#ctx0" brushRef="#br0" timeOffset="228694.0805">8028 11442 3,'7'-3'35,"-2"3"10,-1 0 10,-1-2 8,-1 2 8,-2 0 7,0 0 5,2 0 8,-2 0 7,2 0 3,0 2 0,1-2-35,-3 0-56,4 0-33,-2 0-22,0 0-13,-2 0-9,0 0-11,0 0-11,0 0 1,4 0 8,-4 0 7,0 0 9,0 0 7,5 0 9,-5 0 7,4 1 7,-4-1 6,0 0 5</inkml:trace>
  <inkml:trace contextRef="#ctx0" brushRef="#br0" timeOffset="228981.097">8918 11362 5,'3'-1'24,"0"1"2,-3 0-5,0 0-9,0 0-5,1 3-4,-1-3-1,0 0-1,1 4 0,-1-4-1,0 0-9,0 0-14,0 0-4,0 4 0</inkml:trace>
  <inkml:trace contextRef="#ctx0" brushRef="#br0" timeOffset="229196.1093">9391 11378 25,'10'-2'44,"-2"1"11,-2-1 12,0 1 13,-1 0 12,0 1 11,-2 0 14,0 0 11,0-2 13,-1 0 12,1-1-29,-1 0-64,0 1-51,1-3-42,-1 1-26,1-2-17,0 1-24,-1 1-22,-1-1-3,1 1 6,-1 0 10,-1 4 12,0-5 13,-2 1 11,1 1 13,-2 1 11,-2-1 9,1 2 9</inkml:trace>
  <inkml:trace contextRef="#ctx0" brushRef="#br1" timeOffset="764109.7046">5402 10868 15,'8'-3'43,"-2"3"13,0 0 14,-3-1 14,-3 1 15,0 0 16,-1-2 15,-1 0 19,-2 0 19,1-1 22,0-1-11,0 2-35,-2-3-45,1 0-50,-1 1-27,-3-1-15,1-1-5,0 1-1,-1 0 2,-2-2 3,0 3 5,1-2 4,-3 1 6,2-1 4,-1 0 8,-1 0 3,0 0 6,-1-1 5,1 2 4,-1-2 5,0 1 2,-1 0 2,0 1 0,1 0-1,-2 0 0,2 1-2,0 0-2,-2 1-3,1 0-3,-2 0-6,1 1-2,-2 0-6,1 0-2,-1 1-6,0 0-1,1 0-5,-2 1-2,1 0-2,-1 0-3,0 0-2,0 1-2,0 1-4,0-1-5,-1 0-1,1 1-3,0 1-5,0-1-1,1 2-2,-1-1-3,0 3-2,0-1-3,1 1 0,1-1-1,-2 2-1,3 0 1,-1 1 2,2 0 0,0 1 4,2 0 1,0 0 2,0 2 3,2-1 3,0 1 2,2 2 4,1-1 4,2 1 3,-1 1 2,3 0-1,-1 1 1,2 2 1,1-1-1,2 1 0,1 1 0,0 0-2,3 1-2,0-1-2,1 3-2,0-1 1,3 1-1,0 0 0,1 1-1,1 1 2,2 1 0,0-1-1,2 1 0,0-1 0,0 0 1,2-1 0,0-1 1,1 0 1,-1-1 0,2-3-1,-1 0-2,3 0-1,-1-4-1,1 0 0,1-1 0,0 0-1,2-3-1,0 0 0,1-1-2,1 0 0,0-1 0,1-1 0,0 1-3,0-2 2,0-1-3,1 2 0,-1-4-2,0 1 0,0-1 0,0 0-2,-1 0-1,0-2-1,-2 0-2,2-2 0,-1 0-1,-1 0 0,1-1 2,-1-2 4,-1 1 1,1 0 5,0-3 3,0 0 3,-2 0 3,1-1 3,0-1 3,-1-2 4,0 0 3,0-1 4,-1 0 4,0 0 2,0-3 1,-1 0 1,-1-1 1,0 0 2,0-1 0,-2 0 2,0-1 1,-1-1 4,-1 1 2,-1-2 3,-1 0 4,-1 1 3,-1 0 2,-1 1 1,-2-1-1,-1 0 6,-2 1 5,0 1 1,-3-1 5,0 1 2,-2 0 4,-3 2 2,0-2 1,-3 0-4,0 1-3,-3 0-2,-1 1-4,-3-1 2,0 0-6,-4 1-6,1 1-5,-4 1-6,-1-2-10,1 3-5,-4 1-12,0-1-8,-2 1-8,0 2-6,-2 2-6,0 0-3,0 1 4,0 1 0,0 1 3,-1 3 4,1-1 2,-1 2 2,2 2 2,0-1 5,2 3 0,0 0 6,3 0-3,0 1-9,2 1-12,2 0-17,1-2-31,3 1-35,0-2-44,4 1-41,1-1-63,1 0-62,3-1-68,2 0-48,3-2-5,0 0 20,0 0 44,0 0 52,8 0 49,0 0 44,1 0 41,0 0 33,4 3 32,-1-2 24,3 2 24,1 0 19</inkml:trace>
  <inkml:trace contextRef="#ctx0" brushRef="#br1" timeOffset="765005.7558">7809 10880 1,'0'0'30,"0"-3"8,-3 1 8,1 0 8,-1 0 10,-1 0 8,-1 1 11,-2 0 12,1-1 14,-2 0 16,-1 0-5,-3-1-20,1 0-21,-1 1-22,-1 0-11,-1 0-5,-1 0-2,1-1 3,-3 2 1,1-2 4,-2 2 2,1-1 1,0 1 0,-1 1 0,1 0-1,-1 3-1,0-3 0,-1 3 0,1-1 1,0 2 2,0-1-1,0 2-2,0 0 1,0 1 0,1 0 0,0 1-1,1 0-1,-1 0-1,2 1 1,0 0 1,2 1-3,-1 0-2,3 1-3,-1-1 1,0 1-4,2 1 0,-1-2-2,3 3-7,0-2-3,1 1-2,0 0-3,1 0-4,2 0-2,0 1-3,1 1-2,1-1-3,1 2-2,1 2-1,0-3-3,2 3-2,0-1-2,1 2 0,1-1-4,2 1-1,1-2-1,-1 1-2,2 0-1,1 0-2,2-1 0,-1-1-2,2 0-3,1-1 0,0-1-2,1 0 2,0 0 2,2-2 0,-1 0 4,3 0 1,-1-2 3,2 0 2,0-1 2,0 0 2,2-1 4,0-1 3,1 0 3,1-1 3,1 0 1,0-1 2,1-1-1,-1 0 0,3-1 1,-1 2 0,1-2-1,-1-1-2,0 1 0,0-1 0,0 0-3,-1-1 1,0 1 0,0-1-2,-1 0 1,-1-1 0,0-1-3,1 1 0,-1-1-2,-2-1-1,2-1 0,-1 0-1,1-2-1,-2 1 0,1-2-3,0 0-1,-1-2 0,-1 0 2,0-1-1,-1-1 4,-1-1 1,0-1 3,-1 1 3,0-3 2,-2 0 2,0-1 2,-2-1 3,1-2 0,-2 1 3,-2-1 2,1 0 0,-3 0 0,-1 0-3,-2 0-1,0-1-1,-2 3-4,-1-2-1,-2 0-1,-2 2-3,-1 0 1,-3 1 0,-1 0-1,-1 1-2,-1-2-1,-4 4-3,-1-3-3,-4 2 0,0 1 3,-2 0 3,-1 2 2,-3-1 2,1 1 2,-1 0 2,-1 3 1,1 1 2,0 1 3,2 1 0,-2 1 2,2 2 2,0 0 2,2 1 0,-1 2-2,0 2-3,2 1-5,-1-1 0,-1 3-2,3-1-8,-2 2-11,3-1-21,-1 2-21,2-3-43,2 1-45,2-2-46,0 1-35,3-1-51,3 0-44,-1 1 5,3-4 27,2 4 32,2-4 34,0 0 32,2 5 29,1 0 30,3-1 25,-1 1 25,2 1 20,1 0 16</inkml:trace>
  <inkml:trace contextRef="#ctx0" brushRef="#br1" timeOffset="765924.8084">10642 11003 19,'6'-3'37,"-1"0"8,-1 0 9,-1 1 8,0-1 10,-2-1 10,0 2 10,-1-2 12,0 0 13,-1 0 16,0-1-15,-2 0-40,0-1-25,0 1-13,-1-1-5,-1 1 1,-2-1 3,0 1 5,0-1 4,-1 1 4,-3-1 5,1 1 5,-2-1 2,-2 0 1,1 1 0,-3 1-2,0-3-2,-2 2-3,-1 0-3,0-2-7,-2 1-5,-1 0-7,-1 0-5,-1-1-6,-1 1-6,0 0-5,-2 0-1,2-1-4,-1 1 1,0 0 0,0 0 5,2 2 3,0 0 5,2-1 5,0 3 3,1 0 7,1 0 5,1 1 4,0 1 5,2 0 5,-1 1 5,2 1-1,-2 0 3,3 1 1,-2 1-3,1 0-3,2 0-3,0 1-5,0 1-3,1 0-3,0 1-2,1-2-4,-1 4-1,2-1-6,0 1 0,1-1-4,1 1-5,1 3-3,2-2-4,-2 2-2,3 0-2,0 1-2,2 0-2,1 1-2,0 0 1,1 1-3,2-1-3,1 1-1,0 0 0,2 0 0,1 0 2,1-1-2,1 1 0,0-1-2,1 0 0,1 0-1,2 0 0,-1-2-3,1 2 1,2-2-3,0 1-2,1-2-1,0 2 1,2-4-2,-1 3-4,3-1-2,-1-2-2,2 0 2,2-1-2,-1 1 1,2-1 5,1 0 2,2 0 2,0-1 4,1-1 4,2 1 3,1-2 3,0 1 4,2-1 2,1-2 3,1 1 4,2-1 3,1-1 2,-1 0-2,1-1 0,-1 0-4,1-1-4,2-1-2,-2 0-3,-1-2-6,1 1-1,-2-2-5,0 0-4,-2-2-3,2 0-3,-2-1-1,-1-1-1,0 1-1,-1-1 5,-1-3 2,0 1 6,-2-1 1,1 0 4,-1 0 4,-2-4 3,0 2 3,-1-3 4,-2 1 3,-1-1 2,0-2 2,-4 1 1,1 0-4,-3-1 0,0-1-4,-3 1-3,-1-2-4,-3 1-1,-1-1-4,-2 1 0,-2 0-2,-1-1 0,-2 1 0,-4 0-2,1-1 2,-3 2 2,-2-2 2,-1 1 4,-4-1 4,-1 1 0,-3 1 3,-1 1 0,-2 0 3,-2 1-4,-2 1-2,-1 1 1,-2 2 3,0 0 3,-2 3 3,1 1 0,-1 1-1,2 2-1,0 0-4,0 3 0,3-1-3,2 2 1,1 1-4,0 1-14,3-1-12,1 2-27,2 0-28,1 0-36,1-1-39,1 2-45,3-1-43,0 0-35,1 0-23,-1 1-29,2-2-25,2 1 20,1 0 37,0 1 41,0-1 41,2 0 36,0 1 32,0 1 29,2-4 25,0 5 21,0 0 18,0 0 13</inkml:trace>
  <inkml:trace contextRef="#ctx0" brushRef="#br1" timeOffset="769366.0052">5263 5981 13,'-5'0'25,"0"0"5,1-1 5,-1 1 5,0 1 5,0 0 6,0-1 8,0 0 7,1 1 10,-1-1-6,1 0-14,-2 1-12,2-1-7,-1 1-5,1-1 0,0 0 0,0 0 3,0 1 2,-1 0 1,1 0 0,-1-1 2,2 1 0,-2 0 1,1 1-1,-1-2 0,0 3-1,1-3-1,-1 2-2,1 0-2,-1-1 0,1 2-3,-1-2 1,-1 2-2,1-1-2,0 0-1,0 0-3,-1 0-1,0 0-3,1 2-1,0-3-2,-1 2 0,0 0 0,1 0-2,-2 0-1,1-1-2,0 3 0,0-3 0,0 1-2,0 1 0,0-1-2,1-1 0,-1 2 0,1 0-2,-2 0 0,2-1-1,0 0 1,0 1-1,0-2 0,0 3-2,-1-1 0,2 0-1,-1 0 0,1 0 2,-1 2-1,1-1 0,-2 0-1,2-1 0,0 1 1,0-1 0,0 2-2,0-1 1,1 0 0,-1 1-1,-1 0 1,1-1-1,0 2-1,0-1-1,1 0 0,-1 1 0,0 0 1,1 1-1,-2-1-1,1 0-1,0 1 1,1 1 0,-1 0-1,1-1 1,0 2 1,0-1 0,-1 1 0,1 0-1,0-2 1,0 1 0,0 0-1,1-1 0,0 2 1,0-1 1,-1-2 0,1 3 0,1-3-1,-1 2-1,1 0-1,-1 0 1,0-2 0,0 2-1,2 0 1,-1 0-1,0 0 1,0-1-1,1 1-1,-1 1 1,0-2-1,1 2 2,0-1-2,0 0 1,0 2-1,0-2-1,0 0 2,0 1-2,1 0-1,0 0 0,0-2 0,1 3 1,-1-3 0,2 1 0,0 0 3,-1-1 1,0 1 2,1 1 1,0-3 3,0 3-1,1-3 2,-1 2 4,1-1 0,1 1 2,0-1 2,0-1 2,0 1 0,0-1 2,1 2-2,1-1 1,0 0-1,0 1-1,-1-2 2,2 0 0,-1 1-2,1 2 0,-1-3 0,2 1-1,-2 0 0,0 0 0,2 1-1,-1-2 0,0 1-1,0 0 0,0-1-1,2 1 1,-2 0-1,0-1 1,1 1-2,-1-1 1,0 0-2,1 0 0,0 0-1,-1-1 0,0 1 1,0-2 0,2 2 0,-1-2 0,0 2 1,1 0 0,-1-1 2,0 0-2,0-1 0,1 0 1,0 1-1,0 0 0,0-1 0,0 1-1,0-2-1,0 2 0,0-1-1,0-1-2,0 2-1,-1-2-1,3 0-1,-3 0-1,1 1-1,1-2 0,-2 2 1,1-3-1,1 1 0,-2 0 0,1 1 0,0-4 0,-1 3 0,1-1 0,1 0 1,-2-1 0,2 0 1,-2-1 0,3 0 0,-2 0 0,2 0 1,-2-1 1,0 0 3,2-1 1,-2 1 1,0 0 3,3-2 2,-3 3 2,0-3 1,2 1 2,-2-1 1,0 0 3,2-1 1,-2 2 3,2-2 2,-3 0 1,1 0 2,0 0 0,-1 0 2,0 0-1,0-1 2,1 0-2,-1 1 0,-1-2 0,2 1-1,-2-1 1,0 0 0,0 1-2,2 1 0,-2-3 0,0 1-1,1-1-2,-2 1 0,2 0 0,-2-1-1,1 0 1,0 0 1,0-1 1,-1 1 2,2-3 0,-2 3-2,1-1 2,-1-1-1,1 1 2,-2 0-1,1-2-1,0 0-2,0 2 0,0-1-3,-1 0-3,0-1-3,0 2-4,1-2-1,-2 0-3,0 1-2,0-1-4,0 1 0,-1-2-3,2 1-2,-3 0-1,1 0-1,0-1-2,-1 0 0,0-1 0,0 2 3,-1-1 4,0 0 1,0-1 2,1 1 1,-2 0 4,1 0 1,-1 1 1,-1-2 4,1 2 3,-1 0 6,0 0 2,0 1 3,0-1 2,-1 1 0,1 0 0,-1-1 0,-1 0 1,1 1 0,-2-1 4,1 0-2,0 1 3,0-2-3,0 1-2,-1-1 1,0 1-4,-1-2 1,0 1-3,0 0-1,-2-1 1,1 2-1,0-1-3,-1 0-1,0-1-1,-2 2-3,2-1-1,-1 0-1,0 0 3,-1 1-4,1 0 0,-1-1-4,1 1 3,-2 1-3,2 0 2,-1 0 1,1 2-3,-1-1-1,0-1-1,1 2 1,0 0-1,-1 1 1,1-2-5,0 2 3,-1-1-2,-1 2-1,1-2-4,0 2-2,-1-2 1,-1 1-3,1-1-5,-1 2-1,0-2-5,-1 1 3,1 0-7,-2 1 0,1-1 1,0 0-1,-1 1-4,0 0 1,0 1-1,1-1 1,0 2 0,-1-2-1,1 1 3,-1 1 4,1 1 4,0-1 2,0 0 6,1 1 2,0 0 4,-1 0 0,2 1 6,-1-1 4,0 2 3,1-1-1,0 1 0,-1 0 3,1 0-3,1 0 1,-1 1 0,-1-1 0,2 2-2,-1-1-5,0-1 3,1 3-2,0-1-4,0 0 2,-1 1-3,1 1 3,-1-1-2,1 1 2,-1 1-3,1-2 6,0 2-6,-1 1 3,0 0-2,0-1 2,0 1 1,-1 0-1,1 1 2,0-2-2,-1 2 3,1 0-3,1 1 1,-2-1-3,1 1 2,0 1-4,1-1 3,-1 1-6,0-2 1,2 2-1,-1-1 1,0 0-3,2 1 1,-1 0-3,-1-1 0,2 2-3,-1-1 1,1 1-5,0 0 0,0-1 0,1 1-2,-1 0 2,1 0-2,1 1 0,-1-1-3,2-1 1,-2 1-3,1 0 3,1-2-5,0 2 3,0-2 2,0 1-2,1 0-1,0 0 1,0 1-2,0-2 0,1 1-1,-1 1 3,1-1 0,0 2-2,1-2 5,0 0-5,0 2 0,0-1-2,0 1-2,0 1 1,1 0 1,0-1-1,1 1-3,0 1 1,-1 0 1,2 1 1,-1-2 2,1 2 2,0 1 6,1-3 2,0 2 2,0-1 4,3 0 8,-2 0 0,0 0 2,1 1 4,0-1 4,1 0 1,-1-1 1,0 1 0,1-1 1,0 0-3,0 0 1,0 0-2,0-2-2,-1 2-5,3-1 1,-2-1-5,1 0 1,-1 0 1,1 0-4,1-1-2,-1 1-2,0-2 0,1 1-2,-1-1 0,0 0 0,2-1-2,-2 1-3,0-1 1,1-1 0,1 1-5,-1-1 5,-1 0-5,2-1 3,-1 0-3,0 0 3,2 0-4,-2-1-1,0 1 3,-1-3-5,2 2 3,-1 0 0,-1-1-2,2 1-1,-3-4 5,0 3-4,-1-2 2,1 1 2,-2-1-2,1-1 1,-2 0 3,0 0-2,-1-1 4,-1 1 0,0 0-2,-2 0 2,2-1-3,-2 1-3,0 0-11,0 0-12,0 0-14,0 0-20,0 0-18,4-1-22,-3 0-18,1-1-17,-2 1-19,2-2-18,-1 2-34,1-3-32,0-1-34,-1 0-28,2-2-29,0-1-21,0 0 27,2 0 39,1 0 45,0 0 39,0-1 35,0 1 31,1 0 28,2 1 22,0 0 23,1 1 19,1-1 15</inkml:trace>
  <inkml:trace contextRef="#ctx0" brushRef="#br1" timeOffset="770282.0576">5208 6295 16,'2'-8'36,"0"-1"9,0 1 10,0 1 11,-1 2 12,1 0 14,-1 1 15,1 1 18,-1 0 21,-1-1 26,1 1-8,0 1-35,-1 0-21,0 2-17,0 0-8,0 0-5,0 0-2,0 0 1,0 0-2,0 0 0,0 0-7,0 0-4,0 0-5,0 0-8,0 0-6,1 2-9,-1 0-3,1 1-5,0 0-3,0 1-1,-1 0-1,1 2 0,0-1-1,0 2 0,0 0-1,0 1 2,0 0 0,1 1 0,-1 0 1,-1 1 0,1-1-1,-1 1-2,1 1 0,-1-2-2,0 3-2,0-1 2,0 0-2,0 1-2,0 0-1,0 0-1,-1-1 0,0 0-2,1 1-1,-1 0 1,-1 0-2,1 0-2,1-1 1,-1 0 0,0 1-1,1-2-1,-1 1 1,-1-1-3,2 0 2,-2-1-1,1 1 0,0 0 0,0-1 2,0 0 0,0-1 0,0 0 2,0 0 1,1 0-1,-1-2 0,0 1 1,0-2-3,1 2 2,-1-2 1,0-1-1,1 1 1,0-2-3,0 0-1,0 0 0,0 0-3,0-1-2,0-2 0,0 0-1,0 3 0,0-3 0,0 0 0,0 0-1,0 0 0,0 0-2,0 0 0,0 0 0,0 0 1,0 0-1,0 0 0,0 0-1,0 0 1,0 0-1,2-1 0,1 0 1,-1-1-2,0 1 0,0-3-1,1 1 2,0-1-2,2-1 1,-1 0-2,1-2-1,-1-1 1,1 0 1,1-2 2,-1-1 0,2 2 0,-1-1 3,0-2 0,0 2 0,1 0 1,-2-2 0,1 4 1,0 0 1,0 0 0,1 2 3,-2 0-1,1 1-2,-2 2 1,0 0 0,1 1-1,-1 0 2,0 2 0,0 1 1,0 1 3,-1 0 1,1 1 1,-1 2 2,1 1 3,-1 0 2,1 3 3,-1-1 2,0 1 3,-1 3 1,0-2 3,0 2 2,1 0 1,-2 1 6,1 0-1,-2-2 3,1 1 2,-1 0-3,0 0 1,0-2 1,0 1 1,0-1-2,-1 1-2,1-2-2,-1 0 1,0-1-2,0 0-5,0-1-3,-1 0 0,1-1-3,-1 0-3,1 1-4,-1-3-6,0 1-14,0 0-22,0-2-27,-1 1-24,0-1-26,1-1-32,0 1-33,0-1-32,0-1-31,1 0-20,1-1-10,0 0-17,0 0-8,0 0 0,0 0 5,0 0 31,0 0 35,0 0 35,0-4 32,2 1 27,0-1 26,0 1 21,1 1 18,0-1 13,1 1 11</inkml:trace>
  <inkml:trace contextRef="#ctx0" brushRef="#br1" timeOffset="771195.1098">5543 6616 3,'0'0'20,"0"0"5,0 0 3,0 0 6,0 0 4,0 0 8,0 0 6,0 0 10,0 0 3,0 0 1,0 0-3,0 0-4,0 0-4,0 0 0,0 0 0,0 0 1,0 0 1,0 0 2,0 0 0,0 0 1,0 3-1,-1-2-1,0 1-3,1 0-4,-3 0-3,2 1-2,1-1-4,-1 1-2,0-1-1,0 2-2,1-2-3,-1 1-3,0 0-1,0-1-1,1 1-1,-1-2-2,1-1-1,0 0-2,0 0-2,-1 2-2,1-2 0,0 0-3,0 0-2,0 0-1,0 0-2,0 0-2,0 0-2,0 0 0,0 0-1,3 0 0,0-1 2,0 1-1,1-2 1,-1 2 1,1-3 1,-1 2 2,1-2 2,0 0 1,-1 0 5,2-1 4,0-1 5,-2 0 4,1 0 2,-1 0 2,0-2 3,0 2 2,-1-2 3,0 0 2,1 2 3,-2-2 3,1 3 1,-2-2 5,1 2 0,1 1 1,-2 0-2,0 0 1,0 3-1,0-3 1,0 3-2,0 0-1,0 0-1,0 0-1,0 0-3,0 0-2,0 0-4,0 0-4,0 0-5,0 0-3,0 0-7,0 0-4,0 0-6,1 3-3,-1 0-4,1 0-3,1-1-2,-1 3-4,0 0-3,1 0-1,0 0 0,0 2-3,1 0 3,-1 0-2,0 0 5,0 1 1,1 0 0,-1 1 4,0 0 0,2-1 2,-2 1 2,1-1 1,0 1-1,-1-1 5,1 1-1,0-1 5,-1-1-1,1 3 0,-1-3 0,0 1-3,1-2 0,0 1 0,-1 0 0,-1-1-1,1-1-2,-1 0 0,0 0 1,0-1-5,-1-1 1,1-1-1,0 1-1,0-1 1,-1 0-2,0-2 5,0 0-1,0 3 1,0-3 1,0 0 4,-1 2 0,1-2 3,-2 2 0,1-2 3,-1 3-1,0-3 0,-1 2 0,0 0-2,-3-1-2,2 1-3,-2-1-4,-1 0-1,0 1-6,-2-1-4,0-1-5,1 0 0,-3 0-3,1 0-3,1 0-1,-1 0 1,2-1-2,0 0 2,1 0 0,1 1 2,1-1-1,1 1 4,1 0 4,3 0 5,0 0 3,0 0 4,0 0-1,0 0 2,0 0-1,0 0 1,0 0-2,0 0 2,0 0-3,0 0 3,0 0 0,3 0 1,1 1 4,1-1 1,1 1 5,1 1 7,1-2 5,0 2 8,3-1 6,0 1 7,0 0 12,2 1 11,-1-1 6,1 0 7,-1 0 11,1-1 6,-2 2 4,1-1 2,1 0-1,-1 0-3,1 1-1,-2-2-1,-1 1-6,2 0-3,-3 1-12,1-1-9,0-1-7,-2 0-4,0 1-9,-2-1-6,2 1-11,-2-2-5,-1 2-6,-1-2-3,1 2-5,-1-2-7,-1 1-3,1-1-15,-1 1-15,-1 0-31,0 0-43,0 0-44,0-1-48,1 0-43,0 0-46,0 0-39,1 0-58,1-1-52,1-1-82,0 0-62,-1 0 35,2 0 68,1-1 73,-1-2 66,1 1 59,0-1 51,1-2 44,-1 2 36,0-2 32,1 2 25,2-2 24</inkml:trace>
  <inkml:trace contextRef="#ctx0" brushRef="#br1" timeOffset="772088.1609">7690 6350 2,'3'-7'28,"1"0"8,-2 2 7,0-2 10,0 1 11,1 0 11,-1 0 15,-1 0 16,2 1 19,-2-2 20,1 2 0,0 0-21,-1-1-11,1 1-9,-1-1-4,1 3 1,-2-1-1,1 1 2,0 1 0,-1-1 3,0 3 1,0 0 2,0 0 2,0 0 1,0 0 2,0 0-3,0 0 1,0 0-1,0 0 1,0 0-1,0 0 2,0 0-3,0 0-3,-1 0-6,1 3-6,-1 2-11,1 0-8,0 0-10,0 1-10,0 2-7,0 1-7,0 1-9,0 2-6,0 0-8,1 1-7,0 1-6,1 0-1,-2 0-4,1 1 0,0-1-5,0 1 1,-1-1-1,1 1-4,0-2-3,0 1 3,-1 0-3,1-1 0,0-1-3,0 2 1,-1-1-2,1-1 0,0 0-3,0 0 4,-1 0 1,1 0 5,0 0 1,-1-2 3,0 2 4,1-1 1,-1 0 0,1-2 3,-1 2 3,1-3 3,-1 1 2,0-1 1,0-1 3,0-2-4,0 1 1,0-2-1,0 1-1,0-2-4,0 1 0,1-3-2,-1-1-1,0 2-2,0-2-1,0 0 0,0 0 0,0 0-1,0 0 1,0 0-3,0 0-1,0 0-4,0 0-1,0 0-1,0 0-2,0 0-1,0 0 1,2-2-1,-1 1 1,1-3-2,0 1 0,0-2 0,1 1-1,0-3 1,0 1 1,1 0-2,0-2 1,-1-1 1,2 1 1,-1 1 0,2-3 3,-2 0 0,1 1 2,-1 2 3,0-3-1,2 2 4,0-1 1,-1 2 1,0-1 2,0 1 2,0 0 2,0 0 0,1 2 5,-2 0-2,0 1 1,1 0-4,-1 1 2,-1 2 0,0-1-1,0 1 1,1 1 0,-1 1-2,0 1 2,1-1 2,-1 2 3,0 2 1,0 0 5,0 0 5,0 1 2,0 1 4,1 2 3,-1-1 5,-1 1 3,0 3 1,-1-2 4,1-1 1,-1 3 0,0-1 0,0 0-2,0-1 1,-1 1-7,1-1-1,-1-2-5,0 0-8,0-2-7,1 1-7,-1-1-12,0-1-23,0-1-34,0 0-35,0-1-36,0-3-42,0 0-39,0 0-48,0 0-44,0 0-39,0 0-20,0 0-18,0 0-6,0 0 34,2-4 44,1 1 48,0-1 45,1 1 40,-1-3 35,0 1 29,1 1 26,0-1 21,1 0 17</inkml:trace>
  <inkml:trace contextRef="#ctx0" brushRef="#br1" timeOffset="772517.1854">8012 6652 26,'3'-4'37,"0"1"9,0-1 9,0 1 11,1 1 12,0 0 14,0-1 15,0 0 18,0-1 19,1 1 2,0 0-13,1-1-19,0 1-23,0-1-12,1 1-8,-1 2-3,2-2-3,-1 2-2,-1-1-2,1 2-2,1 0-4,-2 0-3,0 1-2,-1 1-1,-1 0-4,1 0 1,-2 1-1,2 0 3,-2 1 4,-1 1 5,0 0 4,0 0 4,-1 2 6,-1-2 5,0 3 4,0-1 5,-1 1 3,-1-1 2,0 1 2,0 0-1,-1 1-2,-2-1-4,2-1-3,-2 2-4,1-1-8,-1 0-3,-1-1-6,1 1-6,-2 0-6,1-1 1,0 1-3,0-2 3,0 0-2,0 1 4,0-1 4,0-2 2,2 2 3,0-2 2,0 0 2,0-1 3,2-1 0,-1 1-1,2-1 0,1-2-3,0 0-7,0 0-4,0 0-6,0 0-6,0 0-8,0 0-3,0 0-9,1 1-1,0 0-1,1 1-2,1-1-1,2-1 1,0 2 5,0-2 3,2 2 1,0-1 6,1 1 5,0-1-1,1 0 6,2 0 6,-1 0 0,-1 0 1,2-1-2,-1 1 0,0 0-1,0-1-2,0 3-7,0-3-8,0 1 1,-1 1-1,-1-1 1,-1 0-5,1 0 0,-2 0-6,0 1 1,0-2-3,-3 1-3,1-1 3,0 1 1,-2 0-4,0-1 3,-2 0-5,0 0 0,0 0-12,0 0-21,0 0-22,0 0-22,0 0-29,0 0-35,0 0-46,0 0-50,0 0-70,-2 2-64,0-2-68,-3 0-47,5 0-39,-6 0-21,0 0 49,1 0 65,0-2 67,1 2 59,4 0 53,-7 0 46,7 0 40,0 0 35,0 0 30,0 0 26,0 0 20</inkml:trace>
  <inkml:trace contextRef="#ctx0" brushRef="#br1" timeOffset="773454.239">10566 6348 27,'-1'-12'43,"-1"0"10,1 1 12,-1 1 14,1 0 16,-1 0 19,1 2 21,0-1 25,0 0 29,1 1 33,-1 0-8,0-1-49,1 3-29,-1 0-15,1 1-7,0 0 0,0 0 0,0 3 4,-1-1-4,1 1-2,0 2-3,0 0-3,0 0-5,0 0-3,0 0-5,0 0-2,0 0-8,0 0-2,0 0-6,0 0-4,0 0-5,0 0-6,0 0-6,0 2-4,1 1-5,-1 1-4,1 1-5,1 0-7,-1 3-4,0 1-6,1 3-3,-1-1-2,1 2-2,-1 1-6,1 1 0,-1 2-1,-1-2-2,1 2 1,0 0-4,0-1-5,-1 0-2,0 3-1,0-4 0,0 2-3,-1-1 0,1 1-2,-1 0-1,0-2-2,1 1-1,0 0 0,-1 0-2,1-2 6,0 3 2,0-2 3,0-1 4,0 1-1,0-1 4,0-1 1,1-1 4,-1-1 1,1-1 4,0 1 0,0-3 5,-1-1 0,1-1 0,-1-1-2,1 0-2,-1-3-4,1 1 0,-1-3-4,0 0-2,0 0 0,0 0-2,0 0-4,0 0 0,0 0-4,0 0 2,1-1-1,1-1 0,0 2 1,2-4-1,-2 0-3,1-3-1,1 2 4,0-2-3,1-2-2,0 1 1,2-2-1,-1 1 2,0-3 2,1 2 1,0 0 3,0 0-1,0 0 2,0 1 1,-1 0-1,3 1 4,-2 1 1,0 1 0,1 0 1,0 1 4,0 2-1,-1 1 1,1-1 0,1 2 0,-2 2-2,1 0 3,-1 2-2,1 0 7,-2 1 2,1 1 10,0 2 6,-1 1 7,0 1 14,-1 1 7,-1 0 8,0 1 9,-1 1 10,-1 1 8,1-1 7,-2 0 12,0 0 3,-1 2 8,0-2 5,0 1 1,0-1-6,0 0-5,-1 0-5,0-1-6,-1-1-10,1-2-7,-1 1-11,1-1-9,0-2-10,0 0-11,0-2-16,0 0-17,0-1-27,0-1-37,1-2-33,0 0-46,0 0-50,0 0-42,0 0-43,0 0-37,0 0-25,0 0-42,2-2-31,-1-1-16,2-1-3,-1-1-4,0-1 3,2 1 43,0-2 55,1-1 54,0 1 47,1-3 43,0 2 35,2-2 31,-1 0 25,0 1 22,1-2 19,1 1 21</inkml:trace>
  <inkml:trace contextRef="#ctx0" brushRef="#br1" timeOffset="773935.2666">10956 6646 2,'4'-6'28,"0"2"8,-1-1 8,0 2 10,0 1 10,1 0 14,-2 0 14,-1 1 19,-1 1 20,0 0 17,0 0 10,0 0-5,0 0-18,0 0-7,0 0-2,0 0 2,0 0 4,0 0 2,0 0 5,0 0-1,0 0-2,0 0-7,0 0-9,0 0-11,0 0-11,0 0-15,0 0-12,0 0-14,0 0-15,0 0-11,0 0-12,0 0-9,0 0-10,0 0-5,0 0-3,0 0-1,3 1-2,-1 1 0,0-1 0,1 0 1,1 1 2,-1 0 2,1 1 3,2-2 4,-2 1 6,1 2 2,-1 0 3,0 0 5,2 0 6,-1 0 5,-1 1 7,0 1 8,0 0 6,-1 0 7,-1 2 7,0 1 8,0-1 4,-1 1 7,-1 1 4,-2 0 3,1 0 8,-2 1 0,1-1 2,-1 0-2,-1 0-5,1-2-4,-3 0-3,2 2-5,-1-3-11,1 0-4,0-2-4,0 2-6,-1-2-3,1-1-8,0 0-7,0-1-3,1-1-3,0 0-3,1 1-5,0-2-3,0 0-7,2-1-4,0 0-2,0 0-2,0 0-5,0 0-5,0 0-2,0 0-2,0 0-7,0 0-4,0 0-4,0 0-5,0 0 1,3-1 0,0 0 4,0 1 5,2 0 0,1 0 4,1 0 5,0 0-1,1 0 5,0 1 4,2 0 2,-1-1 4,0 2 5,1 0 5,-2 0 3,0 1 2,1 0 0,-1-1 1,-2 1-3,0 1 2,0-1 1,-1 1 2,-1-1-2,-1 2 4,-1 0 10,-1 0 5,0-1 2,-2 2 5,0-1 4,-1 2 8,-2 0 5,0 0 5,-3 0 6,1 1 7,-1 1 5,-1-1 6,-1-1 5,0 2-6,-1-1-6,-1-2-4,1 0-14,0-1-2,-2 0-4,1-1-7,-2-1-2,2 1-16,0-2-15,-1-1-21,1 1-18,1-2-21,-1 0-20,2-1-29,0 0-29,1-2-39,1 2-43,1-2-50,1 0-41,0-1-44,2-1-43,0 0-41,1 2-35,1-2-53,1 5-35,1-4 43,1-2 66,0 2 66,0-1 64,0 3 54,1-1 50,-1 0 39,1 1 35,0 0 29,1 0 25,-1 2 20</inkml:trace>
  <inkml:trace contextRef="#ctx0" brushRef="#br0" timeOffset="1.19988E6">4920 7276 14,'-8'0'26,"1"0"6,-1 1 6,0 0 6,1-1 5,1 1 8,-2 2 8,1-3 9,0 0 10,0 1-2,0 1-13,0-1-10,0 0-8,1 1-2,1-1 0,-2 0 3,1 0 4,0 1 3,0-1 6,1 0 4,-2-1 5,3 3 4,0-3 2,0 1 2,0 1 1,1-2-2,0 1-2,1 0-5,0-1-7,2 0-5,0 0-8,0 0-6,0 0-9,0 0-7,0 0-8,0 0-8,0 0-6,3 1-4,-1 0-6,2-1-4,0 0 0,1-1-3,2 0 4,1 0 0,1 0 3,1-2 4,1 1 0,0 1 2,0-2 1,1-1 1,-1 1 0,0-1 0,0 1 1,0-1-1,-1-1 0,-1 2 0,0-1 0,-1-1-1,1 0 0,-2 2-3,1-2 2,-2 0-1,2 1 1,-2-1 1,-1 1-2,0-3 0,-1 2-1,0 0 0,0-1 0,-1 1-1,-1 1 0,-1-1 2,0-1-2,-1 1 2,0 1-1,-1 0 1,-1 0-1,0 0 1,-3 0-3,2 0 2,-3 1 0,0 0 1,0-1-1,0 1-1,-3 0 0,1 1-1,-1 0-1,-1 1 0,1 1-1,-1 0 0,0 0-1,0 1 0,0 0 0,0 2 0,0 0-1,0 0-2,0 1 1,2 0-2,-1 0 0,1 0-1,0 2-2,1 0-1,0-1 1,2 2-1,-1 0-1,0 0-2,2 1 1,-1 1-1,2-1-2,-1 3 1,1-1 1,1-2-1,-1 3 2,0-1-2,2 1 2,0-1-1,1 0 1,0 1 2,1 1-1,0-2 1,2 1-1,-1 0 1,0 0 2,1-1-1,1 0 0,0 1 0,-1-1 2,2 0 2,-1 0 1,2-1 1,0-1 1,-1 1 1,1-2 1,0 1 2,1-2 1,0 1 1,0-1 0,-1-1 2,2 1 1,-1-2 0,-1 0 1,1 1 0,0-2-1,0 0 0,1 0 0,-1-1-3,1 0 1,0 1-4,0-2-1,0-1-4,0 0-6,2 0-7,-2-1-8,2 0-23,1-1-31,-1-2-19,0 0-18,3-1-16,-3 0-12,1-2-25,0 0-24,-1 0 4,1-1 15,-2-1 19,0 0 21,-1-2 19,2 2 19,-3-2 19,0 1 19,2 0 12,-2-1 12</inkml:trace>
  <inkml:trace contextRef="#ctx0" brushRef="#br0" timeOffset="1.20027E6">5205 7278 6,'7'-13'29,"-1"2"6,-1 0 9,0 2 7,-1 2 9,1-1 12,-2 1 11,-1 2 13,0 1 16,0 0 18,-1 0-4,-1 1-26,0 1-12,0 2-7,0-2-4,-1 0-1,-1 0 0,0 1-1,0 1 0,-1 0-4,-1 0-3,0 0-4,0 0-4,-1 1-7,-1 1-7,1-1-9,-2 2-8,2-3-8,0 3-6,0 0-5,0 0-4,-2 0-1,3 1-5,-1 0 0,2-1-4,0 1 1,0 0-2,1-1 0,0 1-2,1 0-3,1 0-1,0-2-2,2 2-1,0 0-1,0-1-1,2 1-2,0-3 2,2 2-1,1 0 0,-1 0 0,2-1-1,0 1 2,2 0-1,-1 0 2,1 0 1,1-1 1,0 1 1,-1 1 1,2 0 1,-2 0 1,0 1-1,2 0 2,-2-1-1,0 3 0,1-2 1,-2 0 0,0 1 0,0 0 0,-2-1 0,0 1 1,-1-1 0,0 2 1,-1-3 0,-2 2 1,0-2 3,0 1 0,-1 2 2,-1-3 2,0 1 0,-1 0 3,-1 1 1,0-1 2,-1 1 3,-1 0 1,0 0 0,0 1 4,-2-1 2,-1 1 2,1-2 2,-1 2 2,0-2-1,-1 0 3,0 1 0,-1-2-1,1 0-1,-1-1-1,-1 1-1,1-1 0,-1-1-2,-1 1-1,1 0-4,1-2-4,-1 2-2,-1 0-2,2-2-2,-1 0-3,1-1-5,1 2-4,0-2-10,1-2-11,1 2-12,-1-1-10,3 0-11,0-2-10,1 0-7,1 2-6,1-3-7,0 0-6,2-1-5,0 1-4,2-1-11,0 1-11,2-1-4,0 0 1,1 2 12,1-3 13,2 4 16,-1-1 13,1 2 12,1-2 11,-1 3 10,2 0 7,0 0 8</inkml:trace>
  <inkml:trace contextRef="#ctx0" brushRef="#br0" timeOffset="1.20053E6">5632 7514 1,'0'-7'26,"-2"1"5,1-2 6,0 0 8,-1-2 7,1 1 10,0-1 11,0-1 12,1-2 14,0 1 14,0-2-4,0-1-25,0 1-12,0-3-8,0 2-4,0-2-2,0 0-2,0 0-2,1 0-4,0 0-5,0 0-3,-1 1-6,1-1-4,0 0-5,-1 2-6,1-2-4,0 2-4,1 3-3,-2-2-6,0 2-10,0 0-11,0 1-10,0 1-11,0 2-11,0 1-13,-2 1-12,1 1-30,0 1-35,-1 1-7,2 3 6,0 0 11,-6 1 13,0 1 15,0 2 16,0 0 15,-2 2 12,1 0 10,0 0 11,0 2 8</inkml:trace>
  <inkml:trace contextRef="#ctx0" brushRef="#br0" timeOffset="1.201E6">5497 7210 27,'0'2'36,"1"2"9,-1-3 8,2 2 9,0-2 9,1 2 10,0-3 13,2 0 12,-1 3 16,0-3-6,0 0-20,2 0-21,0 0-21,0 0-13,1 0-11,1 0-5,0 0-1,1 0-1,0 0 1,0 0-2,3 0-2,-2 1-3,1-1-3,1 1-2,0 1-1,0-1-9,-1 3-13,1-2-12,1 2-13,-1 0-8,2 2-9,-2-1-4,1 1-4,0-2 0,0 3 0,0-2 2,-1-1 2,0 2 2,0-2 2,-2-1 7,1 0 10,-2 0 9,0-1 9,-1 0 8,1 0 7,-2-2 6,-2 2 6,1-1 4,-2-1 5,1 0 3,-2 0 4,-3 0 3,2 2 5,-2-2 3,0 0 6,0 0 2,0 0 1,0 0 2,0 0 0,-1 1 0,-2 0-2,0 0 0,-1-1-3,1 2 0,-2 0-2,0-1-2,-1 1-4,0-1-3,-1 0-4,1 2-4,0 0-3,0-1-2,1 1-2,-2 1-1,1-2-4,1 3-1,1 0-3,0 0-4,1-1-2,1 2-2,-1-2-2,3 3 0,0 0-3,0-1 0,3 2-1,0 0-3,1 0 1,0-1 1,2 0 1,1 1 1,1 0 2,0-1 1,2-1 1,1 0 2,0-2 2,0 1 1,2-1 2,-2-3 1,1 2 3,1-2 0,0 0 4,0-1 1,-2-1 0,2 0 3,-2-2 1,0 0 1,-1 0 2,-1-1 2,-1-1 2,0-1 3,0 1 3,-2-3-1,0 1 3,-1-1 2,-2 1 1,0 0-1,1-1 1,-2 1 0,-2 0 0,0 0 0,0 0-1,-2 0-1,0 2-5,-2-2-3,0 0-3,-2 0-7,1 1-5,-1 0-12,-2 0-16,1 1-12,1 0-14,-1 1-11,0 1-11,0 0-12,1 1-9,0 0-12,3 1-7,0 0-8,0 1-5,1 1-5,2-1-4,0 0-10,0 0-9,0 0 7,0 5 13,2 0 17,-1 0 15,1 0 14,1-1 14,0 0 12,0-2 10,1 0 8,1 1 8</inkml:trace>
  <inkml:trace contextRef="#ctx0" brushRef="#br0" timeOffset="1.20134E6">6060 7321 4,'4'-5'27,"-1"2"5,-1-2 8,0 1 6,0 2 8,1-3 8,-2 3 10,0 0 11,0 0 14,-1 0 6,0 2-1,0 0-10,0 0-16,0 0-9,0 0-4,0 0-2,0 0-1,0 0 1,0 0 1,0 0-2,0 0-3,0 3-4,1 1-7,0-1-8,0 3-8,2 0-7,0 0-7,0 2-6,0 0-5,2-1-5,0 2-3,0-1-2,1 1-3,2-1-1,-1-1-2,0-2 1,0 1 0,3-1 1,-2-2 0,1 0-1,0 0 2,0-1 0,0-1 0,0 0 0,1-1 2,-1 0 1,0-1 2,1 0 0,-2-1 2,0-1 1,0 0 0,0 1 0,-1-1 2,-2 0 0,1 0 0,1 0 0,-4 0 1,1 1 0,-1 0 1,-1 1 1,0 0 2,-2 1 2,0 0 2,0 0 2,2 1 4,-1 2 2,-1-1 5,0 4 3,0-2 3,0 3 3,-1 1 5,0 4 4,0-3 3,-1 4 4,1 1 2,-2 1 3,1 0 0,0 0 0,-1 0 1,0 0-3,-1-1-3,0-1-2,1-1-1,0 0-4,0 0-2,0-2-7,0 0-2,0-2-8,0-1-10,-1 0-11,2 0-11,0-1-8,-1-1-6,0-2-14,1 2-17,0-2-24,0 1-24,0-3-20,1 1-17,-1 0-10,1 1-7,0-2-21,0 2-19,1-3-2,0 0 10,0 0 15,0 0 21,0 0 24,1 5 21,0-2 21,2 0 18,0 0 15,0-1 11,2 0 10</inkml:trace>
  <inkml:trace contextRef="#ctx0" brushRef="#br0" timeOffset="1.20373E6">5716 10286 19,'-11'-3'27,"-3"1"3,1 1 5,-1-1 4,-2 1 3,0 1 6,-1-1 4,-1 0 7,0-1 6,-1 1-9,0-2-20,-2 2-10,1-2-6,0 2-1,-1-2 1,0 1 1,0 0 1,1 1 1,-1-2 2,0 1 2,1 0 2,-2 1 1,0-1 0,2 2 1,-2 0 0,-1 0-1,0 0-1,1 2-2,-2-1 0,0 1-2,0 0 0,-1 1-1,1 2 0,-1-1-2,0 1-2,-1 2-1,1-1-4,2 3-1,-2 0-2,1 0-2,1 2 0,-1 1-3,4 0 0,-2 1-1,1 1-1,2 0 0,0 1-1,2-1 0,0 1 0,-1-1-2,3 2 0,-1 0-1,2-2 1,-1 3-1,1 0 0,2 1-1,-1 0 0,1 0-1,1 1 0,1-2-1,2 3 0,0-1 0,1 0 2,1 1 2,1-1 1,2 0 0,0 1 0,0-1 1,2 1 0,1-2 0,1 2 1,0 0 2,1 0-1,1 0 2,1 0 0,1 1-1,0 1 0,2 0-1,-1 0-1,2 1-1,1-1 1,1 0-1,1 0 0,1 0 1,2 0 0,1-1 0,2 2 1,3-1 0,0 0 1,2 1-1,2-1 2,1 1 0,1-1-1,3 0 1,1-1-2,1 0 0,1-1-1,2-1-2,0-1 1,0 0-2,1-2-2,0-1-2,1-1-1,0-2-1,1-1-2,-1 0-2,-1-2-1,1-1-1,-1-2-3,2-1 1,-1-1 2,0-1 4,0-1 2,0-2 4,1-2 3,-2-1 3,1-1 2,0-3 4,0 1 3,0-3 4,0-1 3,-1-1 2,0-1 5,-1-4 1,0 1-2,-2-2-1,0 0-4,-2-2-1,-1 0-3,-1-2-2,-3 0-1,-1 0-3,-2-1-2,-1-1-1,-2 0-3,-2 0 0,-1 1-2,-3-1-1,0 2-1,-3 1-2,-2-1 1,0 1-1,-3 1 1,-1 2-1,-2 1 1,0 0 0,-2 2 1,-2 1 1,0-1 1,-2 3 0,-1 1 1,-2 0 1,0 1 0,-1 1 1,-1 0-1,-2 1 2,0 2 0,-2-1-1,1 2 0,0 0 0,-3 0-2,2 1 0,-2 0-3,1 1 1,0 0-1,1 1-6,-2-1-9,3 1-14,-1 0-16,0 1-14,2-1-12,-1 0-13,2 0-10,0 1-8,-1 0-8,3-2-21,0 2-22,1-3-7,-1 3 5,2-2 14,1 0 18,1 0 19,0-1 17,1 3 16,3 0 12,-2-5 12,-2 2 8,3-1 8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49DE176-146E-4F1E-BCCE-E46272DCA095}" type="datetimeFigureOut">
              <a:rPr lang="es-AR" smtClean="0"/>
              <a:t>25/11/2021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64849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25/11/2021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4637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25/11/2021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6631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25/11/2021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5280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25/11/2021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27341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25/11/2021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29284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25/11/2021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1030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25/11/2021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1767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25/11/2021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44698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25/11/2021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3404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25/11/2021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3592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25/11/2021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0977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25/11/2021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4786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25/11/2021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9695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25/11/2021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5709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25/11/2021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33201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25/11/2021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511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44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E176-146E-4F1E-BCCE-E46272DCA095}" type="datetimeFigureOut">
              <a:rPr lang="es-AR" smtClean="0"/>
              <a:t>25/11/2021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88437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customXml" Target="../ink/ink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90.png"/><Relationship Id="rId7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customXml" Target="../ink/ink19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emf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57.png"/><Relationship Id="rId7" Type="http://schemas.openxmlformats.org/officeDocument/2006/relationships/customXml" Target="../ink/ink22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721217" y="1674253"/>
            <a:ext cx="11011438" cy="3631843"/>
          </a:xfrm>
        </p:spPr>
        <p:txBody>
          <a:bodyPr>
            <a:noAutofit/>
          </a:bodyPr>
          <a:lstStyle/>
          <a:p>
            <a:pPr algn="ctr"/>
            <a:r>
              <a:rPr lang="es-AR" sz="2800" dirty="0" smtClean="0">
                <a:solidFill>
                  <a:schemeClr val="bg1"/>
                </a:solidFill>
              </a:rPr>
              <a:t>APRENDIZAJE PROFUNDO</a:t>
            </a:r>
          </a:p>
          <a:p>
            <a:pPr algn="ctr"/>
            <a:endParaRPr lang="es-AR" sz="2800" dirty="0" smtClean="0">
              <a:solidFill>
                <a:schemeClr val="bg1"/>
              </a:solidFill>
            </a:endParaRPr>
          </a:p>
          <a:p>
            <a:pPr algn="ctr"/>
            <a:r>
              <a:rPr lang="es-AR" sz="2800" dirty="0" smtClean="0">
                <a:solidFill>
                  <a:schemeClr val="bg1"/>
                </a:solidFill>
              </a:rPr>
              <a:t>CLASE 6</a:t>
            </a:r>
          </a:p>
          <a:p>
            <a:pPr algn="ctr"/>
            <a:endParaRPr lang="es-AR" sz="2800" dirty="0" smtClean="0">
              <a:solidFill>
                <a:schemeClr val="bg1"/>
              </a:solidFill>
            </a:endParaRPr>
          </a:p>
          <a:p>
            <a:pPr algn="ctr"/>
            <a:r>
              <a:rPr lang="es-AR" sz="2800" dirty="0" smtClean="0">
                <a:solidFill>
                  <a:schemeClr val="bg1"/>
                </a:solidFill>
              </a:rPr>
              <a:t>Redes Neuronales </a:t>
            </a:r>
            <a:r>
              <a:rPr lang="es-AR" sz="2800" dirty="0" smtClean="0">
                <a:solidFill>
                  <a:schemeClr val="bg1"/>
                </a:solidFill>
              </a:rPr>
              <a:t>RECURRENTES </a:t>
            </a:r>
            <a:endParaRPr lang="es-AR" sz="2800" dirty="0" smtClean="0">
              <a:solidFill>
                <a:schemeClr val="bg1"/>
              </a:solidFill>
            </a:endParaRPr>
          </a:p>
          <a:p>
            <a:pPr algn="ctr"/>
            <a:r>
              <a:rPr lang="es-AR" sz="2800" dirty="0" smtClean="0">
                <a:solidFill>
                  <a:schemeClr val="bg1"/>
                </a:solidFill>
              </a:rPr>
              <a:t>RECURRENT Neural Network (RNN)</a:t>
            </a:r>
          </a:p>
          <a:p>
            <a:pPr algn="ctr"/>
            <a:endParaRPr lang="es-AR" sz="2800" dirty="0">
              <a:solidFill>
                <a:schemeClr val="bg1"/>
              </a:solidFill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120508" y="6357838"/>
            <a:ext cx="5868168" cy="500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 smtClean="0">
                <a:solidFill>
                  <a:schemeClr val="bg1"/>
                </a:solidFill>
              </a:rPr>
              <a:t>Docente: Dr. Ing. Marcos Uriel Maillot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6" name="Subtitle 1"/>
          <p:cNvSpPr txBox="1">
            <a:spLocks/>
          </p:cNvSpPr>
          <p:nvPr/>
        </p:nvSpPr>
        <p:spPr>
          <a:xfrm>
            <a:off x="9335341" y="6357838"/>
            <a:ext cx="2856659" cy="500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 smtClean="0">
                <a:solidFill>
                  <a:schemeClr val="bg1"/>
                </a:solidFill>
              </a:rPr>
              <a:t>Noviembre 2021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875763" y="312361"/>
            <a:ext cx="10972800" cy="500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>
                <a:solidFill>
                  <a:schemeClr val="bg1"/>
                </a:solidFill>
              </a:rPr>
              <a:t>Carrera de Especialización en Inteligencia </a:t>
            </a:r>
            <a:r>
              <a:rPr lang="es-AR" dirty="0" smtClean="0">
                <a:solidFill>
                  <a:schemeClr val="bg1"/>
                </a:solidFill>
              </a:rPr>
              <a:t>Artificial - 3ra </a:t>
            </a:r>
            <a:r>
              <a:rPr lang="es-AR" dirty="0">
                <a:solidFill>
                  <a:schemeClr val="bg1"/>
                </a:solidFill>
              </a:rPr>
              <a:t>cohorte 2021</a:t>
            </a:r>
          </a:p>
        </p:txBody>
      </p:sp>
    </p:spTree>
    <p:extLst>
      <p:ext uri="{BB962C8B-B14F-4D97-AF65-F5344CB8AC3E}">
        <p14:creationId xmlns:p14="http://schemas.microsoft.com/office/powerpoint/2010/main" val="78728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-159657" y="0"/>
            <a:ext cx="12511314" cy="811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Recurrent</a:t>
            </a:r>
            <a:r>
              <a:rPr lang="es-AR" sz="3200" dirty="0" smtClean="0">
                <a:solidFill>
                  <a:schemeClr val="bg1"/>
                </a:solidFill>
              </a:rPr>
              <a:t> Neural Network (RNN)</a:t>
            </a:r>
          </a:p>
          <a:p>
            <a:pPr marL="0" indent="0" algn="ctr">
              <a:buNone/>
            </a:pPr>
            <a:r>
              <a:rPr lang="es-AR" sz="3200" dirty="0" smtClean="0">
                <a:solidFill>
                  <a:schemeClr val="bg1"/>
                </a:solidFill>
              </a:rPr>
              <a:t>Alternativa simple para mejorar el entrenamiento </a:t>
            </a:r>
            <a:r>
              <a:rPr lang="es-AR" sz="3200" dirty="0">
                <a:solidFill>
                  <a:schemeClr val="bg1"/>
                </a:solidFill>
              </a:rPr>
              <a:t/>
            </a:r>
            <a:br>
              <a:rPr lang="es-AR" sz="3200" dirty="0">
                <a:solidFill>
                  <a:schemeClr val="bg1"/>
                </a:solidFill>
              </a:rPr>
            </a:br>
            <a:r>
              <a:rPr lang="es-AR" sz="3200" dirty="0" smtClean="0">
                <a:solidFill>
                  <a:schemeClr val="bg1"/>
                </a:solidFill>
              </a:rPr>
              <a:t>(pero baja rendimiento)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35" y="2146986"/>
            <a:ext cx="6400800" cy="45434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19368" y="1916153"/>
            <a:ext cx="3291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dirty="0" err="1" smtClean="0">
                <a:solidFill>
                  <a:srgbClr val="FF0000"/>
                </a:solidFill>
              </a:rPr>
              <a:t>Pararellized</a:t>
            </a:r>
            <a:r>
              <a:rPr lang="es-AR" sz="2400" dirty="0" smtClean="0">
                <a:solidFill>
                  <a:srgbClr val="FF0000"/>
                </a:solidFill>
              </a:rPr>
              <a:t> training </a:t>
            </a:r>
            <a:endParaRPr lang="es-AR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458" y="2524745"/>
            <a:ext cx="3713501" cy="36009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498484" y="6228746"/>
            <a:ext cx="2523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dirty="0" err="1" smtClean="0">
                <a:solidFill>
                  <a:srgbClr val="FF0000"/>
                </a:solidFill>
              </a:rPr>
              <a:t>Teacher</a:t>
            </a:r>
            <a:r>
              <a:rPr lang="es-AR" sz="2400" dirty="0" smtClean="0">
                <a:solidFill>
                  <a:srgbClr val="FF0000"/>
                </a:solidFill>
              </a:rPr>
              <a:t> </a:t>
            </a:r>
            <a:r>
              <a:rPr lang="es-AR" sz="2400" dirty="0" err="1" smtClean="0">
                <a:solidFill>
                  <a:srgbClr val="FF0000"/>
                </a:solidFill>
              </a:rPr>
              <a:t>forcing</a:t>
            </a:r>
            <a:endParaRPr lang="es-AR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54400" y="2361960"/>
              <a:ext cx="10751400" cy="4245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440" y="2355840"/>
                <a:ext cx="10763640" cy="425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449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/>
          </p:cNvSpPr>
          <p:nvPr/>
        </p:nvSpPr>
        <p:spPr>
          <a:xfrm>
            <a:off x="296213" y="0"/>
            <a:ext cx="11694017" cy="811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Recurrent</a:t>
            </a:r>
            <a:r>
              <a:rPr lang="es-AR" sz="3200" dirty="0" smtClean="0">
                <a:solidFill>
                  <a:schemeClr val="bg1"/>
                </a:solidFill>
              </a:rPr>
              <a:t> Neural Network (RNN)</a:t>
            </a:r>
          </a:p>
          <a:p>
            <a:pPr marL="0" indent="0" algn="ctr">
              <a:buNone/>
            </a:pPr>
            <a:r>
              <a:rPr lang="es-AR" sz="3200" dirty="0" smtClean="0">
                <a:solidFill>
                  <a:schemeClr val="bg1"/>
                </a:solidFill>
              </a:rPr>
              <a:t>Arquitecturas flexibles IN/OUT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6452"/>
            <a:ext cx="12192000" cy="3816307"/>
          </a:xfrm>
          <a:prstGeom prst="rect">
            <a:avLst/>
          </a:prstGeom>
        </p:spPr>
      </p:pic>
      <p:sp>
        <p:nvSpPr>
          <p:cNvPr id="5" name="Subtitle 1"/>
          <p:cNvSpPr txBox="1">
            <a:spLocks/>
          </p:cNvSpPr>
          <p:nvPr/>
        </p:nvSpPr>
        <p:spPr>
          <a:xfrm>
            <a:off x="440027" y="5394484"/>
            <a:ext cx="746976" cy="3623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000" dirty="0" smtClean="0">
                <a:solidFill>
                  <a:schemeClr val="bg1"/>
                </a:solidFill>
              </a:rPr>
              <a:t>MLP</a:t>
            </a:r>
            <a:endParaRPr lang="es-AR" sz="2000" dirty="0">
              <a:solidFill>
                <a:schemeClr val="bg1"/>
              </a:solidFill>
            </a:endParaRPr>
          </a:p>
        </p:txBody>
      </p:sp>
      <p:sp>
        <p:nvSpPr>
          <p:cNvPr id="6" name="Subtitle 1"/>
          <p:cNvSpPr txBox="1">
            <a:spLocks/>
          </p:cNvSpPr>
          <p:nvPr/>
        </p:nvSpPr>
        <p:spPr>
          <a:xfrm>
            <a:off x="1891047" y="5394484"/>
            <a:ext cx="1843826" cy="523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1800" dirty="0" err="1" smtClean="0">
                <a:solidFill>
                  <a:schemeClr val="bg1"/>
                </a:solidFill>
              </a:rPr>
              <a:t>Img</a:t>
            </a:r>
            <a:r>
              <a:rPr lang="es-AR" sz="1800" dirty="0" smtClean="0">
                <a:solidFill>
                  <a:schemeClr val="bg1"/>
                </a:solidFill>
              </a:rPr>
              <a:t> </a:t>
            </a:r>
            <a:r>
              <a:rPr lang="es-AR" sz="1800" dirty="0" err="1" smtClean="0">
                <a:solidFill>
                  <a:schemeClr val="bg1"/>
                </a:solidFill>
              </a:rPr>
              <a:t>captioning</a:t>
            </a:r>
            <a:endParaRPr lang="es-AR" sz="1800" dirty="0" smtClean="0">
              <a:solidFill>
                <a:schemeClr val="bg1"/>
              </a:solidFill>
            </a:endParaRP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4252174" y="4987917"/>
            <a:ext cx="1981201" cy="8131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1800" dirty="0" smtClean="0">
                <a:solidFill>
                  <a:schemeClr val="bg1"/>
                </a:solidFill>
              </a:rPr>
              <a:t>Regresión</a:t>
            </a:r>
          </a:p>
          <a:p>
            <a:pPr algn="l"/>
            <a:r>
              <a:rPr lang="es-AR" sz="1800" dirty="0" err="1" smtClean="0">
                <a:solidFill>
                  <a:schemeClr val="bg1"/>
                </a:solidFill>
              </a:rPr>
              <a:t>Classificacion</a:t>
            </a:r>
            <a:endParaRPr lang="es-AR" sz="1800" dirty="0" smtClean="0">
              <a:solidFill>
                <a:schemeClr val="bg1"/>
              </a:solidFill>
            </a:endParaRPr>
          </a:p>
          <a:p>
            <a:pPr algn="l"/>
            <a:r>
              <a:rPr lang="es-AR" sz="1800" dirty="0" err="1" smtClean="0">
                <a:solidFill>
                  <a:schemeClr val="bg1"/>
                </a:solidFill>
              </a:rPr>
              <a:t>Sentiment</a:t>
            </a:r>
            <a:r>
              <a:rPr lang="es-AR" sz="1800" dirty="0" smtClean="0">
                <a:solidFill>
                  <a:schemeClr val="bg1"/>
                </a:solidFill>
              </a:rPr>
              <a:t> </a:t>
            </a:r>
            <a:r>
              <a:rPr lang="es-AR" sz="1800" dirty="0" err="1" smtClean="0">
                <a:solidFill>
                  <a:schemeClr val="bg1"/>
                </a:solidFill>
              </a:rPr>
              <a:t>classification</a:t>
            </a:r>
            <a:endParaRPr lang="es-AR" sz="1800" dirty="0" smtClean="0">
              <a:solidFill>
                <a:schemeClr val="bg1"/>
              </a:solidFill>
            </a:endParaRPr>
          </a:p>
          <a:p>
            <a:pPr algn="l"/>
            <a:r>
              <a:rPr lang="es-AR" sz="1800" dirty="0" smtClean="0">
                <a:solidFill>
                  <a:schemeClr val="bg1"/>
                </a:solidFill>
              </a:rPr>
              <a:t>Resumen de videos</a:t>
            </a:r>
            <a:endParaRPr lang="es-AR" sz="1800" dirty="0">
              <a:solidFill>
                <a:schemeClr val="bg1"/>
              </a:solidFill>
            </a:endParaRPr>
          </a:p>
          <a:p>
            <a:pPr algn="l"/>
            <a:endParaRPr lang="es-AR" sz="1800" dirty="0">
              <a:solidFill>
                <a:schemeClr val="bg1"/>
              </a:solidFill>
            </a:endParaRP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6800044" y="5394484"/>
            <a:ext cx="3103810" cy="523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1800" dirty="0" smtClean="0">
                <a:solidFill>
                  <a:schemeClr val="bg1"/>
                </a:solidFill>
              </a:rPr>
              <a:t>Regresión varios futuros</a:t>
            </a:r>
          </a:p>
          <a:p>
            <a:pPr algn="l"/>
            <a:r>
              <a:rPr lang="es-AR" sz="1800" dirty="0" smtClean="0">
                <a:solidFill>
                  <a:schemeClr val="bg1"/>
                </a:solidFill>
              </a:rPr>
              <a:t>Traducción</a:t>
            </a:r>
            <a:endParaRPr lang="es-AR" sz="1800" dirty="0">
              <a:solidFill>
                <a:schemeClr val="bg1"/>
              </a:solidFill>
            </a:endParaRP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10043374" y="5394484"/>
            <a:ext cx="1702158" cy="523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1800" dirty="0" smtClean="0">
                <a:solidFill>
                  <a:schemeClr val="bg1"/>
                </a:solidFill>
              </a:rPr>
              <a:t>Video </a:t>
            </a:r>
            <a:r>
              <a:rPr lang="es-AR" sz="1800" dirty="0" err="1" smtClean="0">
                <a:solidFill>
                  <a:schemeClr val="bg1"/>
                </a:solidFill>
              </a:rPr>
              <a:t>class</a:t>
            </a:r>
            <a:r>
              <a:rPr lang="es-AR" sz="1800" dirty="0" smtClean="0">
                <a:solidFill>
                  <a:schemeClr val="bg1"/>
                </a:solidFill>
              </a:rPr>
              <a:t> </a:t>
            </a:r>
            <a:r>
              <a:rPr lang="es-AR" sz="1800" dirty="0" err="1" smtClean="0">
                <a:solidFill>
                  <a:schemeClr val="bg1"/>
                </a:solidFill>
              </a:rPr>
              <a:t>frame</a:t>
            </a:r>
            <a:r>
              <a:rPr lang="es-AR" sz="1800" dirty="0" smtClean="0">
                <a:solidFill>
                  <a:schemeClr val="bg1"/>
                </a:solidFill>
              </a:rPr>
              <a:t> </a:t>
            </a:r>
            <a:r>
              <a:rPr lang="es-AR" sz="1800" dirty="0" err="1" smtClean="0">
                <a:solidFill>
                  <a:schemeClr val="bg1"/>
                </a:solidFill>
              </a:rPr>
              <a:t>lvl</a:t>
            </a:r>
            <a:endParaRPr lang="es-AR" sz="1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72400" y="261360"/>
              <a:ext cx="11417040" cy="6571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000" y="254160"/>
                <a:ext cx="11428200" cy="658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802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/>
          </p:cNvSpPr>
          <p:nvPr/>
        </p:nvSpPr>
        <p:spPr>
          <a:xfrm>
            <a:off x="296213" y="0"/>
            <a:ext cx="11694017" cy="811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Recurrent</a:t>
            </a:r>
            <a:r>
              <a:rPr lang="es-AR" sz="3200" dirty="0" smtClean="0">
                <a:solidFill>
                  <a:schemeClr val="bg1"/>
                </a:solidFill>
              </a:rPr>
              <a:t> Neural Network (RNN)</a:t>
            </a:r>
          </a:p>
          <a:p>
            <a:pPr marL="0" indent="0" algn="ctr">
              <a:buNone/>
            </a:pPr>
            <a:r>
              <a:rPr lang="es-AR" sz="3200" dirty="0" smtClean="0">
                <a:solidFill>
                  <a:schemeClr val="bg1"/>
                </a:solidFill>
              </a:rPr>
              <a:t>Bi-</a:t>
            </a:r>
            <a:r>
              <a:rPr lang="es-AR" sz="3200" dirty="0" err="1" smtClean="0">
                <a:solidFill>
                  <a:schemeClr val="bg1"/>
                </a:solidFill>
              </a:rPr>
              <a:t>directional</a:t>
            </a:r>
            <a:r>
              <a:rPr lang="es-AR" sz="3200" dirty="0" smtClean="0">
                <a:solidFill>
                  <a:schemeClr val="bg1"/>
                </a:solidFill>
              </a:rPr>
              <a:t> RNN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1564327" y="5613365"/>
            <a:ext cx="8740891" cy="523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smtClean="0">
                <a:solidFill>
                  <a:schemeClr val="bg1"/>
                </a:solidFill>
              </a:rPr>
              <a:t>Para la traducción, suele ser útil tener la frase entera.</a:t>
            </a:r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81" y="2073499"/>
            <a:ext cx="9157785" cy="32363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31120" y="134280"/>
              <a:ext cx="10300320" cy="6204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000" y="130320"/>
                <a:ext cx="10312920" cy="622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63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/>
          </p:cNvSpPr>
          <p:nvPr/>
        </p:nvSpPr>
        <p:spPr>
          <a:xfrm>
            <a:off x="296213" y="0"/>
            <a:ext cx="11694017" cy="811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Recurrent</a:t>
            </a:r>
            <a:r>
              <a:rPr lang="es-AR" sz="3200" dirty="0" smtClean="0">
                <a:solidFill>
                  <a:schemeClr val="bg1"/>
                </a:solidFill>
              </a:rPr>
              <a:t> Neural Network (RNN)</a:t>
            </a:r>
          </a:p>
          <a:p>
            <a:pPr marL="0" indent="0" algn="ctr">
              <a:buNone/>
            </a:pPr>
            <a:r>
              <a:rPr lang="es-AR" sz="3200" dirty="0" smtClean="0">
                <a:solidFill>
                  <a:schemeClr val="bg1"/>
                </a:solidFill>
              </a:rPr>
              <a:t>Arquitectura </a:t>
            </a:r>
            <a:r>
              <a:rPr lang="es-AR" sz="3200" b="1" dirty="0" err="1" smtClean="0">
                <a:solidFill>
                  <a:schemeClr val="bg1"/>
                </a:solidFill>
              </a:rPr>
              <a:t>encoder</a:t>
            </a:r>
            <a:r>
              <a:rPr lang="es-AR" sz="3200" b="1" dirty="0" smtClean="0">
                <a:solidFill>
                  <a:schemeClr val="bg1"/>
                </a:solidFill>
              </a:rPr>
              <a:t>/</a:t>
            </a:r>
            <a:r>
              <a:rPr lang="es-AR" sz="3200" b="1" dirty="0" err="1" smtClean="0">
                <a:solidFill>
                  <a:schemeClr val="bg1"/>
                </a:solidFill>
              </a:rPr>
              <a:t>decoder</a:t>
            </a:r>
            <a:r>
              <a:rPr lang="es-AR" sz="3200" dirty="0" smtClean="0">
                <a:solidFill>
                  <a:schemeClr val="bg1"/>
                </a:solidFill>
              </a:rPr>
              <a:t> o </a:t>
            </a:r>
            <a:r>
              <a:rPr lang="es-AR" sz="3200" b="1" dirty="0" err="1" smtClean="0">
                <a:solidFill>
                  <a:schemeClr val="bg1"/>
                </a:solidFill>
              </a:rPr>
              <a:t>seq-to-seq</a:t>
            </a:r>
            <a:endParaRPr lang="es-AR" sz="3200" dirty="0" smtClean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6212" y="6534834"/>
            <a:ext cx="10650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https://towardsdatascience.com/what-is-an-encoder-decoder-model-86b3d57c5e1a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8" b="28055"/>
          <a:stretch/>
        </p:blipFill>
        <p:spPr>
          <a:xfrm>
            <a:off x="1203906" y="1427464"/>
            <a:ext cx="9743135" cy="28606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47140" y="4288065"/>
            <a:ext cx="649107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smtClean="0">
                <a:solidFill>
                  <a:srgbClr val="FF0000"/>
                </a:solidFill>
              </a:rPr>
              <a:t>2 RNN de distinto tamaño</a:t>
            </a:r>
          </a:p>
          <a:p>
            <a:endParaRPr lang="es-AR" sz="2000" dirty="0" smtClean="0">
              <a:solidFill>
                <a:srgbClr val="FF0000"/>
              </a:solidFill>
            </a:endParaRPr>
          </a:p>
          <a:p>
            <a:r>
              <a:rPr lang="es-AR" sz="2000" dirty="0" smtClean="0">
                <a:solidFill>
                  <a:srgbClr val="FF0000"/>
                </a:solidFill>
              </a:rPr>
              <a:t>1 </a:t>
            </a:r>
            <a:r>
              <a:rPr lang="es-AR" sz="2000" dirty="0" err="1" smtClean="0">
                <a:solidFill>
                  <a:srgbClr val="FF0000"/>
                </a:solidFill>
              </a:rPr>
              <a:t>Hidden</a:t>
            </a:r>
            <a:r>
              <a:rPr lang="es-AR" sz="2000" dirty="0" smtClean="0">
                <a:solidFill>
                  <a:srgbClr val="FF0000"/>
                </a:solidFill>
              </a:rPr>
              <a:t> </a:t>
            </a:r>
            <a:r>
              <a:rPr lang="es-AR" sz="2000" dirty="0" err="1" smtClean="0">
                <a:solidFill>
                  <a:srgbClr val="FF0000"/>
                </a:solidFill>
              </a:rPr>
              <a:t>state</a:t>
            </a:r>
            <a:r>
              <a:rPr lang="es-AR" sz="2000" dirty="0" smtClean="0">
                <a:solidFill>
                  <a:srgbClr val="FF0000"/>
                </a:solidFill>
              </a:rPr>
              <a:t> que “resume” toda la información de la input.</a:t>
            </a:r>
          </a:p>
          <a:p>
            <a:endParaRPr lang="es-AR" sz="2000" dirty="0">
              <a:solidFill>
                <a:srgbClr val="FF0000"/>
              </a:solidFill>
            </a:endParaRPr>
          </a:p>
          <a:p>
            <a:r>
              <a:rPr lang="es-AR" sz="2000" dirty="0" smtClean="0">
                <a:solidFill>
                  <a:srgbClr val="FF0000"/>
                </a:solidFill>
              </a:rPr>
              <a:t>Flexibilidad máxima para inputs/outputs de distinta longitud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7" t="7243" r="3320" b="11375"/>
          <a:stretch/>
        </p:blipFill>
        <p:spPr>
          <a:xfrm>
            <a:off x="296213" y="4468723"/>
            <a:ext cx="3928059" cy="20699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71440" y="1282680"/>
              <a:ext cx="11260080" cy="5339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880" y="1276920"/>
                <a:ext cx="11273400" cy="535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007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/>
          </p:cNvSpPr>
          <p:nvPr/>
        </p:nvSpPr>
        <p:spPr>
          <a:xfrm>
            <a:off x="296213" y="0"/>
            <a:ext cx="11694017" cy="811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Recurrent</a:t>
            </a:r>
            <a:r>
              <a:rPr lang="es-AR" sz="3200" dirty="0" smtClean="0">
                <a:solidFill>
                  <a:schemeClr val="bg1"/>
                </a:solidFill>
              </a:rPr>
              <a:t> Neural Network (RNN)</a:t>
            </a:r>
          </a:p>
          <a:p>
            <a:pPr marL="0" indent="0" algn="ctr">
              <a:buNone/>
            </a:pPr>
            <a:r>
              <a:rPr lang="es-AR" sz="3200" dirty="0" smtClean="0">
                <a:solidFill>
                  <a:schemeClr val="bg1"/>
                </a:solidFill>
              </a:rPr>
              <a:t>Arquitectura </a:t>
            </a:r>
            <a:r>
              <a:rPr lang="es-AR" sz="3200" b="1" dirty="0" err="1" smtClean="0">
                <a:solidFill>
                  <a:schemeClr val="bg1"/>
                </a:solidFill>
              </a:rPr>
              <a:t>encoder</a:t>
            </a:r>
            <a:r>
              <a:rPr lang="es-AR" sz="3200" b="1" dirty="0" smtClean="0">
                <a:solidFill>
                  <a:schemeClr val="bg1"/>
                </a:solidFill>
              </a:rPr>
              <a:t>/</a:t>
            </a:r>
            <a:r>
              <a:rPr lang="es-AR" sz="3200" b="1" dirty="0" err="1" smtClean="0">
                <a:solidFill>
                  <a:schemeClr val="bg1"/>
                </a:solidFill>
              </a:rPr>
              <a:t>decoder</a:t>
            </a:r>
            <a:r>
              <a:rPr lang="es-AR" sz="3200" dirty="0" smtClean="0">
                <a:solidFill>
                  <a:schemeClr val="bg1"/>
                </a:solidFill>
              </a:rPr>
              <a:t> o </a:t>
            </a:r>
            <a:r>
              <a:rPr lang="es-AR" sz="3200" b="1" dirty="0" err="1" smtClean="0">
                <a:solidFill>
                  <a:schemeClr val="bg1"/>
                </a:solidFill>
              </a:rPr>
              <a:t>seq-to-seq</a:t>
            </a:r>
            <a:endParaRPr lang="es-AR" sz="3200" dirty="0" smtClean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3" y="2298835"/>
            <a:ext cx="11456420" cy="245120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6213" y="6237503"/>
            <a:ext cx="6046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/>
              <a:t>https://brunomaga.github.io/AI-Supercomputing-2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29709" y="4968611"/>
            <a:ext cx="64910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err="1" smtClean="0">
                <a:solidFill>
                  <a:srgbClr val="FF0000"/>
                </a:solidFill>
              </a:rPr>
              <a:t>Unfolded</a:t>
            </a:r>
            <a:r>
              <a:rPr lang="es-AR" sz="2000" dirty="0" smtClean="0">
                <a:solidFill>
                  <a:srgbClr val="FF0000"/>
                </a:solidFill>
              </a:rPr>
              <a:t>!!!!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90280" y="2133360"/>
              <a:ext cx="6736680" cy="1996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5240" y="2130840"/>
                <a:ext cx="6744240" cy="20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250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/>
          </p:cNvSpPr>
          <p:nvPr/>
        </p:nvSpPr>
        <p:spPr>
          <a:xfrm>
            <a:off x="296213" y="0"/>
            <a:ext cx="11694017" cy="811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Recurrent</a:t>
            </a:r>
            <a:r>
              <a:rPr lang="es-AR" sz="3200" dirty="0" smtClean="0">
                <a:solidFill>
                  <a:schemeClr val="bg1"/>
                </a:solidFill>
              </a:rPr>
              <a:t> Neural Network (RNN)</a:t>
            </a:r>
          </a:p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Attention</a:t>
            </a:r>
            <a:r>
              <a:rPr lang="es-AR" sz="3200" dirty="0" smtClean="0">
                <a:solidFill>
                  <a:schemeClr val="bg1"/>
                </a:solidFill>
              </a:rPr>
              <a:t>!!</a:t>
            </a:r>
          </a:p>
        </p:txBody>
      </p:sp>
      <p:sp>
        <p:nvSpPr>
          <p:cNvPr id="3" name="Rectangle 2"/>
          <p:cNvSpPr/>
          <p:nvPr/>
        </p:nvSpPr>
        <p:spPr>
          <a:xfrm>
            <a:off x="978794" y="5073129"/>
            <a:ext cx="95046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</a:rPr>
              <a:t>“… permit </a:t>
            </a:r>
            <a:r>
              <a:rPr lang="en-US" sz="2000" i="1" dirty="0">
                <a:solidFill>
                  <a:schemeClr val="bg1"/>
                </a:solidFill>
              </a:rPr>
              <a:t>the decoder to </a:t>
            </a:r>
            <a:r>
              <a:rPr lang="en-US" sz="2000" b="1" i="1" dirty="0">
                <a:solidFill>
                  <a:schemeClr val="bg1"/>
                </a:solidFill>
              </a:rPr>
              <a:t>utilize the most relevant parts of the input </a:t>
            </a:r>
            <a:r>
              <a:rPr lang="en-US" sz="2000" i="1" dirty="0">
                <a:solidFill>
                  <a:schemeClr val="bg1"/>
                </a:solidFill>
              </a:rPr>
              <a:t>sequence in a flexible manner, </a:t>
            </a:r>
            <a:r>
              <a:rPr lang="en-US" sz="2000" b="1" i="1" dirty="0">
                <a:solidFill>
                  <a:schemeClr val="bg1"/>
                </a:solidFill>
              </a:rPr>
              <a:t>by a weighted combination of all of the encoded input vectors</a:t>
            </a:r>
            <a:r>
              <a:rPr lang="en-US" sz="2000" i="1" dirty="0">
                <a:solidFill>
                  <a:schemeClr val="bg1"/>
                </a:solidFill>
              </a:rPr>
              <a:t>, with the most relevant vectors being attributed the highest weights</a:t>
            </a:r>
            <a:r>
              <a:rPr lang="en-US" sz="2000" i="1" dirty="0" smtClean="0">
                <a:solidFill>
                  <a:schemeClr val="bg1"/>
                </a:solidFill>
              </a:rPr>
              <a:t>.”</a:t>
            </a:r>
            <a:endParaRPr lang="es-AR" sz="2000" i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8939" y="154718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Alignment</a:t>
            </a:r>
            <a:r>
              <a:rPr lang="en-US" dirty="0" smtClean="0">
                <a:solidFill>
                  <a:schemeClr val="bg1"/>
                </a:solidFill>
              </a:rPr>
              <a:t>  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bg1"/>
                </a:solidFill>
              </a:rPr>
              <a:t>which </a:t>
            </a:r>
            <a:r>
              <a:rPr lang="en-US" dirty="0">
                <a:solidFill>
                  <a:schemeClr val="bg1"/>
                </a:solidFill>
              </a:rPr>
              <a:t>parts of the input sequence are relevant to each word in the output</a:t>
            </a:r>
            <a:r>
              <a:rPr lang="en-US" dirty="0" smtClean="0">
                <a:solidFill>
                  <a:schemeClr val="bg1"/>
                </a:solidFill>
              </a:rPr>
              <a:t>,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156" y="2385270"/>
            <a:ext cx="5984507" cy="15250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14939" y="154718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Translation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bg1"/>
                </a:solidFill>
              </a:rPr>
              <a:t>use of the relevant information to select the appropriate output.</a:t>
            </a:r>
          </a:p>
        </p:txBody>
      </p:sp>
      <p:sp>
        <p:nvSpPr>
          <p:cNvPr id="5" name="Rectangle 4"/>
          <p:cNvSpPr/>
          <p:nvPr/>
        </p:nvSpPr>
        <p:spPr>
          <a:xfrm>
            <a:off x="1388770" y="3825077"/>
            <a:ext cx="9508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Attention</a:t>
            </a:r>
            <a:r>
              <a:rPr lang="en-US" dirty="0">
                <a:solidFill>
                  <a:schemeClr val="bg1"/>
                </a:solidFill>
              </a:rPr>
              <a:t> is proposed as a method to both align and translate in seq2seq models.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53080" y="1410120"/>
              <a:ext cx="9920520" cy="43304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040" y="1405800"/>
                <a:ext cx="9935280" cy="434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90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/>
          </p:cNvSpPr>
          <p:nvPr/>
        </p:nvSpPr>
        <p:spPr>
          <a:xfrm>
            <a:off x="296213" y="0"/>
            <a:ext cx="11694017" cy="811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Recurrent</a:t>
            </a:r>
            <a:r>
              <a:rPr lang="es-AR" sz="3200" dirty="0" smtClean="0">
                <a:solidFill>
                  <a:schemeClr val="bg1"/>
                </a:solidFill>
              </a:rPr>
              <a:t> Neural Network (RNN)</a:t>
            </a:r>
          </a:p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Attention</a:t>
            </a:r>
            <a:endParaRPr lang="es-AR" sz="32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73" y="1378040"/>
            <a:ext cx="5832339" cy="52897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79842" y="1378040"/>
            <a:ext cx="50528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https://developer.nvidia.com/blog/introduction-neural-machine-translation-gpus-part-2/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194480" y="834120"/>
              <a:ext cx="8014320" cy="5713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9440" y="828000"/>
                <a:ext cx="8025480" cy="572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015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/>
          </p:cNvSpPr>
          <p:nvPr/>
        </p:nvSpPr>
        <p:spPr>
          <a:xfrm>
            <a:off x="296213" y="0"/>
            <a:ext cx="11694017" cy="811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Recurrent</a:t>
            </a:r>
            <a:r>
              <a:rPr lang="es-AR" sz="3200" dirty="0" smtClean="0">
                <a:solidFill>
                  <a:schemeClr val="bg1"/>
                </a:solidFill>
              </a:rPr>
              <a:t> Neural Network (RNN)</a:t>
            </a:r>
          </a:p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Attention</a:t>
            </a:r>
            <a:r>
              <a:rPr lang="es-AR" sz="3200" dirty="0" smtClean="0">
                <a:solidFill>
                  <a:schemeClr val="bg1"/>
                </a:solidFill>
              </a:rPr>
              <a:t>!!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3" y="1584100"/>
            <a:ext cx="8086622" cy="45703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678607" y="2923644"/>
                <a:ext cx="2479781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AR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AR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s-AR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AR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s-AR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AR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607" y="2923644"/>
                <a:ext cx="2479781" cy="399084"/>
              </a:xfrm>
              <a:prstGeom prst="rect">
                <a:avLst/>
              </a:prstGeom>
              <a:blipFill rotWithShape="0">
                <a:blip r:embed="rId3"/>
                <a:stretch>
                  <a:fillRect l="-493" r="-3448" b="-26154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405671" y="3680014"/>
                <a:ext cx="348300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s-AR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AR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AR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s-AR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AR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AR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s-AR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AR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AR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AR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AR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AR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s-AR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AR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AR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671" y="3680014"/>
                <a:ext cx="3483005" cy="399084"/>
              </a:xfrm>
              <a:prstGeom prst="rect">
                <a:avLst/>
              </a:prstGeom>
              <a:blipFill rotWithShape="0">
                <a:blip r:embed="rId4"/>
                <a:stretch>
                  <a:fillRect l="-350" r="-2277" b="-26154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043610" y="1628344"/>
                <a:ext cx="1749773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A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A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A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A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AR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AR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A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A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A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610" y="1628344"/>
                <a:ext cx="1749773" cy="9380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79624" y="3409536"/>
                <a:ext cx="4761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AR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624" y="3409536"/>
                <a:ext cx="476156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647807" y="4973456"/>
                <a:ext cx="45441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AR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A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A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A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𝑧𝑑</m:t>
                        </m:r>
                      </m:sub>
                    </m:sSub>
                    <m:sSub>
                      <m:sSubPr>
                        <m:ctrlPr>
                          <a:rPr lang="es-A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A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s-AR" sz="2400" dirty="0" smtClean="0">
                    <a:solidFill>
                      <a:schemeClr val="bg1"/>
                    </a:solidFill>
                  </a:rPr>
                  <a:t>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s-A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s-A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A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s-AR" sz="2400" dirty="0" smtClean="0">
                    <a:solidFill>
                      <a:schemeClr val="bg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s-A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s-A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s-A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807" y="4973456"/>
                <a:ext cx="4544193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607680" y="545760"/>
              <a:ext cx="11337840" cy="6063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8680" y="540360"/>
                <a:ext cx="11360880" cy="607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111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/>
          </p:cNvSpPr>
          <p:nvPr/>
        </p:nvSpPr>
        <p:spPr>
          <a:xfrm>
            <a:off x="296213" y="0"/>
            <a:ext cx="11694017" cy="811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Recurrent</a:t>
            </a:r>
            <a:r>
              <a:rPr lang="es-AR" sz="3200" dirty="0" smtClean="0">
                <a:solidFill>
                  <a:schemeClr val="bg1"/>
                </a:solidFill>
              </a:rPr>
              <a:t> Neural Network (RNN)</a:t>
            </a:r>
          </a:p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Attention</a:t>
            </a:r>
            <a:endParaRPr lang="es-AR" sz="3200" dirty="0" smtClean="0">
              <a:solidFill>
                <a:schemeClr val="bg1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26030" y="1608191"/>
            <a:ext cx="8584421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8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“…</a:t>
            </a:r>
            <a:r>
              <a:rPr kumimoji="0" lang="es-AR" sz="18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kumimoji="0" lang="es-AR" sz="18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AR" sz="18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es-AR" sz="18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AR" sz="18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probabilistic</a:t>
            </a:r>
            <a:r>
              <a:rPr kumimoji="0" lang="es-AR" sz="18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AR" sz="18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perspective</a:t>
            </a:r>
            <a:r>
              <a:rPr kumimoji="0" lang="es-AR" sz="18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s-AR" sz="18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one</a:t>
            </a:r>
            <a:r>
              <a:rPr kumimoji="0" lang="es-AR" sz="18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can </a:t>
            </a:r>
            <a:r>
              <a:rPr kumimoji="0" lang="es-AR" sz="18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think</a:t>
            </a:r>
            <a:r>
              <a:rPr kumimoji="0" lang="es-AR" sz="18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es-AR" sz="18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AR" sz="18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AR" sz="18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attention</a:t>
            </a:r>
            <a:r>
              <a:rPr kumimoji="0" lang="es-AR" sz="18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AR" sz="18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weight</a:t>
            </a:r>
            <a:r>
              <a:rPr kumimoji="0" lang="es-AR" sz="18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AR" sz="1800" b="1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a_j</a:t>
            </a:r>
            <a:r>
              <a:rPr kumimoji="0" lang="es-AR" sz="18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</a:t>
            </a:r>
            <a:r>
              <a:rPr kumimoji="0" lang="es-AR" sz="19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AR" sz="18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 </a:t>
            </a:r>
            <a:r>
              <a:rPr kumimoji="0" lang="es-AR" sz="18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AR" sz="18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AR" sz="18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probability</a:t>
            </a:r>
            <a:r>
              <a:rPr kumimoji="0" lang="es-AR" sz="18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es-AR" sz="18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AR" sz="18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AR" sz="18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decoder</a:t>
            </a:r>
            <a:r>
              <a:rPr kumimoji="0" lang="es-AR" sz="18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AR" sz="18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selecting</a:t>
            </a:r>
            <a:r>
              <a:rPr kumimoji="0" lang="es-AR" sz="18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AR" sz="18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AR" sz="18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s-AR" sz="18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 </a:t>
            </a:r>
            <a:r>
              <a:rPr kumimoji="0" lang="es-AR" sz="19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es-AR" sz="1800" b="1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</a:t>
            </a:r>
            <a:r>
              <a:rPr kumimoji="0" lang="es-AR" sz="18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AR" sz="1800" b="1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context-dependent</a:t>
            </a:r>
            <a:r>
              <a:rPr kumimoji="0" lang="es-AR" sz="18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AR" sz="1800" b="1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source</a:t>
            </a:r>
            <a:r>
              <a:rPr kumimoji="0" lang="es-AR" sz="18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AR" sz="1800" b="1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word</a:t>
            </a:r>
            <a:r>
              <a:rPr kumimoji="0" lang="es-AR" sz="18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AR" sz="18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representation</a:t>
            </a:r>
            <a:r>
              <a:rPr kumimoji="0" lang="es-AR" sz="18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AR" sz="18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out</a:t>
            </a:r>
            <a:r>
              <a:rPr kumimoji="0" lang="es-AR" sz="18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es-AR" sz="18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all</a:t>
            </a:r>
            <a:r>
              <a:rPr kumimoji="0" lang="es-AR" sz="18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T </a:t>
            </a:r>
            <a:r>
              <a:rPr kumimoji="0" lang="es-AR" sz="19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AR" sz="18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source</a:t>
            </a:r>
            <a:r>
              <a:rPr kumimoji="0" lang="es-AR" sz="18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AR" sz="18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words</a:t>
            </a:r>
            <a:r>
              <a:rPr kumimoji="0" lang="es-AR" sz="18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“</a:t>
            </a:r>
          </a:p>
        </p:txBody>
      </p:sp>
      <p:sp>
        <p:nvSpPr>
          <p:cNvPr id="4" name="AutoShape 2" descr="\alpha_j"/>
          <p:cNvSpPr>
            <a:spLocks noChangeAspect="1" noChangeArrowheads="1"/>
          </p:cNvSpPr>
          <p:nvPr/>
        </p:nvSpPr>
        <p:spPr bwMode="auto">
          <a:xfrm>
            <a:off x="7256305" y="27537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5" name="AutoShape 3" descr="j"/>
          <p:cNvSpPr>
            <a:spLocks noChangeAspect="1" noChangeArrowheads="1"/>
          </p:cNvSpPr>
          <p:nvPr/>
        </p:nvSpPr>
        <p:spPr bwMode="auto">
          <a:xfrm>
            <a:off x="12110880" y="27537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6" name="AutoShape 4" descr="T"/>
          <p:cNvSpPr>
            <a:spLocks noChangeAspect="1" noChangeArrowheads="1"/>
          </p:cNvSpPr>
          <p:nvPr/>
        </p:nvSpPr>
        <p:spPr bwMode="auto">
          <a:xfrm>
            <a:off x="18287843" y="27537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491" y="3058561"/>
            <a:ext cx="7635501" cy="35326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457560" y="884880"/>
              <a:ext cx="11259360" cy="41871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0360" y="880200"/>
                <a:ext cx="11269080" cy="419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801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/>
          </p:cNvSpPr>
          <p:nvPr/>
        </p:nvSpPr>
        <p:spPr>
          <a:xfrm>
            <a:off x="296213" y="0"/>
            <a:ext cx="11694017" cy="811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Recurrent</a:t>
            </a:r>
            <a:r>
              <a:rPr lang="es-AR" sz="3200" dirty="0" smtClean="0">
                <a:solidFill>
                  <a:schemeClr val="bg1"/>
                </a:solidFill>
              </a:rPr>
              <a:t> Neural Network (RNN)</a:t>
            </a:r>
          </a:p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Attention</a:t>
            </a:r>
            <a:r>
              <a:rPr lang="es-AR" sz="3200" dirty="0" smtClean="0">
                <a:solidFill>
                  <a:schemeClr val="bg1"/>
                </a:solidFill>
              </a:rPr>
              <a:t>!!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15" y="1596980"/>
            <a:ext cx="8186611" cy="46541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695120" y="1677960"/>
              <a:ext cx="3048840" cy="2778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6120" y="1672920"/>
                <a:ext cx="3062880" cy="278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837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-159657" y="0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smtClean="0">
                <a:solidFill>
                  <a:schemeClr val="bg1"/>
                </a:solidFill>
              </a:rPr>
              <a:t>Redes Neuronales Recurrentes </a:t>
            </a:r>
          </a:p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Recurrent</a:t>
            </a:r>
            <a:r>
              <a:rPr lang="es-AR" sz="3200" dirty="0" smtClean="0">
                <a:solidFill>
                  <a:schemeClr val="bg1"/>
                </a:solidFill>
              </a:rPr>
              <a:t> Neural Network (RNN)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335003" y="1933945"/>
            <a:ext cx="1152199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dirty="0" smtClean="0">
                <a:solidFill>
                  <a:schemeClr val="bg1"/>
                </a:solidFill>
              </a:rPr>
              <a:t>Red neuronal </a:t>
            </a:r>
            <a:r>
              <a:rPr lang="es-AR" sz="2800" b="1" dirty="0" smtClean="0">
                <a:solidFill>
                  <a:schemeClr val="bg1"/>
                </a:solidFill>
              </a:rPr>
              <a:t>favorita</a:t>
            </a:r>
            <a:r>
              <a:rPr lang="es-AR" sz="2800" dirty="0" smtClean="0">
                <a:solidFill>
                  <a:schemeClr val="bg1"/>
                </a:solidFill>
              </a:rPr>
              <a:t> para el trabajo secuencias ( datos que en cuya naturaleza exista un </a:t>
            </a:r>
            <a:r>
              <a:rPr lang="es-AR" sz="2800" b="1" dirty="0" smtClean="0">
                <a:solidFill>
                  <a:schemeClr val="bg1"/>
                </a:solidFill>
              </a:rPr>
              <a:t>comportamiento secuencial</a:t>
            </a:r>
            <a:r>
              <a:rPr lang="es-AR" sz="2800" dirty="0" smtClean="0">
                <a:solidFill>
                  <a:schemeClr val="bg1"/>
                </a:solidFill>
              </a:rPr>
              <a:t>):</a:t>
            </a:r>
          </a:p>
          <a:p>
            <a:pPr algn="l"/>
            <a:endParaRPr lang="es-AR" sz="2800" dirty="0" smtClean="0">
              <a:solidFill>
                <a:schemeClr val="bg1"/>
              </a:solidFill>
            </a:endParaRPr>
          </a:p>
          <a:p>
            <a:pPr algn="l"/>
            <a:r>
              <a:rPr lang="es-AR" sz="2800" dirty="0">
                <a:solidFill>
                  <a:schemeClr val="bg1"/>
                </a:solidFill>
              </a:rPr>
              <a:t>	</a:t>
            </a:r>
            <a:r>
              <a:rPr lang="es-AR" sz="2800" dirty="0" smtClean="0">
                <a:solidFill>
                  <a:schemeClr val="bg1"/>
                </a:solidFill>
              </a:rPr>
              <a:t>- señales temporales</a:t>
            </a:r>
          </a:p>
          <a:p>
            <a:pPr algn="l"/>
            <a:r>
              <a:rPr lang="es-AR" sz="2800" dirty="0">
                <a:solidFill>
                  <a:schemeClr val="bg1"/>
                </a:solidFill>
              </a:rPr>
              <a:t>	</a:t>
            </a:r>
            <a:r>
              <a:rPr lang="es-AR" sz="2800" dirty="0" smtClean="0">
                <a:solidFill>
                  <a:schemeClr val="bg1"/>
                </a:solidFill>
              </a:rPr>
              <a:t>- series temporales</a:t>
            </a:r>
          </a:p>
          <a:p>
            <a:pPr algn="l"/>
            <a:r>
              <a:rPr lang="es-AR" sz="2800" dirty="0">
                <a:solidFill>
                  <a:schemeClr val="bg1"/>
                </a:solidFill>
              </a:rPr>
              <a:t>	</a:t>
            </a:r>
            <a:r>
              <a:rPr lang="es-AR" sz="2800" dirty="0" smtClean="0">
                <a:solidFill>
                  <a:schemeClr val="bg1"/>
                </a:solidFill>
              </a:rPr>
              <a:t>- texto</a:t>
            </a:r>
          </a:p>
          <a:p>
            <a:pPr algn="l"/>
            <a:r>
              <a:rPr lang="es-AR" sz="2800" dirty="0">
                <a:solidFill>
                  <a:schemeClr val="bg1"/>
                </a:solidFill>
              </a:rPr>
              <a:t>	</a:t>
            </a:r>
            <a:r>
              <a:rPr lang="es-AR" sz="2800" dirty="0" smtClean="0">
                <a:solidFill>
                  <a:schemeClr val="bg1"/>
                </a:solidFill>
              </a:rPr>
              <a:t>- habla</a:t>
            </a:r>
          </a:p>
          <a:p>
            <a:pPr algn="l"/>
            <a:r>
              <a:rPr lang="es-AR" sz="2800" dirty="0">
                <a:solidFill>
                  <a:schemeClr val="bg1"/>
                </a:solidFill>
              </a:rPr>
              <a:t>	</a:t>
            </a:r>
            <a:r>
              <a:rPr lang="es-AR" sz="2800" dirty="0" smtClean="0">
                <a:solidFill>
                  <a:schemeClr val="bg1"/>
                </a:solidFill>
              </a:rPr>
              <a:t>- música</a:t>
            </a:r>
          </a:p>
          <a:p>
            <a:pPr algn="l"/>
            <a:r>
              <a:rPr lang="es-AR" sz="2800" dirty="0">
                <a:solidFill>
                  <a:schemeClr val="bg1"/>
                </a:solidFill>
              </a:rPr>
              <a:t>	</a:t>
            </a:r>
            <a:r>
              <a:rPr lang="es-AR" sz="2800" dirty="0" smtClean="0">
                <a:solidFill>
                  <a:schemeClr val="bg1"/>
                </a:solidFill>
              </a:rPr>
              <a:t>- </a:t>
            </a:r>
            <a:r>
              <a:rPr lang="es-AR" sz="2800" dirty="0" err="1" smtClean="0">
                <a:solidFill>
                  <a:schemeClr val="bg1"/>
                </a:solidFill>
              </a:rPr>
              <a:t>etc</a:t>
            </a:r>
            <a:endParaRPr lang="es-AR" sz="2800" dirty="0" smtClean="0">
              <a:solidFill>
                <a:schemeClr val="bg1"/>
              </a:solidFill>
            </a:endParaRPr>
          </a:p>
          <a:p>
            <a:pPr algn="l"/>
            <a:endParaRPr lang="es-A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51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/>
          </p:cNvSpPr>
          <p:nvPr/>
        </p:nvSpPr>
        <p:spPr>
          <a:xfrm>
            <a:off x="296213" y="0"/>
            <a:ext cx="11694017" cy="811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Recurrent</a:t>
            </a:r>
            <a:r>
              <a:rPr lang="es-AR" sz="3200" dirty="0" smtClean="0">
                <a:solidFill>
                  <a:schemeClr val="bg1"/>
                </a:solidFill>
              </a:rPr>
              <a:t> Neural Network (RNN)</a:t>
            </a:r>
          </a:p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Attention</a:t>
            </a:r>
            <a:r>
              <a:rPr lang="es-AR" sz="3200" dirty="0">
                <a:solidFill>
                  <a:schemeClr val="bg1"/>
                </a:solidFill>
              </a:rPr>
              <a:t> </a:t>
            </a:r>
            <a:r>
              <a:rPr lang="es-AR" sz="3200" dirty="0" smtClean="0">
                <a:solidFill>
                  <a:schemeClr val="bg1"/>
                </a:solidFill>
              </a:rPr>
              <a:t>se aplica a mas que NLP (o traducción)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54" y="1332190"/>
            <a:ext cx="10082481" cy="51376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14150" y="6585799"/>
            <a:ext cx="87232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http://cs231n.stanford.edu/slides/2017/cs231n_2017_lecture10.pdf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349360" y="2031840"/>
              <a:ext cx="8569800" cy="4252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4680" y="2025360"/>
                <a:ext cx="8582040" cy="427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970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 txBox="1">
            <a:spLocks/>
          </p:cNvSpPr>
          <p:nvPr/>
        </p:nvSpPr>
        <p:spPr>
          <a:xfrm>
            <a:off x="2918124" y="692083"/>
            <a:ext cx="5753514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smtClean="0">
                <a:solidFill>
                  <a:srgbClr val="FF0000"/>
                </a:solidFill>
              </a:rPr>
              <a:t>¡Un merecido descanso!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89" y="1391524"/>
            <a:ext cx="10774523" cy="489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2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/>
          </p:cNvSpPr>
          <p:nvPr/>
        </p:nvSpPr>
        <p:spPr>
          <a:xfrm>
            <a:off x="296213" y="0"/>
            <a:ext cx="11694017" cy="811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Recurrent</a:t>
            </a:r>
            <a:r>
              <a:rPr lang="es-AR" sz="3200" dirty="0" smtClean="0">
                <a:solidFill>
                  <a:schemeClr val="bg1"/>
                </a:solidFill>
              </a:rPr>
              <a:t> Neural Network (RNN)</a:t>
            </a:r>
          </a:p>
          <a:p>
            <a:pPr marL="0" indent="0" algn="ctr">
              <a:buNone/>
            </a:pPr>
            <a:r>
              <a:rPr lang="es-AR" sz="3200" dirty="0" smtClean="0">
                <a:solidFill>
                  <a:schemeClr val="bg1"/>
                </a:solidFill>
              </a:rPr>
              <a:t>LSTM </a:t>
            </a:r>
            <a:r>
              <a:rPr lang="es-AR" sz="3200" dirty="0" err="1" smtClean="0">
                <a:solidFill>
                  <a:schemeClr val="bg1"/>
                </a:solidFill>
              </a:rPr>
              <a:t>cell</a:t>
            </a:r>
            <a:r>
              <a:rPr lang="es-AR" sz="3200" dirty="0" smtClean="0">
                <a:solidFill>
                  <a:schemeClr val="bg1"/>
                </a:solidFill>
              </a:rPr>
              <a:t> (Long-Short </a:t>
            </a:r>
            <a:r>
              <a:rPr lang="es-AR" sz="3200" dirty="0" err="1" smtClean="0">
                <a:solidFill>
                  <a:schemeClr val="bg1"/>
                </a:solidFill>
              </a:rPr>
              <a:t>Term</a:t>
            </a:r>
            <a:r>
              <a:rPr lang="es-AR" sz="3200" dirty="0" smtClean="0">
                <a:solidFill>
                  <a:schemeClr val="bg1"/>
                </a:solidFill>
              </a:rPr>
              <a:t> </a:t>
            </a:r>
            <a:r>
              <a:rPr lang="es-AR" sz="3200" dirty="0" err="1" smtClean="0">
                <a:solidFill>
                  <a:schemeClr val="bg1"/>
                </a:solidFill>
              </a:rPr>
              <a:t>Memory</a:t>
            </a:r>
            <a:r>
              <a:rPr lang="es-AR" sz="3200" dirty="0" smtClean="0">
                <a:solidFill>
                  <a:schemeClr val="bg1"/>
                </a:solidFill>
              </a:rPr>
              <a:t>)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3" y="1493528"/>
            <a:ext cx="9563100" cy="47815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8890" y="6425082"/>
            <a:ext cx="10964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https://blog.floydhub.com/long-short-term-memory-from-zero-to-hero-with-pytorch/</a:t>
            </a:r>
          </a:p>
        </p:txBody>
      </p:sp>
      <p:sp>
        <p:nvSpPr>
          <p:cNvPr id="7" name="Rectangle 6"/>
          <p:cNvSpPr/>
          <p:nvPr/>
        </p:nvSpPr>
        <p:spPr>
          <a:xfrm>
            <a:off x="9859313" y="2176143"/>
            <a:ext cx="2183611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dirty="0" smtClean="0">
                <a:solidFill>
                  <a:srgbClr val="FF0000"/>
                </a:solidFill>
              </a:rPr>
              <a:t>Long-</a:t>
            </a:r>
            <a:r>
              <a:rPr lang="es-AR" sz="2400" dirty="0" err="1" smtClean="0">
                <a:solidFill>
                  <a:srgbClr val="FF0000"/>
                </a:solidFill>
              </a:rPr>
              <a:t>term</a:t>
            </a:r>
            <a:r>
              <a:rPr lang="es-AR" sz="2400" dirty="0" smtClean="0">
                <a:solidFill>
                  <a:srgbClr val="FF0000"/>
                </a:solidFill>
              </a:rPr>
              <a:t> m</a:t>
            </a:r>
          </a:p>
          <a:p>
            <a:endParaRPr lang="es-AR" sz="2400" dirty="0" smtClean="0">
              <a:solidFill>
                <a:srgbClr val="FF0000"/>
              </a:solidFill>
            </a:endParaRPr>
          </a:p>
          <a:p>
            <a:r>
              <a:rPr lang="es-AR" sz="2400" dirty="0" smtClean="0">
                <a:solidFill>
                  <a:srgbClr val="FF0000"/>
                </a:solidFill>
              </a:rPr>
              <a:t>Input </a:t>
            </a:r>
            <a:r>
              <a:rPr lang="es-AR" sz="2400" dirty="0" err="1" smtClean="0">
                <a:solidFill>
                  <a:srgbClr val="FF0000"/>
                </a:solidFill>
              </a:rPr>
              <a:t>gate</a:t>
            </a:r>
            <a:endParaRPr lang="es-AR" sz="2400" dirty="0" smtClean="0">
              <a:solidFill>
                <a:srgbClr val="FF0000"/>
              </a:solidFill>
            </a:endParaRPr>
          </a:p>
          <a:p>
            <a:r>
              <a:rPr lang="es-AR" sz="2400" dirty="0" err="1">
                <a:solidFill>
                  <a:srgbClr val="FF0000"/>
                </a:solidFill>
              </a:rPr>
              <a:t>forget</a:t>
            </a:r>
            <a:r>
              <a:rPr lang="es-AR" sz="2400" dirty="0">
                <a:solidFill>
                  <a:srgbClr val="FF0000"/>
                </a:solidFill>
              </a:rPr>
              <a:t> </a:t>
            </a:r>
            <a:r>
              <a:rPr lang="es-AR" sz="2400" dirty="0" err="1" smtClean="0">
                <a:solidFill>
                  <a:srgbClr val="FF0000"/>
                </a:solidFill>
              </a:rPr>
              <a:t>gate</a:t>
            </a:r>
            <a:endParaRPr lang="es-AR" sz="2400" dirty="0" smtClean="0">
              <a:solidFill>
                <a:srgbClr val="FF0000"/>
              </a:solidFill>
            </a:endParaRPr>
          </a:p>
          <a:p>
            <a:r>
              <a:rPr lang="es-AR" sz="2400" dirty="0">
                <a:solidFill>
                  <a:srgbClr val="FF0000"/>
                </a:solidFill>
              </a:rPr>
              <a:t>output </a:t>
            </a:r>
            <a:r>
              <a:rPr lang="es-AR" sz="2400" dirty="0" err="1" smtClean="0">
                <a:solidFill>
                  <a:srgbClr val="FF0000"/>
                </a:solidFill>
              </a:rPr>
              <a:t>gate</a:t>
            </a:r>
            <a:endParaRPr lang="es-AR" sz="2400" dirty="0" smtClean="0">
              <a:solidFill>
                <a:srgbClr val="FF0000"/>
              </a:solidFill>
            </a:endParaRPr>
          </a:p>
          <a:p>
            <a:endParaRPr lang="es-AR" sz="2400" dirty="0">
              <a:solidFill>
                <a:srgbClr val="FF0000"/>
              </a:solidFill>
            </a:endParaRPr>
          </a:p>
          <a:p>
            <a:r>
              <a:rPr lang="es-AR" sz="2400" dirty="0" smtClean="0">
                <a:solidFill>
                  <a:srgbClr val="FF0000"/>
                </a:solidFill>
              </a:rPr>
              <a:t>parámetros</a:t>
            </a:r>
            <a:endParaRPr lang="es-AR" sz="2400" dirty="0"/>
          </a:p>
          <a:p>
            <a:endParaRPr lang="es-AR" sz="2400" dirty="0"/>
          </a:p>
          <a:p>
            <a:endParaRPr lang="es-AR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09760" y="162360"/>
              <a:ext cx="11504160" cy="5635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720" y="158040"/>
                <a:ext cx="11516400" cy="56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812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/>
          </p:cNvSpPr>
          <p:nvPr/>
        </p:nvSpPr>
        <p:spPr>
          <a:xfrm>
            <a:off x="296213" y="0"/>
            <a:ext cx="11694017" cy="811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Recurrent</a:t>
            </a:r>
            <a:r>
              <a:rPr lang="es-AR" sz="3200" dirty="0" smtClean="0">
                <a:solidFill>
                  <a:schemeClr val="bg1"/>
                </a:solidFill>
              </a:rPr>
              <a:t> Neural Network (RNN)</a:t>
            </a:r>
          </a:p>
          <a:p>
            <a:pPr marL="0" indent="0" algn="ctr">
              <a:buNone/>
            </a:pPr>
            <a:r>
              <a:rPr lang="es-AR" sz="3200" dirty="0" smtClean="0">
                <a:solidFill>
                  <a:schemeClr val="bg1"/>
                </a:solidFill>
              </a:rPr>
              <a:t>LSTM </a:t>
            </a:r>
            <a:r>
              <a:rPr lang="es-AR" sz="3200" dirty="0" err="1" smtClean="0">
                <a:solidFill>
                  <a:schemeClr val="bg1"/>
                </a:solidFill>
              </a:rPr>
              <a:t>cell</a:t>
            </a:r>
            <a:r>
              <a:rPr lang="es-AR" sz="3200" dirty="0" smtClean="0">
                <a:solidFill>
                  <a:schemeClr val="bg1"/>
                </a:solidFill>
              </a:rPr>
              <a:t> – input </a:t>
            </a:r>
            <a:r>
              <a:rPr lang="es-AR" sz="3200" dirty="0" err="1" smtClean="0">
                <a:solidFill>
                  <a:schemeClr val="bg1"/>
                </a:solidFill>
              </a:rPr>
              <a:t>gate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101" y="1450411"/>
            <a:ext cx="8731877" cy="41485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93" y="5915359"/>
            <a:ext cx="4029075" cy="333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93" y="6439770"/>
            <a:ext cx="4476750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873" y="6143017"/>
            <a:ext cx="1762125" cy="304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286560" y="2643120"/>
              <a:ext cx="7219080" cy="4214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9720" y="2638080"/>
                <a:ext cx="7236000" cy="423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092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/>
          </p:cNvSpPr>
          <p:nvPr/>
        </p:nvSpPr>
        <p:spPr>
          <a:xfrm>
            <a:off x="296213" y="0"/>
            <a:ext cx="11694017" cy="811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Recurrent</a:t>
            </a:r>
            <a:r>
              <a:rPr lang="es-AR" sz="3200" dirty="0" smtClean="0">
                <a:solidFill>
                  <a:schemeClr val="bg1"/>
                </a:solidFill>
              </a:rPr>
              <a:t> Neural Network (RNN)</a:t>
            </a:r>
          </a:p>
          <a:p>
            <a:pPr marL="0" indent="0" algn="ctr">
              <a:buNone/>
            </a:pPr>
            <a:r>
              <a:rPr lang="es-AR" sz="3200" dirty="0" smtClean="0">
                <a:solidFill>
                  <a:schemeClr val="bg1"/>
                </a:solidFill>
              </a:rPr>
              <a:t>LSTM </a:t>
            </a:r>
            <a:r>
              <a:rPr lang="es-AR" sz="3200" dirty="0" err="1" smtClean="0">
                <a:solidFill>
                  <a:schemeClr val="bg1"/>
                </a:solidFill>
              </a:rPr>
              <a:t>cell</a:t>
            </a:r>
            <a:r>
              <a:rPr lang="es-AR" sz="3200" dirty="0" smtClean="0">
                <a:solidFill>
                  <a:schemeClr val="bg1"/>
                </a:solidFill>
              </a:rPr>
              <a:t> – </a:t>
            </a:r>
            <a:r>
              <a:rPr lang="es-AR" sz="3200" dirty="0" err="1" smtClean="0">
                <a:solidFill>
                  <a:schemeClr val="bg1"/>
                </a:solidFill>
              </a:rPr>
              <a:t>forget</a:t>
            </a:r>
            <a:r>
              <a:rPr lang="es-AR" sz="3200" dirty="0" smtClean="0">
                <a:solidFill>
                  <a:schemeClr val="bg1"/>
                </a:solidFill>
              </a:rPr>
              <a:t> </a:t>
            </a:r>
            <a:r>
              <a:rPr lang="es-AR" sz="3200" dirty="0" err="1" smtClean="0">
                <a:solidFill>
                  <a:schemeClr val="bg1"/>
                </a:solidFill>
              </a:rPr>
              <a:t>gate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391" y="1461953"/>
            <a:ext cx="9563100" cy="4371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97" y="6211705"/>
            <a:ext cx="4838700" cy="323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996" y="6189033"/>
            <a:ext cx="2733675" cy="3143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14360" y="2125440"/>
              <a:ext cx="8496360" cy="4477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5000" y="2113560"/>
                <a:ext cx="8512560" cy="449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206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/>
          </p:cNvSpPr>
          <p:nvPr/>
        </p:nvSpPr>
        <p:spPr>
          <a:xfrm>
            <a:off x="296213" y="0"/>
            <a:ext cx="11694017" cy="811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Recurrent</a:t>
            </a:r>
            <a:r>
              <a:rPr lang="es-AR" sz="3200" dirty="0" smtClean="0">
                <a:solidFill>
                  <a:schemeClr val="bg1"/>
                </a:solidFill>
              </a:rPr>
              <a:t> Neural Network (RNN)</a:t>
            </a:r>
          </a:p>
          <a:p>
            <a:pPr marL="0" indent="0" algn="ctr">
              <a:buNone/>
            </a:pPr>
            <a:r>
              <a:rPr lang="es-AR" sz="3200" dirty="0" smtClean="0">
                <a:solidFill>
                  <a:schemeClr val="bg1"/>
                </a:solidFill>
              </a:rPr>
              <a:t>LSTM </a:t>
            </a:r>
            <a:r>
              <a:rPr lang="es-AR" sz="3200" dirty="0" err="1" smtClean="0">
                <a:solidFill>
                  <a:schemeClr val="bg1"/>
                </a:solidFill>
              </a:rPr>
              <a:t>cell</a:t>
            </a:r>
            <a:r>
              <a:rPr lang="es-AR" sz="3200" dirty="0" smtClean="0">
                <a:solidFill>
                  <a:schemeClr val="bg1"/>
                </a:solidFill>
              </a:rPr>
              <a:t> – output </a:t>
            </a:r>
            <a:r>
              <a:rPr lang="es-AR" sz="3200" dirty="0" err="1" smtClean="0">
                <a:solidFill>
                  <a:schemeClr val="bg1"/>
                </a:solidFill>
              </a:rPr>
              <a:t>gate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38" y="1454597"/>
            <a:ext cx="9183173" cy="42089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3" y="5834733"/>
            <a:ext cx="5229225" cy="314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13" y="6320240"/>
            <a:ext cx="4733925" cy="314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724" y="5834733"/>
            <a:ext cx="2181225" cy="2857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990720" y="2039760"/>
              <a:ext cx="8953920" cy="41929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4600" y="2032920"/>
                <a:ext cx="8967240" cy="420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247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/>
          </p:cNvSpPr>
          <p:nvPr/>
        </p:nvSpPr>
        <p:spPr>
          <a:xfrm>
            <a:off x="296213" y="0"/>
            <a:ext cx="11694017" cy="811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Recurrent</a:t>
            </a:r>
            <a:r>
              <a:rPr lang="es-AR" sz="3200" dirty="0" smtClean="0">
                <a:solidFill>
                  <a:schemeClr val="bg1"/>
                </a:solidFill>
              </a:rPr>
              <a:t> Neural Network (RNN)</a:t>
            </a:r>
          </a:p>
          <a:p>
            <a:pPr marL="0" indent="0" algn="ctr">
              <a:buNone/>
            </a:pPr>
            <a:r>
              <a:rPr lang="es-AR" sz="3200" dirty="0" smtClean="0">
                <a:solidFill>
                  <a:schemeClr val="bg1"/>
                </a:solidFill>
              </a:rPr>
              <a:t>LSTM net – </a:t>
            </a:r>
            <a:r>
              <a:rPr lang="es-AR" sz="3200" dirty="0" err="1" smtClean="0">
                <a:solidFill>
                  <a:schemeClr val="bg1"/>
                </a:solidFill>
              </a:rPr>
              <a:t>backpropagation</a:t>
            </a:r>
            <a:r>
              <a:rPr lang="es-AR" sz="3200" dirty="0" smtClean="0">
                <a:solidFill>
                  <a:schemeClr val="bg1"/>
                </a:solidFill>
              </a:rPr>
              <a:t> </a:t>
            </a:r>
            <a:r>
              <a:rPr lang="es-AR" sz="3200" dirty="0" err="1" smtClean="0">
                <a:solidFill>
                  <a:schemeClr val="bg1"/>
                </a:solidFill>
              </a:rPr>
              <a:t>path</a:t>
            </a:r>
            <a:r>
              <a:rPr lang="es-AR" sz="3200" dirty="0" smtClean="0">
                <a:solidFill>
                  <a:schemeClr val="bg1"/>
                </a:solidFill>
              </a:rPr>
              <a:t> 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71" y="1936392"/>
            <a:ext cx="11315700" cy="29337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81576" y="5625783"/>
            <a:ext cx="87232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http://cs231n.stanford.edu/slides/2017/cs231n_2017_lecture10.pdf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88720" y="1253160"/>
              <a:ext cx="11518200" cy="4196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080" y="1248120"/>
                <a:ext cx="11540520" cy="420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411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/>
          </p:cNvSpPr>
          <p:nvPr/>
        </p:nvSpPr>
        <p:spPr>
          <a:xfrm>
            <a:off x="296213" y="0"/>
            <a:ext cx="11694017" cy="811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Recurrent</a:t>
            </a:r>
            <a:r>
              <a:rPr lang="es-AR" sz="3200" dirty="0" smtClean="0">
                <a:solidFill>
                  <a:schemeClr val="bg1"/>
                </a:solidFill>
              </a:rPr>
              <a:t> Neural Network (RNN)</a:t>
            </a:r>
          </a:p>
          <a:p>
            <a:pPr marL="0" indent="0" algn="ctr">
              <a:buNone/>
            </a:pPr>
            <a:r>
              <a:rPr lang="es-AR" sz="3200" dirty="0" smtClean="0">
                <a:solidFill>
                  <a:schemeClr val="bg1"/>
                </a:solidFill>
              </a:rPr>
              <a:t>GRU </a:t>
            </a:r>
            <a:r>
              <a:rPr lang="es-AR" sz="3200" dirty="0" err="1" smtClean="0">
                <a:solidFill>
                  <a:schemeClr val="bg1"/>
                </a:solidFill>
              </a:rPr>
              <a:t>cell</a:t>
            </a:r>
            <a:r>
              <a:rPr lang="es-AR" sz="3200" dirty="0" smtClean="0">
                <a:solidFill>
                  <a:schemeClr val="bg1"/>
                </a:solidFill>
              </a:rPr>
              <a:t> (</a:t>
            </a:r>
            <a:r>
              <a:rPr lang="es-AR" sz="3200" dirty="0" err="1" smtClean="0">
                <a:solidFill>
                  <a:schemeClr val="bg1"/>
                </a:solidFill>
              </a:rPr>
              <a:t>gated</a:t>
            </a:r>
            <a:r>
              <a:rPr lang="es-AR" sz="3200" dirty="0" smtClean="0">
                <a:solidFill>
                  <a:schemeClr val="bg1"/>
                </a:solidFill>
              </a:rPr>
              <a:t> </a:t>
            </a:r>
            <a:r>
              <a:rPr lang="es-AR" sz="3200" dirty="0" err="1" smtClean="0">
                <a:solidFill>
                  <a:schemeClr val="bg1"/>
                </a:solidFill>
              </a:rPr>
              <a:t>recurrent</a:t>
            </a:r>
            <a:r>
              <a:rPr lang="es-AR" sz="3200" dirty="0" smtClean="0">
                <a:solidFill>
                  <a:schemeClr val="bg1"/>
                </a:solidFill>
              </a:rPr>
              <a:t> </a:t>
            </a:r>
            <a:r>
              <a:rPr lang="es-AR" sz="3200" dirty="0" err="1" smtClean="0">
                <a:solidFill>
                  <a:schemeClr val="bg1"/>
                </a:solidFill>
              </a:rPr>
              <a:t>unit</a:t>
            </a:r>
            <a:r>
              <a:rPr lang="es-AR" sz="3200" dirty="0" smtClean="0">
                <a:solidFill>
                  <a:schemeClr val="bg1"/>
                </a:solidFill>
              </a:rPr>
              <a:t>)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609" t="12548" r="18573" b="8029"/>
          <a:stretch/>
        </p:blipFill>
        <p:spPr>
          <a:xfrm>
            <a:off x="436890" y="1503791"/>
            <a:ext cx="6765768" cy="48094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58258" y="1503791"/>
            <a:ext cx="1967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dirty="0" err="1" smtClean="0">
                <a:solidFill>
                  <a:srgbClr val="FF0000"/>
                </a:solidFill>
              </a:rPr>
              <a:t>update</a:t>
            </a:r>
            <a:r>
              <a:rPr lang="es-AR" sz="2400" dirty="0" smtClean="0">
                <a:solidFill>
                  <a:srgbClr val="FF0000"/>
                </a:solidFill>
              </a:rPr>
              <a:t> </a:t>
            </a:r>
            <a:r>
              <a:rPr lang="es-AR" sz="2400" dirty="0" err="1" smtClean="0">
                <a:solidFill>
                  <a:srgbClr val="FF0000"/>
                </a:solidFill>
              </a:rPr>
              <a:t>gate</a:t>
            </a:r>
            <a:endParaRPr lang="es-AR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4680" t="21340" r="34629" b="29294"/>
          <a:stretch/>
        </p:blipFill>
        <p:spPr>
          <a:xfrm>
            <a:off x="7949163" y="1991075"/>
            <a:ext cx="2771335" cy="3714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6213" y="6390304"/>
            <a:ext cx="9424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https://towardsdatascience.com/understanding-gru-networks-2ef37df6c9be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6759" r="36869" b="30798"/>
          <a:stretch/>
        </p:blipFill>
        <p:spPr>
          <a:xfrm>
            <a:off x="7949163" y="2836271"/>
            <a:ext cx="2381250" cy="3691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34627" t="19124" r="33282" b="32338"/>
          <a:stretch/>
        </p:blipFill>
        <p:spPr>
          <a:xfrm>
            <a:off x="7949163" y="3807090"/>
            <a:ext cx="2897746" cy="3606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34589" t="21510" r="33320" b="10885"/>
          <a:stretch/>
        </p:blipFill>
        <p:spPr>
          <a:xfrm>
            <a:off x="7949162" y="4904223"/>
            <a:ext cx="2897747" cy="4765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00842" y="2418915"/>
            <a:ext cx="1673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dirty="0" err="1">
                <a:solidFill>
                  <a:srgbClr val="FF0000"/>
                </a:solidFill>
              </a:rPr>
              <a:t>reset</a:t>
            </a:r>
            <a:r>
              <a:rPr lang="es-AR" sz="2400" dirty="0">
                <a:solidFill>
                  <a:srgbClr val="FF0000"/>
                </a:solidFill>
              </a:rPr>
              <a:t> </a:t>
            </a:r>
            <a:r>
              <a:rPr lang="es-AR" sz="2400" dirty="0" err="1">
                <a:solidFill>
                  <a:srgbClr val="FF0000"/>
                </a:solidFill>
              </a:rPr>
              <a:t>gate</a:t>
            </a:r>
            <a:endParaRPr lang="es-AR" sz="24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00842" y="5802981"/>
            <a:ext cx="1891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dirty="0">
                <a:solidFill>
                  <a:srgbClr val="FF0000"/>
                </a:solidFill>
              </a:rPr>
              <a:t>parámetros</a:t>
            </a:r>
            <a:endParaRPr lang="es-AR" sz="2400" dirty="0"/>
          </a:p>
        </p:txBody>
      </p:sp>
      <p:sp>
        <p:nvSpPr>
          <p:cNvPr id="12" name="Rectangle 11"/>
          <p:cNvSpPr/>
          <p:nvPr/>
        </p:nvSpPr>
        <p:spPr>
          <a:xfrm>
            <a:off x="8300842" y="3311423"/>
            <a:ext cx="2638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dirty="0" err="1" smtClean="0">
                <a:solidFill>
                  <a:srgbClr val="FF0000"/>
                </a:solidFill>
              </a:rPr>
              <a:t>current</a:t>
            </a:r>
            <a:r>
              <a:rPr lang="es-AR" sz="2400" dirty="0" smtClean="0">
                <a:solidFill>
                  <a:srgbClr val="FF0000"/>
                </a:solidFill>
              </a:rPr>
              <a:t> </a:t>
            </a:r>
            <a:r>
              <a:rPr lang="es-AR" sz="2400" dirty="0" err="1" smtClean="0">
                <a:solidFill>
                  <a:srgbClr val="FF0000"/>
                </a:solidFill>
              </a:rPr>
              <a:t>memory</a:t>
            </a:r>
            <a:endParaRPr lang="es-AR" sz="24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00842" y="4393058"/>
            <a:ext cx="2209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dirty="0" smtClean="0">
                <a:solidFill>
                  <a:srgbClr val="FF0000"/>
                </a:solidFill>
              </a:rPr>
              <a:t>final </a:t>
            </a:r>
            <a:r>
              <a:rPr lang="es-AR" sz="2400" dirty="0" err="1" smtClean="0">
                <a:solidFill>
                  <a:srgbClr val="FF0000"/>
                </a:solidFill>
              </a:rPr>
              <a:t>memory</a:t>
            </a:r>
            <a:endParaRPr lang="es-AR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/>
              <p14:cNvContentPartPr/>
              <p14:nvPr/>
            </p14:nvContentPartPr>
            <p14:xfrm>
              <a:off x="329040" y="400680"/>
              <a:ext cx="11358720" cy="597888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3640" y="397080"/>
                <a:ext cx="11369520" cy="598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69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/>
          </p:cNvSpPr>
          <p:nvPr/>
        </p:nvSpPr>
        <p:spPr>
          <a:xfrm>
            <a:off x="296213" y="0"/>
            <a:ext cx="11694017" cy="811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Recurrent</a:t>
            </a:r>
            <a:r>
              <a:rPr lang="es-AR" sz="3200" dirty="0" smtClean="0">
                <a:solidFill>
                  <a:schemeClr val="bg1"/>
                </a:solidFill>
              </a:rPr>
              <a:t> Neural Network (RNN)</a:t>
            </a:r>
          </a:p>
          <a:p>
            <a:pPr marL="0" indent="0" algn="ctr">
              <a:buNone/>
            </a:pPr>
            <a:r>
              <a:rPr lang="es-AR" sz="3200" dirty="0" smtClean="0">
                <a:solidFill>
                  <a:schemeClr val="bg1"/>
                </a:solidFill>
              </a:rPr>
              <a:t>LSTM </a:t>
            </a:r>
            <a:r>
              <a:rPr lang="es-AR" sz="3200" dirty="0" err="1" smtClean="0">
                <a:solidFill>
                  <a:schemeClr val="bg1"/>
                </a:solidFill>
              </a:rPr>
              <a:t>cell</a:t>
            </a:r>
            <a:r>
              <a:rPr lang="es-AR" sz="3200" dirty="0" smtClean="0">
                <a:solidFill>
                  <a:schemeClr val="bg1"/>
                </a:solidFill>
              </a:rPr>
              <a:t> (Long Short </a:t>
            </a:r>
            <a:r>
              <a:rPr lang="es-AR" sz="3200" dirty="0" err="1" smtClean="0">
                <a:solidFill>
                  <a:schemeClr val="bg1"/>
                </a:solidFill>
              </a:rPr>
              <a:t>Term</a:t>
            </a:r>
            <a:r>
              <a:rPr lang="es-AR" sz="3200" dirty="0" smtClean="0">
                <a:solidFill>
                  <a:schemeClr val="bg1"/>
                </a:solidFill>
              </a:rPr>
              <a:t> </a:t>
            </a:r>
            <a:r>
              <a:rPr lang="es-AR" sz="3200" dirty="0" err="1" smtClean="0">
                <a:solidFill>
                  <a:schemeClr val="bg1"/>
                </a:solidFill>
              </a:rPr>
              <a:t>Memory</a:t>
            </a:r>
            <a:r>
              <a:rPr lang="es-AR" sz="3200" dirty="0" smtClean="0">
                <a:solidFill>
                  <a:schemeClr val="bg1"/>
                </a:solidFill>
              </a:rPr>
              <a:t>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3" name="Subtitle 1"/>
          <p:cNvSpPr txBox="1">
            <a:spLocks/>
          </p:cNvSpPr>
          <p:nvPr/>
        </p:nvSpPr>
        <p:spPr>
          <a:xfrm>
            <a:off x="3348507" y="2774264"/>
            <a:ext cx="5342585" cy="504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b="1" dirty="0" smtClean="0">
                <a:solidFill>
                  <a:srgbClr val="FF0000"/>
                </a:solidFill>
              </a:rPr>
              <a:t>Ver </a:t>
            </a:r>
            <a:r>
              <a:rPr lang="es-AR" b="1" dirty="0" err="1" smtClean="0">
                <a:solidFill>
                  <a:srgbClr val="FF0000"/>
                </a:solidFill>
              </a:rPr>
              <a:t>colab</a:t>
            </a:r>
            <a:r>
              <a:rPr lang="es-AR" b="1" dirty="0" smtClean="0">
                <a:solidFill>
                  <a:srgbClr val="FF0000"/>
                </a:solidFill>
              </a:rPr>
              <a:t> venta de alcohol</a:t>
            </a:r>
          </a:p>
          <a:p>
            <a:pPr marL="0" indent="0" algn="ctr">
              <a:buNone/>
            </a:pPr>
            <a:r>
              <a:rPr lang="es-AR" b="1" dirty="0" smtClean="0">
                <a:solidFill>
                  <a:srgbClr val="FF0000"/>
                </a:solidFill>
              </a:rPr>
              <a:t>Ver </a:t>
            </a:r>
            <a:r>
              <a:rPr lang="es-AR" b="1" dirty="0" err="1" smtClean="0">
                <a:solidFill>
                  <a:srgbClr val="FF0000"/>
                </a:solidFill>
              </a:rPr>
              <a:t>colab</a:t>
            </a:r>
            <a:r>
              <a:rPr lang="es-AR" b="1" dirty="0" smtClean="0">
                <a:solidFill>
                  <a:srgbClr val="FF0000"/>
                </a:solidFill>
              </a:rPr>
              <a:t> </a:t>
            </a:r>
            <a:r>
              <a:rPr lang="es-AR" b="1" dirty="0" err="1" smtClean="0">
                <a:solidFill>
                  <a:srgbClr val="FF0000"/>
                </a:solidFill>
              </a:rPr>
              <a:t>predición</a:t>
            </a:r>
            <a:r>
              <a:rPr lang="es-AR" b="1" dirty="0" smtClean="0">
                <a:solidFill>
                  <a:srgbClr val="FF0000"/>
                </a:solidFill>
              </a:rPr>
              <a:t> de frases</a:t>
            </a:r>
            <a:endParaRPr lang="es-A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-159657" y="0"/>
            <a:ext cx="12511314" cy="666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Recurrent</a:t>
            </a:r>
            <a:r>
              <a:rPr lang="es-AR" sz="3200" dirty="0" smtClean="0">
                <a:solidFill>
                  <a:schemeClr val="bg1"/>
                </a:solidFill>
              </a:rPr>
              <a:t> Neural Network (RNN)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287933" y="1060245"/>
            <a:ext cx="10903808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800" dirty="0" smtClean="0">
                <a:solidFill>
                  <a:schemeClr val="bg1"/>
                </a:solidFill>
              </a:rPr>
              <a:t>En </a:t>
            </a:r>
            <a:r>
              <a:rPr lang="es-AR" sz="2800" b="1" dirty="0" smtClean="0">
                <a:solidFill>
                  <a:schemeClr val="bg1"/>
                </a:solidFill>
              </a:rPr>
              <a:t>cada paso</a:t>
            </a:r>
            <a:r>
              <a:rPr lang="es-AR" sz="2800" dirty="0" smtClean="0">
                <a:solidFill>
                  <a:schemeClr val="bg1"/>
                </a:solidFill>
              </a:rPr>
              <a:t>, se repiten los </a:t>
            </a:r>
            <a:r>
              <a:rPr lang="es-AR" sz="2800" b="1" dirty="0" smtClean="0">
                <a:solidFill>
                  <a:schemeClr val="bg1"/>
                </a:solidFill>
              </a:rPr>
              <a:t>mismos cálculos</a:t>
            </a:r>
            <a:r>
              <a:rPr lang="es-AR" sz="2800" dirty="0" smtClean="0">
                <a:solidFill>
                  <a:schemeClr val="bg1"/>
                </a:solidFill>
              </a:rPr>
              <a:t>, empleando </a:t>
            </a:r>
            <a:r>
              <a:rPr lang="es-AR" sz="2800" b="1" dirty="0" smtClean="0">
                <a:solidFill>
                  <a:schemeClr val="bg1"/>
                </a:solidFill>
              </a:rPr>
              <a:t>datos del paso actual</a:t>
            </a:r>
            <a:r>
              <a:rPr lang="es-AR" sz="2800" dirty="0" smtClean="0">
                <a:solidFill>
                  <a:schemeClr val="bg1"/>
                </a:solidFill>
              </a:rPr>
              <a:t> y </a:t>
            </a:r>
            <a:r>
              <a:rPr lang="es-AR" sz="2800" b="1" dirty="0" smtClean="0">
                <a:solidFill>
                  <a:schemeClr val="bg1"/>
                </a:solidFill>
              </a:rPr>
              <a:t>datos del pasado</a:t>
            </a:r>
            <a:r>
              <a:rPr lang="es-AR" sz="2800" dirty="0" smtClean="0">
                <a:solidFill>
                  <a:schemeClr val="bg1"/>
                </a:solidFill>
              </a:rPr>
              <a:t>.</a:t>
            </a:r>
            <a:endParaRPr lang="es-AR" sz="28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7933" y="2226925"/>
            <a:ext cx="111531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800" b="1" dirty="0">
                <a:solidFill>
                  <a:srgbClr val="FF0000"/>
                </a:solidFill>
              </a:rPr>
              <a:t>Los pasos, no son necesariamente en unidad </a:t>
            </a:r>
            <a:r>
              <a:rPr lang="es-AR" sz="2800" b="1" dirty="0" smtClean="0">
                <a:solidFill>
                  <a:srgbClr val="FF0000"/>
                </a:solidFill>
              </a:rPr>
              <a:t>tiempo!!</a:t>
            </a:r>
            <a:endParaRPr lang="es-AR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429605"/>
              </p:ext>
            </p:extLst>
          </p:nvPr>
        </p:nvGraphicFramePr>
        <p:xfrm>
          <a:off x="439511" y="3849587"/>
          <a:ext cx="7249176" cy="57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6147"/>
                <a:gridCol w="906147"/>
                <a:gridCol w="906147"/>
                <a:gridCol w="906147"/>
                <a:gridCol w="906147"/>
                <a:gridCol w="906147"/>
                <a:gridCol w="906147"/>
                <a:gridCol w="906147"/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X(t=0)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X(t=1)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X(t=2)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X(t=3)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X(t=4)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X(t=5)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X(t=</a:t>
                      </a:r>
                      <a:r>
                        <a:rPr lang="es-AR" sz="2400" dirty="0" smtClean="0">
                          <a:sym typeface="Symbol" panose="05050102010706020507" pitchFamily="18" charset="2"/>
                        </a:rPr>
                        <a:t></a:t>
                      </a:r>
                      <a:r>
                        <a:rPr lang="es-AR" dirty="0" smtClean="0"/>
                        <a:t>)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Subtitle 1"/>
          <p:cNvSpPr txBox="1">
            <a:spLocks/>
          </p:cNvSpPr>
          <p:nvPr/>
        </p:nvSpPr>
        <p:spPr>
          <a:xfrm>
            <a:off x="287933" y="3356610"/>
            <a:ext cx="4646924" cy="462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 smtClean="0">
                <a:solidFill>
                  <a:schemeClr val="bg1"/>
                </a:solidFill>
              </a:rPr>
              <a:t>Temperatura f(t):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287933" y="4896300"/>
            <a:ext cx="4646924" cy="462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 smtClean="0">
                <a:solidFill>
                  <a:schemeClr val="bg1"/>
                </a:solidFill>
              </a:rPr>
              <a:t>Mensaje:</a:t>
            </a:r>
            <a:endParaRPr lang="es-AR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835185"/>
              </p:ext>
            </p:extLst>
          </p:nvPr>
        </p:nvGraphicFramePr>
        <p:xfrm>
          <a:off x="378085" y="5389277"/>
          <a:ext cx="7985422" cy="57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8178"/>
                <a:gridCol w="998178"/>
                <a:gridCol w="998178"/>
                <a:gridCol w="1233727"/>
                <a:gridCol w="762627"/>
                <a:gridCol w="998178"/>
                <a:gridCol w="759983"/>
                <a:gridCol w="1236373"/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Este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es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un 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mensaje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para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la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red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neuronal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171" y="2750145"/>
            <a:ext cx="2580300" cy="367106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523300" y="6488668"/>
            <a:ext cx="14520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err="1" smtClean="0">
                <a:solidFill>
                  <a:schemeClr val="bg1"/>
                </a:solidFill>
              </a:rPr>
              <a:t>wikipedia</a:t>
            </a:r>
            <a:endParaRPr lang="es-A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68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 txBox="1">
            <a:spLocks/>
          </p:cNvSpPr>
          <p:nvPr/>
        </p:nvSpPr>
        <p:spPr>
          <a:xfrm>
            <a:off x="-159657" y="0"/>
            <a:ext cx="12511314" cy="811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Recurrent</a:t>
            </a:r>
            <a:r>
              <a:rPr lang="es-AR" sz="3200" dirty="0" smtClean="0">
                <a:solidFill>
                  <a:schemeClr val="bg1"/>
                </a:solidFill>
              </a:rPr>
              <a:t> Neural Network (RNN)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78933"/>
          <a:stretch/>
        </p:blipFill>
        <p:spPr>
          <a:xfrm>
            <a:off x="485106" y="811369"/>
            <a:ext cx="1717182" cy="56547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861" y="3638761"/>
            <a:ext cx="6745267" cy="3029654"/>
          </a:xfrm>
          <a:prstGeom prst="rect">
            <a:avLst/>
          </a:prstGeom>
        </p:spPr>
      </p:pic>
      <p:sp>
        <p:nvSpPr>
          <p:cNvPr id="8" name="Subtitle 1"/>
          <p:cNvSpPr txBox="1">
            <a:spLocks/>
          </p:cNvSpPr>
          <p:nvPr/>
        </p:nvSpPr>
        <p:spPr>
          <a:xfrm>
            <a:off x="5172861" y="3033543"/>
            <a:ext cx="5224224" cy="523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dirty="0" smtClean="0">
                <a:solidFill>
                  <a:schemeClr val="bg1"/>
                </a:solidFill>
              </a:rPr>
              <a:t>Ecuaciones</a:t>
            </a:r>
            <a:endParaRPr lang="es-AR" sz="2800" dirty="0">
              <a:solidFill>
                <a:schemeClr val="bg1"/>
              </a:solidFill>
            </a:endParaRP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2213020" y="893229"/>
            <a:ext cx="5224224" cy="523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dirty="0" smtClean="0">
                <a:solidFill>
                  <a:schemeClr val="bg1"/>
                </a:solidFill>
              </a:rPr>
              <a:t>Red recurrente básica</a:t>
            </a:r>
            <a:endParaRPr lang="es-AR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27960" y="990720"/>
              <a:ext cx="10533600" cy="4764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480" y="986040"/>
                <a:ext cx="10555560" cy="477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41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 txBox="1">
            <a:spLocks/>
          </p:cNvSpPr>
          <p:nvPr/>
        </p:nvSpPr>
        <p:spPr>
          <a:xfrm>
            <a:off x="-159657" y="0"/>
            <a:ext cx="12511314" cy="811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Recurrent</a:t>
            </a:r>
            <a:r>
              <a:rPr lang="es-AR" sz="3200" dirty="0" smtClean="0">
                <a:solidFill>
                  <a:schemeClr val="bg1"/>
                </a:solidFill>
              </a:rPr>
              <a:t> Neural Network (RNN)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646"/>
            <a:ext cx="7600855" cy="52730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033" y="1532586"/>
            <a:ext cx="4847204" cy="21771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44549" y="4416938"/>
            <a:ext cx="1859155" cy="138499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AR" sz="2800" b="1" i="1" dirty="0" smtClean="0">
                <a:solidFill>
                  <a:srgbClr val="FF0000"/>
                </a:solidFill>
              </a:rPr>
              <a:t>U</a:t>
            </a:r>
            <a:r>
              <a:rPr lang="es-AR" sz="2800" b="1" dirty="0" smtClean="0">
                <a:solidFill>
                  <a:srgbClr val="FF0000"/>
                </a:solidFill>
              </a:rPr>
              <a:t>, </a:t>
            </a:r>
            <a:r>
              <a:rPr lang="es-AR" sz="2800" b="1" i="1" dirty="0" smtClean="0">
                <a:solidFill>
                  <a:srgbClr val="FF0000"/>
                </a:solidFill>
              </a:rPr>
              <a:t>W</a:t>
            </a:r>
            <a:r>
              <a:rPr lang="es-AR" sz="2800" b="1" dirty="0" smtClean="0">
                <a:solidFill>
                  <a:srgbClr val="FF0000"/>
                </a:solidFill>
              </a:rPr>
              <a:t> y </a:t>
            </a:r>
            <a:r>
              <a:rPr lang="es-AR" sz="2800" b="1" i="1" dirty="0" smtClean="0">
                <a:solidFill>
                  <a:srgbClr val="FF0000"/>
                </a:solidFill>
              </a:rPr>
              <a:t>V</a:t>
            </a:r>
            <a:r>
              <a:rPr lang="es-AR" sz="2800" b="1" dirty="0" smtClean="0">
                <a:solidFill>
                  <a:srgbClr val="FF0000"/>
                </a:solidFill>
              </a:rPr>
              <a:t> son los mismos!!</a:t>
            </a:r>
            <a:endParaRPr lang="es-AR" sz="28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59215" y="6125074"/>
            <a:ext cx="3065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dirty="0" err="1" smtClean="0">
                <a:solidFill>
                  <a:srgbClr val="FF0000"/>
                </a:solidFill>
              </a:rPr>
              <a:t>Parameters</a:t>
            </a:r>
            <a:r>
              <a:rPr lang="es-AR" sz="2400" dirty="0" smtClean="0">
                <a:solidFill>
                  <a:srgbClr val="FF0000"/>
                </a:solidFill>
              </a:rPr>
              <a:t> </a:t>
            </a:r>
            <a:r>
              <a:rPr lang="es-AR" sz="2400" dirty="0" err="1" smtClean="0">
                <a:solidFill>
                  <a:srgbClr val="FF0000"/>
                </a:solidFill>
              </a:rPr>
              <a:t>sharing</a:t>
            </a:r>
            <a:endParaRPr lang="es-AR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52640" y="575280"/>
              <a:ext cx="11509920" cy="6058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320" y="570240"/>
                <a:ext cx="11521080" cy="607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966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-159657" y="0"/>
            <a:ext cx="12511314" cy="811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Recurrent</a:t>
            </a:r>
            <a:r>
              <a:rPr lang="es-AR" sz="3200" dirty="0" smtClean="0">
                <a:solidFill>
                  <a:schemeClr val="bg1"/>
                </a:solidFill>
              </a:rPr>
              <a:t> Neural Network (RNN) vs </a:t>
            </a:r>
            <a:r>
              <a:rPr lang="es-AR" sz="3200" dirty="0" err="1" smtClean="0">
                <a:solidFill>
                  <a:schemeClr val="bg1"/>
                </a:solidFill>
              </a:rPr>
              <a:t>Tapped</a:t>
            </a:r>
            <a:r>
              <a:rPr lang="es-AR" sz="3200" dirty="0" smtClean="0">
                <a:solidFill>
                  <a:schemeClr val="bg1"/>
                </a:solidFill>
              </a:rPr>
              <a:t> </a:t>
            </a:r>
            <a:r>
              <a:rPr lang="es-AR" sz="3200" dirty="0" err="1" smtClean="0">
                <a:solidFill>
                  <a:schemeClr val="bg1"/>
                </a:solidFill>
              </a:rPr>
              <a:t>Delayed</a:t>
            </a:r>
            <a:r>
              <a:rPr lang="es-AR" sz="3200" dirty="0" smtClean="0">
                <a:solidFill>
                  <a:schemeClr val="bg1"/>
                </a:solidFill>
              </a:rPr>
              <a:t> MLP</a:t>
            </a:r>
            <a:endParaRPr lang="es-AR" sz="32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377514"/>
              </p:ext>
            </p:extLst>
          </p:nvPr>
        </p:nvGraphicFramePr>
        <p:xfrm>
          <a:off x="1017429" y="1156209"/>
          <a:ext cx="9852340" cy="57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5234"/>
                <a:gridCol w="985234"/>
                <a:gridCol w="985234"/>
                <a:gridCol w="985234"/>
                <a:gridCol w="985234"/>
                <a:gridCol w="985234"/>
                <a:gridCol w="985234"/>
                <a:gridCol w="985234"/>
                <a:gridCol w="985234"/>
                <a:gridCol w="985234"/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X(t=0)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X(t=1)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X(t=2)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X(t=3)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X(t=4)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X(t=5)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X(t=6)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 smtClean="0"/>
                        <a:t>X(t=7)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 smtClean="0"/>
                        <a:t>X(t=</a:t>
                      </a:r>
                      <a:r>
                        <a:rPr lang="es-AR" sz="2400" dirty="0" smtClean="0">
                          <a:sym typeface="Symbol" panose="05050102010706020507" pitchFamily="18" charset="2"/>
                        </a:rPr>
                        <a:t></a:t>
                      </a:r>
                      <a:r>
                        <a:rPr lang="es-AR" dirty="0" smtClean="0"/>
                        <a:t>)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Subtitle 1"/>
          <p:cNvSpPr txBox="1">
            <a:spLocks/>
          </p:cNvSpPr>
          <p:nvPr/>
        </p:nvSpPr>
        <p:spPr>
          <a:xfrm>
            <a:off x="3825230" y="6211569"/>
            <a:ext cx="3850578" cy="504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b="1" dirty="0" smtClean="0">
                <a:solidFill>
                  <a:srgbClr val="FF0000"/>
                </a:solidFill>
              </a:rPr>
              <a:t>Ver </a:t>
            </a:r>
            <a:r>
              <a:rPr lang="es-AR" b="1" dirty="0" err="1" smtClean="0">
                <a:solidFill>
                  <a:srgbClr val="FF0000"/>
                </a:solidFill>
              </a:rPr>
              <a:t>colab</a:t>
            </a:r>
            <a:r>
              <a:rPr lang="es-AR" b="1" dirty="0" smtClean="0">
                <a:solidFill>
                  <a:srgbClr val="FF0000"/>
                </a:solidFill>
              </a:rPr>
              <a:t> RNN </a:t>
            </a:r>
            <a:r>
              <a:rPr lang="es-AR" b="1" dirty="0" err="1" smtClean="0">
                <a:solidFill>
                  <a:srgbClr val="FF0000"/>
                </a:solidFill>
              </a:rPr>
              <a:t>basico</a:t>
            </a:r>
            <a:endParaRPr lang="es-AR" b="1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74" y="2520894"/>
            <a:ext cx="4695825" cy="3619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14585"/>
            <a:ext cx="5160135" cy="36258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50960" y="759600"/>
              <a:ext cx="10129680" cy="5537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040" y="755640"/>
                <a:ext cx="10144800" cy="55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863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/>
          </p:cNvSpPr>
          <p:nvPr/>
        </p:nvSpPr>
        <p:spPr>
          <a:xfrm>
            <a:off x="296213" y="0"/>
            <a:ext cx="11694017" cy="811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Recurrent</a:t>
            </a:r>
            <a:r>
              <a:rPr lang="es-AR" sz="3200" dirty="0" smtClean="0">
                <a:solidFill>
                  <a:schemeClr val="bg1"/>
                </a:solidFill>
              </a:rPr>
              <a:t> Neural Network (RNN)</a:t>
            </a:r>
          </a:p>
          <a:p>
            <a:pPr marL="0" indent="0" algn="ctr">
              <a:buNone/>
            </a:pPr>
            <a:r>
              <a:rPr lang="es-AR" sz="3200" dirty="0" smtClean="0">
                <a:solidFill>
                  <a:schemeClr val="bg1"/>
                </a:solidFill>
              </a:rPr>
              <a:t>Back </a:t>
            </a:r>
            <a:r>
              <a:rPr lang="es-AR" sz="3200" dirty="0" err="1" smtClean="0">
                <a:solidFill>
                  <a:schemeClr val="bg1"/>
                </a:solidFill>
              </a:rPr>
              <a:t>propagation</a:t>
            </a:r>
            <a:r>
              <a:rPr lang="es-AR" sz="3200" dirty="0" smtClean="0">
                <a:solidFill>
                  <a:schemeClr val="bg1"/>
                </a:solidFill>
              </a:rPr>
              <a:t> </a:t>
            </a:r>
            <a:r>
              <a:rPr lang="es-AR" sz="3200" dirty="0" err="1" smtClean="0">
                <a:solidFill>
                  <a:schemeClr val="bg1"/>
                </a:solidFill>
              </a:rPr>
              <a:t>through</a:t>
            </a:r>
            <a:r>
              <a:rPr lang="es-AR" sz="3200" dirty="0" smtClean="0">
                <a:solidFill>
                  <a:schemeClr val="bg1"/>
                </a:solidFill>
              </a:rPr>
              <a:t> time (BPTT)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3" name="Subtitle 1"/>
          <p:cNvSpPr txBox="1">
            <a:spLocks/>
          </p:cNvSpPr>
          <p:nvPr/>
        </p:nvSpPr>
        <p:spPr>
          <a:xfrm>
            <a:off x="4217932" y="2489575"/>
            <a:ext cx="3850578" cy="504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dirty="0" smtClean="0">
                <a:solidFill>
                  <a:schemeClr val="bg1"/>
                </a:solidFill>
              </a:rPr>
              <a:t>Ver desarrollo teórico</a:t>
            </a:r>
            <a:endParaRPr lang="es-A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8760" y="473400"/>
              <a:ext cx="11361600" cy="5745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240" y="468000"/>
                <a:ext cx="11366640" cy="575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151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 txBox="1">
            <a:spLocks/>
          </p:cNvSpPr>
          <p:nvPr/>
        </p:nvSpPr>
        <p:spPr>
          <a:xfrm>
            <a:off x="2918124" y="692083"/>
            <a:ext cx="5753514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smtClean="0">
                <a:solidFill>
                  <a:srgbClr val="FF0000"/>
                </a:solidFill>
              </a:rPr>
              <a:t>¡Un merecido descanso!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89" y="1391524"/>
            <a:ext cx="10774523" cy="489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/>
          </p:cNvSpPr>
          <p:nvPr/>
        </p:nvSpPr>
        <p:spPr>
          <a:xfrm>
            <a:off x="296213" y="0"/>
            <a:ext cx="11694017" cy="811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3200" dirty="0" err="1" smtClean="0">
                <a:solidFill>
                  <a:schemeClr val="bg1"/>
                </a:solidFill>
              </a:rPr>
              <a:t>Recurrent</a:t>
            </a:r>
            <a:r>
              <a:rPr lang="es-AR" sz="3200" dirty="0" smtClean="0">
                <a:solidFill>
                  <a:schemeClr val="bg1"/>
                </a:solidFill>
              </a:rPr>
              <a:t> Neural Network (RNN)</a:t>
            </a:r>
          </a:p>
          <a:p>
            <a:pPr marL="0" indent="0" algn="ctr">
              <a:buNone/>
            </a:pPr>
            <a:r>
              <a:rPr lang="es-AR" sz="3200" dirty="0" smtClean="0">
                <a:solidFill>
                  <a:schemeClr val="bg1"/>
                </a:solidFill>
              </a:rPr>
              <a:t>Problemas de la RNN básica con el BPTT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6365" y="2858595"/>
            <a:ext cx="11075831" cy="954107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AR" sz="2800" b="1" dirty="0" err="1" smtClean="0">
                <a:solidFill>
                  <a:srgbClr val="FF0000"/>
                </a:solidFill>
              </a:rPr>
              <a:t>Vanishing</a:t>
            </a:r>
            <a:r>
              <a:rPr lang="es-AR" sz="2800" b="1" dirty="0" smtClean="0">
                <a:solidFill>
                  <a:srgbClr val="FF0000"/>
                </a:solidFill>
              </a:rPr>
              <a:t> </a:t>
            </a:r>
            <a:r>
              <a:rPr lang="es-AR" sz="2800" b="1" dirty="0" err="1" smtClean="0">
                <a:solidFill>
                  <a:srgbClr val="FF0000"/>
                </a:solidFill>
              </a:rPr>
              <a:t>gradient</a:t>
            </a:r>
            <a:r>
              <a:rPr lang="es-AR" sz="2800" b="1" dirty="0" smtClean="0">
                <a:solidFill>
                  <a:srgbClr val="FF0000"/>
                </a:solidFill>
              </a:rPr>
              <a:t> </a:t>
            </a:r>
            <a:r>
              <a:rPr lang="es-AR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 pérdida de aportes de </a:t>
            </a:r>
            <a:r>
              <a:rPr lang="es-AR" sz="2800" b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long-term</a:t>
            </a:r>
            <a:r>
              <a:rPr lang="es-AR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s-AR" sz="2800" b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states</a:t>
            </a:r>
            <a:endParaRPr lang="es-AR" sz="28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s-AR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(gradientes próximos a cero)</a:t>
            </a:r>
            <a:endParaRPr lang="es-AR" sz="28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256145" y="4519454"/>
            <a:ext cx="11885768" cy="954107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AR" sz="2800" b="1" dirty="0" smtClean="0">
                <a:solidFill>
                  <a:srgbClr val="FF0000"/>
                </a:solidFill>
              </a:rPr>
              <a:t> </a:t>
            </a:r>
            <a:r>
              <a:rPr lang="es-AR" sz="2800" b="1" dirty="0" err="1" smtClean="0">
                <a:solidFill>
                  <a:srgbClr val="FF0000"/>
                </a:solidFill>
              </a:rPr>
              <a:t>exploding</a:t>
            </a:r>
            <a:r>
              <a:rPr lang="es-AR" sz="2800" b="1" dirty="0" smtClean="0">
                <a:solidFill>
                  <a:srgbClr val="FF0000"/>
                </a:solidFill>
              </a:rPr>
              <a:t> </a:t>
            </a:r>
            <a:r>
              <a:rPr lang="es-AR" sz="2800" b="1" dirty="0" err="1" smtClean="0">
                <a:solidFill>
                  <a:srgbClr val="FF0000"/>
                </a:solidFill>
              </a:rPr>
              <a:t>gradient</a:t>
            </a:r>
            <a:r>
              <a:rPr lang="es-AR" sz="2800" b="1" dirty="0" smtClean="0">
                <a:solidFill>
                  <a:srgbClr val="FF0000"/>
                </a:solidFill>
              </a:rPr>
              <a:t> </a:t>
            </a:r>
            <a:r>
              <a:rPr lang="es-AR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se soluciona con </a:t>
            </a:r>
            <a:r>
              <a:rPr lang="es-AR" sz="2800" b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clipping</a:t>
            </a:r>
            <a:r>
              <a:rPr lang="es-AR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s-AR" sz="2800" b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gradient</a:t>
            </a:r>
            <a:endParaRPr lang="es-AR" sz="28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s-AR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(gradientes mayores a 1)</a:t>
            </a:r>
            <a:endParaRPr lang="es-AR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83480" y="1508040"/>
              <a:ext cx="10892160" cy="44812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080" y="1500480"/>
                <a:ext cx="10903320" cy="449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013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3896</TotalTime>
  <Words>685</Words>
  <Application>Microsoft Office PowerPoint</Application>
  <PresentationFormat>Widescreen</PresentationFormat>
  <Paragraphs>157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Cambria Math</vt:lpstr>
      <vt:lpstr>Symbol</vt:lpstr>
      <vt:lpstr>Trebuchet MS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Marcos</dc:creator>
  <cp:lastModifiedBy>Marcos</cp:lastModifiedBy>
  <cp:revision>164</cp:revision>
  <dcterms:created xsi:type="dcterms:W3CDTF">2021-10-29T16:05:42Z</dcterms:created>
  <dcterms:modified xsi:type="dcterms:W3CDTF">2021-11-26T01:29:28Z</dcterms:modified>
</cp:coreProperties>
</file>